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89" r:id="rId5"/>
  </p:sldMasterIdLst>
  <p:notesMasterIdLst>
    <p:notesMasterId r:id="rId40"/>
  </p:notesMasterIdLst>
  <p:sldIdLst>
    <p:sldId id="280" r:id="rId6"/>
    <p:sldId id="1597" r:id="rId7"/>
    <p:sldId id="1342" r:id="rId8"/>
    <p:sldId id="8407" r:id="rId9"/>
    <p:sldId id="8423" r:id="rId10"/>
    <p:sldId id="8409" r:id="rId11"/>
    <p:sldId id="8424" r:id="rId12"/>
    <p:sldId id="258" r:id="rId13"/>
    <p:sldId id="8413" r:id="rId14"/>
    <p:sldId id="8414" r:id="rId15"/>
    <p:sldId id="8411" r:id="rId16"/>
    <p:sldId id="8427" r:id="rId17"/>
    <p:sldId id="259" r:id="rId18"/>
    <p:sldId id="261" r:id="rId19"/>
    <p:sldId id="8415" r:id="rId20"/>
    <p:sldId id="8429" r:id="rId21"/>
    <p:sldId id="8333" r:id="rId22"/>
    <p:sldId id="8430" r:id="rId23"/>
    <p:sldId id="1374" r:id="rId24"/>
    <p:sldId id="1382" r:id="rId25"/>
    <p:sldId id="1371" r:id="rId26"/>
    <p:sldId id="1376" r:id="rId27"/>
    <p:sldId id="1373" r:id="rId28"/>
    <p:sldId id="1377" r:id="rId29"/>
    <p:sldId id="1381" r:id="rId30"/>
    <p:sldId id="1378" r:id="rId31"/>
    <p:sldId id="1379" r:id="rId32"/>
    <p:sldId id="1380" r:id="rId33"/>
    <p:sldId id="1375" r:id="rId34"/>
    <p:sldId id="8431" r:id="rId35"/>
    <p:sldId id="1591" r:id="rId36"/>
    <p:sldId id="1609" r:id="rId37"/>
    <p:sldId id="1607" r:id="rId38"/>
    <p:sldId id="1594" r:id="rId39"/>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2903B9C-F5B6-EA2D-6FEE-39B0C06912CF}" name="Lincy Mulder" initials="LM" userId="S::lincy.mulder@vng.nl::a1fe92eb-5734-42f2-947c-6e0116434e9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D39E3B8-62BA-4198-8CDC-0ADB8783A7D4}" v="9" dt="2022-09-21T08:10:20.538"/>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40"/>
  </p:normalViewPr>
  <p:slideViewPr>
    <p:cSldViewPr snapToGrid="0">
      <p:cViewPr varScale="1">
        <p:scale>
          <a:sx n="59" d="100"/>
          <a:sy n="59" d="100"/>
        </p:scale>
        <p:origin x="94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47"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scale Georgopoulou" userId="4351f888be065f4f" providerId="LiveId" clId="{FD39E3B8-62BA-4198-8CDC-0ADB8783A7D4}"/>
    <pc:docChg chg="undo custSel addSld delSld modSld sldOrd">
      <pc:chgData name="Pascale Georgopoulou" userId="4351f888be065f4f" providerId="LiveId" clId="{FD39E3B8-62BA-4198-8CDC-0ADB8783A7D4}" dt="2022-09-23T08:10:55.692" v="769" actId="20577"/>
      <pc:docMkLst>
        <pc:docMk/>
      </pc:docMkLst>
      <pc:sldChg chg="modSp mod">
        <pc:chgData name="Pascale Georgopoulou" userId="4351f888be065f4f" providerId="LiveId" clId="{FD39E3B8-62BA-4198-8CDC-0ADB8783A7D4}" dt="2022-09-23T08:10:11.334" v="664" actId="6549"/>
        <pc:sldMkLst>
          <pc:docMk/>
          <pc:sldMk cId="816194583" sldId="280"/>
        </pc:sldMkLst>
        <pc:spChg chg="mod">
          <ac:chgData name="Pascale Georgopoulou" userId="4351f888be065f4f" providerId="LiveId" clId="{FD39E3B8-62BA-4198-8CDC-0ADB8783A7D4}" dt="2022-09-23T08:10:11.334" v="664" actId="6549"/>
          <ac:spMkLst>
            <pc:docMk/>
            <pc:sldMk cId="816194583" sldId="280"/>
            <ac:spMk id="7" creationId="{83F9C4DB-E22F-4B09-B938-ACA10E847961}"/>
          </ac:spMkLst>
        </pc:spChg>
      </pc:sldChg>
      <pc:sldChg chg="addSp modSp del mod modClrScheme chgLayout">
        <pc:chgData name="Pascale Georgopoulou" userId="4351f888be065f4f" providerId="LiveId" clId="{FD39E3B8-62BA-4198-8CDC-0ADB8783A7D4}" dt="2022-09-21T08:01:35.624" v="486" actId="47"/>
        <pc:sldMkLst>
          <pc:docMk/>
          <pc:sldMk cId="798607327" sldId="408"/>
        </pc:sldMkLst>
        <pc:spChg chg="mod">
          <ac:chgData name="Pascale Georgopoulou" userId="4351f888be065f4f" providerId="LiveId" clId="{FD39E3B8-62BA-4198-8CDC-0ADB8783A7D4}" dt="2022-09-21T07:59:32.321" v="449" actId="26606"/>
          <ac:spMkLst>
            <pc:docMk/>
            <pc:sldMk cId="798607327" sldId="408"/>
            <ac:spMk id="2" creationId="{00000000-0000-0000-0000-000000000000}"/>
          </ac:spMkLst>
        </pc:spChg>
        <pc:spChg chg="mod">
          <ac:chgData name="Pascale Georgopoulou" userId="4351f888be065f4f" providerId="LiveId" clId="{FD39E3B8-62BA-4198-8CDC-0ADB8783A7D4}" dt="2022-09-21T07:59:32.321" v="449" actId="26606"/>
          <ac:spMkLst>
            <pc:docMk/>
            <pc:sldMk cId="798607327" sldId="408"/>
            <ac:spMk id="4" creationId="{00000000-0000-0000-0000-000000000000}"/>
          </ac:spMkLst>
        </pc:spChg>
        <pc:spChg chg="add mod">
          <ac:chgData name="Pascale Georgopoulou" userId="4351f888be065f4f" providerId="LiveId" clId="{FD39E3B8-62BA-4198-8CDC-0ADB8783A7D4}" dt="2022-09-21T07:59:32.321" v="449" actId="26606"/>
          <ac:spMkLst>
            <pc:docMk/>
            <pc:sldMk cId="798607327" sldId="408"/>
            <ac:spMk id="9" creationId="{0B17F99F-7218-27DA-AB80-745FACF7A3E2}"/>
          </ac:spMkLst>
        </pc:spChg>
        <pc:spChg chg="add mod">
          <ac:chgData name="Pascale Georgopoulou" userId="4351f888be065f4f" providerId="LiveId" clId="{FD39E3B8-62BA-4198-8CDC-0ADB8783A7D4}" dt="2022-09-21T07:59:32.321" v="449" actId="26606"/>
          <ac:spMkLst>
            <pc:docMk/>
            <pc:sldMk cId="798607327" sldId="408"/>
            <ac:spMk id="11" creationId="{8E038F24-B5EC-927A-CF48-A8D15AEFDB58}"/>
          </ac:spMkLst>
        </pc:spChg>
        <pc:spChg chg="add mod">
          <ac:chgData name="Pascale Georgopoulou" userId="4351f888be065f4f" providerId="LiveId" clId="{FD39E3B8-62BA-4198-8CDC-0ADB8783A7D4}" dt="2022-09-21T07:59:32.321" v="449" actId="26606"/>
          <ac:spMkLst>
            <pc:docMk/>
            <pc:sldMk cId="798607327" sldId="408"/>
            <ac:spMk id="13" creationId="{CF1E3002-92AD-E26D-F255-E5C503F57FB4}"/>
          </ac:spMkLst>
        </pc:spChg>
      </pc:sldChg>
      <pc:sldChg chg="del">
        <pc:chgData name="Pascale Georgopoulou" userId="4351f888be065f4f" providerId="LiveId" clId="{FD39E3B8-62BA-4198-8CDC-0ADB8783A7D4}" dt="2022-09-21T07:29:26.012" v="0" actId="47"/>
        <pc:sldMkLst>
          <pc:docMk/>
          <pc:sldMk cId="4041009538" sldId="1345"/>
        </pc:sldMkLst>
      </pc:sldChg>
      <pc:sldChg chg="del">
        <pc:chgData name="Pascale Georgopoulou" userId="4351f888be065f4f" providerId="LiveId" clId="{FD39E3B8-62BA-4198-8CDC-0ADB8783A7D4}" dt="2022-09-21T07:36:19.772" v="7" actId="2696"/>
        <pc:sldMkLst>
          <pc:docMk/>
          <pc:sldMk cId="1684636433" sldId="1370"/>
        </pc:sldMkLst>
      </pc:sldChg>
      <pc:sldChg chg="addSp delSp modSp del mod modClrScheme chgLayout">
        <pc:chgData name="Pascale Georgopoulou" userId="4351f888be065f4f" providerId="LiveId" clId="{FD39E3B8-62BA-4198-8CDC-0ADB8783A7D4}" dt="2022-09-21T08:03:40.007" v="522" actId="1076"/>
        <pc:sldMkLst>
          <pc:docMk/>
          <pc:sldMk cId="2408237804" sldId="1371"/>
        </pc:sldMkLst>
        <pc:spChg chg="mod">
          <ac:chgData name="Pascale Georgopoulou" userId="4351f888be065f4f" providerId="LiveId" clId="{FD39E3B8-62BA-4198-8CDC-0ADB8783A7D4}" dt="2022-09-21T08:02:54.503" v="515" actId="26606"/>
          <ac:spMkLst>
            <pc:docMk/>
            <pc:sldMk cId="2408237804" sldId="1371"/>
            <ac:spMk id="4" creationId="{C850FC69-0563-4BB5-8D9F-7E490DA79C97}"/>
          </ac:spMkLst>
        </pc:spChg>
        <pc:spChg chg="mod">
          <ac:chgData name="Pascale Georgopoulou" userId="4351f888be065f4f" providerId="LiveId" clId="{FD39E3B8-62BA-4198-8CDC-0ADB8783A7D4}" dt="2022-09-21T08:02:54.503" v="515" actId="26606"/>
          <ac:spMkLst>
            <pc:docMk/>
            <pc:sldMk cId="2408237804" sldId="1371"/>
            <ac:spMk id="5" creationId="{6E901F8B-6DCF-4C35-9F1D-4778D9F34038}"/>
          </ac:spMkLst>
        </pc:spChg>
        <pc:spChg chg="mod">
          <ac:chgData name="Pascale Georgopoulou" userId="4351f888be065f4f" providerId="LiveId" clId="{FD39E3B8-62BA-4198-8CDC-0ADB8783A7D4}" dt="2022-09-21T08:03:30.223" v="520" actId="1076"/>
          <ac:spMkLst>
            <pc:docMk/>
            <pc:sldMk cId="2408237804" sldId="1371"/>
            <ac:spMk id="7" creationId="{66B0EFEC-1AD7-472C-9490-9544D123A9F5}"/>
          </ac:spMkLst>
        </pc:spChg>
        <pc:spChg chg="mod ord">
          <ac:chgData name="Pascale Georgopoulou" userId="4351f888be065f4f" providerId="LiveId" clId="{FD39E3B8-62BA-4198-8CDC-0ADB8783A7D4}" dt="2022-09-21T08:03:19.743" v="518" actId="14100"/>
          <ac:spMkLst>
            <pc:docMk/>
            <pc:sldMk cId="2408237804" sldId="1371"/>
            <ac:spMk id="8" creationId="{2C2F8640-6331-408D-A854-A5BAE3C2CEFE}"/>
          </ac:spMkLst>
        </pc:spChg>
        <pc:spChg chg="mod">
          <ac:chgData name="Pascale Georgopoulou" userId="4351f888be065f4f" providerId="LiveId" clId="{FD39E3B8-62BA-4198-8CDC-0ADB8783A7D4}" dt="2022-09-21T08:03:23.234" v="519" actId="1076"/>
          <ac:spMkLst>
            <pc:docMk/>
            <pc:sldMk cId="2408237804" sldId="1371"/>
            <ac:spMk id="10" creationId="{1E4D5CDB-FBDF-4150-87F5-781315A4BB5C}"/>
          </ac:spMkLst>
        </pc:spChg>
        <pc:spChg chg="mod ord">
          <ac:chgData name="Pascale Georgopoulou" userId="4351f888be065f4f" providerId="LiveId" clId="{FD39E3B8-62BA-4198-8CDC-0ADB8783A7D4}" dt="2022-09-21T08:03:40.007" v="522" actId="1076"/>
          <ac:spMkLst>
            <pc:docMk/>
            <pc:sldMk cId="2408237804" sldId="1371"/>
            <ac:spMk id="12" creationId="{1796C8E3-EE17-4B5F-9A1A-B60A6EDC4506}"/>
          </ac:spMkLst>
        </pc:spChg>
        <pc:spChg chg="mod ord">
          <ac:chgData name="Pascale Georgopoulou" userId="4351f888be065f4f" providerId="LiveId" clId="{FD39E3B8-62BA-4198-8CDC-0ADB8783A7D4}" dt="2022-09-21T08:02:54.503" v="515" actId="26606"/>
          <ac:spMkLst>
            <pc:docMk/>
            <pc:sldMk cId="2408237804" sldId="1371"/>
            <ac:spMk id="13" creationId="{47E2B033-0369-4E29-821F-799F01907260}"/>
          </ac:spMkLst>
        </pc:spChg>
        <pc:spChg chg="mod ord">
          <ac:chgData name="Pascale Georgopoulou" userId="4351f888be065f4f" providerId="LiveId" clId="{FD39E3B8-62BA-4198-8CDC-0ADB8783A7D4}" dt="2022-09-21T08:03:35.728" v="521" actId="1076"/>
          <ac:spMkLst>
            <pc:docMk/>
            <pc:sldMk cId="2408237804" sldId="1371"/>
            <ac:spMk id="14" creationId="{FDF40977-4BEF-48E7-970B-5D98A4EC8EA3}"/>
          </ac:spMkLst>
        </pc:spChg>
        <pc:spChg chg="add del mod">
          <ac:chgData name="Pascale Georgopoulou" userId="4351f888be065f4f" providerId="LiveId" clId="{FD39E3B8-62BA-4198-8CDC-0ADB8783A7D4}" dt="2022-09-21T08:02:54.503" v="515" actId="26606"/>
          <ac:spMkLst>
            <pc:docMk/>
            <pc:sldMk cId="2408237804" sldId="1371"/>
            <ac:spMk id="19" creationId="{B4EA7AD5-A166-C8E9-5CD6-027808B097BB}"/>
          </ac:spMkLst>
        </pc:spChg>
        <pc:picChg chg="mod ord">
          <ac:chgData name="Pascale Georgopoulou" userId="4351f888be065f4f" providerId="LiveId" clId="{FD39E3B8-62BA-4198-8CDC-0ADB8783A7D4}" dt="2022-09-21T08:02:54.503" v="515" actId="26606"/>
          <ac:picMkLst>
            <pc:docMk/>
            <pc:sldMk cId="2408237804" sldId="1371"/>
            <ac:picMk id="6" creationId="{1B0C7779-6828-4818-8F71-EA535A91A3E1}"/>
          </ac:picMkLst>
        </pc:picChg>
      </pc:sldChg>
      <pc:sldChg chg="addSp modSp del mod modClrScheme chgLayout">
        <pc:chgData name="Pascale Georgopoulou" userId="4351f888be065f4f" providerId="LiveId" clId="{FD39E3B8-62BA-4198-8CDC-0ADB8783A7D4}" dt="2022-09-21T08:10:07.788" v="613" actId="27636"/>
        <pc:sldMkLst>
          <pc:docMk/>
          <pc:sldMk cId="2558174805" sldId="1373"/>
        </pc:sldMkLst>
        <pc:spChg chg="mod">
          <ac:chgData name="Pascale Georgopoulou" userId="4351f888be065f4f" providerId="LiveId" clId="{FD39E3B8-62BA-4198-8CDC-0ADB8783A7D4}" dt="2022-09-21T08:04:39.824" v="569" actId="26606"/>
          <ac:spMkLst>
            <pc:docMk/>
            <pc:sldMk cId="2558174805" sldId="1373"/>
            <ac:spMk id="2" creationId="{472DAE61-B7BE-4772-AD4D-07611328E54F}"/>
          </ac:spMkLst>
        </pc:spChg>
        <pc:spChg chg="mod">
          <ac:chgData name="Pascale Georgopoulou" userId="4351f888be065f4f" providerId="LiveId" clId="{FD39E3B8-62BA-4198-8CDC-0ADB8783A7D4}" dt="2022-09-21T08:10:07.788" v="613" actId="27636"/>
          <ac:spMkLst>
            <pc:docMk/>
            <pc:sldMk cId="2558174805" sldId="1373"/>
            <ac:spMk id="3" creationId="{B3BE33E7-6354-41A0-9542-D490BBF90600}"/>
          </ac:spMkLst>
        </pc:spChg>
        <pc:spChg chg="mod">
          <ac:chgData name="Pascale Georgopoulou" userId="4351f888be065f4f" providerId="LiveId" clId="{FD39E3B8-62BA-4198-8CDC-0ADB8783A7D4}" dt="2022-09-21T08:04:39.824" v="569" actId="26606"/>
          <ac:spMkLst>
            <pc:docMk/>
            <pc:sldMk cId="2558174805" sldId="1373"/>
            <ac:spMk id="4" creationId="{12BE59D6-39B6-45EA-B67E-288EEEA95887}"/>
          </ac:spMkLst>
        </pc:spChg>
        <pc:spChg chg="mod">
          <ac:chgData name="Pascale Georgopoulou" userId="4351f888be065f4f" providerId="LiveId" clId="{FD39E3B8-62BA-4198-8CDC-0ADB8783A7D4}" dt="2022-09-21T08:04:39.824" v="569" actId="26606"/>
          <ac:spMkLst>
            <pc:docMk/>
            <pc:sldMk cId="2558174805" sldId="1373"/>
            <ac:spMk id="5" creationId="{EFF3D8C2-1D3F-42D6-9DFF-1A9441C05F6B}"/>
          </ac:spMkLst>
        </pc:spChg>
        <pc:spChg chg="add mod">
          <ac:chgData name="Pascale Georgopoulou" userId="4351f888be065f4f" providerId="LiveId" clId="{FD39E3B8-62BA-4198-8CDC-0ADB8783A7D4}" dt="2022-09-21T08:04:39.824" v="569" actId="26606"/>
          <ac:spMkLst>
            <pc:docMk/>
            <pc:sldMk cId="2558174805" sldId="1373"/>
            <ac:spMk id="13" creationId="{B534C8A5-8B16-3E1E-76D4-7E808A12359E}"/>
          </ac:spMkLst>
        </pc:spChg>
      </pc:sldChg>
      <pc:sldChg chg="addSp modSp del mod modClrScheme chgLayout">
        <pc:chgData name="Pascale Georgopoulou" userId="4351f888be065f4f" providerId="LiveId" clId="{FD39E3B8-62BA-4198-8CDC-0ADB8783A7D4}" dt="2022-09-21T08:09:53.280" v="611" actId="255"/>
        <pc:sldMkLst>
          <pc:docMk/>
          <pc:sldMk cId="3384814314" sldId="1374"/>
        </pc:sldMkLst>
        <pc:spChg chg="mod">
          <ac:chgData name="Pascale Georgopoulou" userId="4351f888be065f4f" providerId="LiveId" clId="{FD39E3B8-62BA-4198-8CDC-0ADB8783A7D4}" dt="2022-09-21T08:01:57.555" v="487" actId="26606"/>
          <ac:spMkLst>
            <pc:docMk/>
            <pc:sldMk cId="3384814314" sldId="1374"/>
            <ac:spMk id="2" creationId="{E5846449-79AD-4312-B148-DF1346FCF5DD}"/>
          </ac:spMkLst>
        </pc:spChg>
        <pc:spChg chg="mod">
          <ac:chgData name="Pascale Georgopoulou" userId="4351f888be065f4f" providerId="LiveId" clId="{FD39E3B8-62BA-4198-8CDC-0ADB8783A7D4}" dt="2022-09-21T08:09:53.280" v="611" actId="255"/>
          <ac:spMkLst>
            <pc:docMk/>
            <pc:sldMk cId="3384814314" sldId="1374"/>
            <ac:spMk id="3" creationId="{27FE4FDE-7908-4501-BB3F-E0CCC56B5057}"/>
          </ac:spMkLst>
        </pc:spChg>
        <pc:spChg chg="mod">
          <ac:chgData name="Pascale Georgopoulou" userId="4351f888be065f4f" providerId="LiveId" clId="{FD39E3B8-62BA-4198-8CDC-0ADB8783A7D4}" dt="2022-09-21T08:01:57.555" v="487" actId="26606"/>
          <ac:spMkLst>
            <pc:docMk/>
            <pc:sldMk cId="3384814314" sldId="1374"/>
            <ac:spMk id="4" creationId="{BD30101C-907C-4E20-86ED-4493ABD8C5D0}"/>
          </ac:spMkLst>
        </pc:spChg>
        <pc:spChg chg="mod">
          <ac:chgData name="Pascale Georgopoulou" userId="4351f888be065f4f" providerId="LiveId" clId="{FD39E3B8-62BA-4198-8CDC-0ADB8783A7D4}" dt="2022-09-21T08:01:57.555" v="487" actId="26606"/>
          <ac:spMkLst>
            <pc:docMk/>
            <pc:sldMk cId="3384814314" sldId="1374"/>
            <ac:spMk id="5" creationId="{8A922B80-7FC9-4916-91DD-35594004A4FD}"/>
          </ac:spMkLst>
        </pc:spChg>
        <pc:spChg chg="add mod">
          <ac:chgData name="Pascale Georgopoulou" userId="4351f888be065f4f" providerId="LiveId" clId="{FD39E3B8-62BA-4198-8CDC-0ADB8783A7D4}" dt="2022-09-21T08:01:57.555" v="487" actId="26606"/>
          <ac:spMkLst>
            <pc:docMk/>
            <pc:sldMk cId="3384814314" sldId="1374"/>
            <ac:spMk id="10" creationId="{77C7CDE6-AA9D-B077-11E9-78E4E7C974E2}"/>
          </ac:spMkLst>
        </pc:spChg>
      </pc:sldChg>
      <pc:sldChg chg="addSp delSp modSp del mod modClrScheme chgLayout">
        <pc:chgData name="Pascale Georgopoulou" userId="4351f888be065f4f" providerId="LiveId" clId="{FD39E3B8-62BA-4198-8CDC-0ADB8783A7D4}" dt="2022-09-21T08:08:06.300" v="604" actId="5793"/>
        <pc:sldMkLst>
          <pc:docMk/>
          <pc:sldMk cId="3309339643" sldId="1375"/>
        </pc:sldMkLst>
        <pc:spChg chg="mod">
          <ac:chgData name="Pascale Georgopoulou" userId="4351f888be065f4f" providerId="LiveId" clId="{FD39E3B8-62BA-4198-8CDC-0ADB8783A7D4}" dt="2022-09-21T08:05:35.335" v="579" actId="26606"/>
          <ac:spMkLst>
            <pc:docMk/>
            <pc:sldMk cId="3309339643" sldId="1375"/>
            <ac:spMk id="2" creationId="{472DAE61-B7BE-4772-AD4D-07611328E54F}"/>
          </ac:spMkLst>
        </pc:spChg>
        <pc:spChg chg="mod">
          <ac:chgData name="Pascale Georgopoulou" userId="4351f888be065f4f" providerId="LiveId" clId="{FD39E3B8-62BA-4198-8CDC-0ADB8783A7D4}" dt="2022-09-21T08:08:06.300" v="604" actId="5793"/>
          <ac:spMkLst>
            <pc:docMk/>
            <pc:sldMk cId="3309339643" sldId="1375"/>
            <ac:spMk id="3" creationId="{B3BE33E7-6354-41A0-9542-D490BBF90600}"/>
          </ac:spMkLst>
        </pc:spChg>
        <pc:spChg chg="mod ord modVis">
          <ac:chgData name="Pascale Georgopoulou" userId="4351f888be065f4f" providerId="LiveId" clId="{FD39E3B8-62BA-4198-8CDC-0ADB8783A7D4}" dt="2022-09-21T08:05:35.335" v="579" actId="26606"/>
          <ac:spMkLst>
            <pc:docMk/>
            <pc:sldMk cId="3309339643" sldId="1375"/>
            <ac:spMk id="4" creationId="{12BE59D6-39B6-45EA-B67E-288EEEA95887}"/>
          </ac:spMkLst>
        </pc:spChg>
        <pc:spChg chg="mod">
          <ac:chgData name="Pascale Georgopoulou" userId="4351f888be065f4f" providerId="LiveId" clId="{FD39E3B8-62BA-4198-8CDC-0ADB8783A7D4}" dt="2022-09-21T08:05:35.335" v="579" actId="26606"/>
          <ac:spMkLst>
            <pc:docMk/>
            <pc:sldMk cId="3309339643" sldId="1375"/>
            <ac:spMk id="5" creationId="{EFF3D8C2-1D3F-42D6-9DFF-1A9441C05F6B}"/>
          </ac:spMkLst>
        </pc:spChg>
        <pc:spChg chg="add del mod">
          <ac:chgData name="Pascale Georgopoulou" userId="4351f888be065f4f" providerId="LiveId" clId="{FD39E3B8-62BA-4198-8CDC-0ADB8783A7D4}" dt="2022-09-21T08:05:33.714" v="576" actId="26606"/>
          <ac:spMkLst>
            <pc:docMk/>
            <pc:sldMk cId="3309339643" sldId="1375"/>
            <ac:spMk id="10" creationId="{713E9553-748B-0318-E656-B3BB5BDF670B}"/>
          </ac:spMkLst>
        </pc:spChg>
        <pc:spChg chg="add del mod">
          <ac:chgData name="Pascale Georgopoulou" userId="4351f888be065f4f" providerId="LiveId" clId="{FD39E3B8-62BA-4198-8CDC-0ADB8783A7D4}" dt="2022-09-21T08:05:33.714" v="576" actId="26606"/>
          <ac:spMkLst>
            <pc:docMk/>
            <pc:sldMk cId="3309339643" sldId="1375"/>
            <ac:spMk id="12" creationId="{213E290A-12A0-C3A3-0575-DE361878E24B}"/>
          </ac:spMkLst>
        </pc:spChg>
        <pc:spChg chg="add del mod">
          <ac:chgData name="Pascale Georgopoulou" userId="4351f888be065f4f" providerId="LiveId" clId="{FD39E3B8-62BA-4198-8CDC-0ADB8783A7D4}" dt="2022-09-21T08:05:35.328" v="578" actId="26606"/>
          <ac:spMkLst>
            <pc:docMk/>
            <pc:sldMk cId="3309339643" sldId="1375"/>
            <ac:spMk id="14" creationId="{F715D247-A750-FE84-C850-EF169FF4BE1B}"/>
          </ac:spMkLst>
        </pc:spChg>
        <pc:spChg chg="add mod">
          <ac:chgData name="Pascale Georgopoulou" userId="4351f888be065f4f" providerId="LiveId" clId="{FD39E3B8-62BA-4198-8CDC-0ADB8783A7D4}" dt="2022-09-21T08:05:35.335" v="579" actId="26606"/>
          <ac:spMkLst>
            <pc:docMk/>
            <pc:sldMk cId="3309339643" sldId="1375"/>
            <ac:spMk id="16" creationId="{713E9553-748B-0318-E656-B3BB5BDF670B}"/>
          </ac:spMkLst>
        </pc:spChg>
        <pc:spChg chg="add del mod">
          <ac:chgData name="Pascale Georgopoulou" userId="4351f888be065f4f" providerId="LiveId" clId="{FD39E3B8-62BA-4198-8CDC-0ADB8783A7D4}" dt="2022-09-21T08:05:38.995" v="580" actId="478"/>
          <ac:spMkLst>
            <pc:docMk/>
            <pc:sldMk cId="3309339643" sldId="1375"/>
            <ac:spMk id="17" creationId="{213E290A-12A0-C3A3-0575-DE361878E24B}"/>
          </ac:spMkLst>
        </pc:spChg>
      </pc:sldChg>
      <pc:sldChg chg="addSp delSp modSp del mod modClrScheme chgLayout">
        <pc:chgData name="Pascale Georgopoulou" userId="4351f888be065f4f" providerId="LiveId" clId="{FD39E3B8-62BA-4198-8CDC-0ADB8783A7D4}" dt="2022-09-21T08:04:29.805" v="568" actId="14100"/>
        <pc:sldMkLst>
          <pc:docMk/>
          <pc:sldMk cId="101758223" sldId="1376"/>
        </pc:sldMkLst>
        <pc:spChg chg="del">
          <ac:chgData name="Pascale Georgopoulou" userId="4351f888be065f4f" providerId="LiveId" clId="{FD39E3B8-62BA-4198-8CDC-0ADB8783A7D4}" dt="2022-09-21T08:03:53.264" v="523" actId="26606"/>
          <ac:spMkLst>
            <pc:docMk/>
            <pc:sldMk cId="101758223" sldId="1376"/>
            <ac:spMk id="2" creationId="{52C5B32E-649A-FBD2-77E8-23A0752C4FDF}"/>
          </ac:spMkLst>
        </pc:spChg>
        <pc:spChg chg="del">
          <ac:chgData name="Pascale Georgopoulou" userId="4351f888be065f4f" providerId="LiveId" clId="{FD39E3B8-62BA-4198-8CDC-0ADB8783A7D4}" dt="2022-09-21T08:03:53.264" v="523" actId="26606"/>
          <ac:spMkLst>
            <pc:docMk/>
            <pc:sldMk cId="101758223" sldId="1376"/>
            <ac:spMk id="3" creationId="{85B70787-63DB-1E86-AA1C-93A5E3DDEF42}"/>
          </ac:spMkLst>
        </pc:spChg>
        <pc:spChg chg="mod">
          <ac:chgData name="Pascale Georgopoulou" userId="4351f888be065f4f" providerId="LiveId" clId="{FD39E3B8-62BA-4198-8CDC-0ADB8783A7D4}" dt="2022-09-21T08:03:53.264" v="523" actId="26606"/>
          <ac:spMkLst>
            <pc:docMk/>
            <pc:sldMk cId="101758223" sldId="1376"/>
            <ac:spMk id="4" creationId="{B548CCEB-9394-BD78-5012-C1A5F5F34E91}"/>
          </ac:spMkLst>
        </pc:spChg>
        <pc:spChg chg="mod">
          <ac:chgData name="Pascale Georgopoulou" userId="4351f888be065f4f" providerId="LiveId" clId="{FD39E3B8-62BA-4198-8CDC-0ADB8783A7D4}" dt="2022-09-21T08:03:53.264" v="523" actId="26606"/>
          <ac:spMkLst>
            <pc:docMk/>
            <pc:sldMk cId="101758223" sldId="1376"/>
            <ac:spMk id="5" creationId="{F3A83C56-97B2-091A-4E57-FCBE1D0FAFCF}"/>
          </ac:spMkLst>
        </pc:spChg>
        <pc:spChg chg="add mod">
          <ac:chgData name="Pascale Georgopoulou" userId="4351f888be065f4f" providerId="LiveId" clId="{FD39E3B8-62BA-4198-8CDC-0ADB8783A7D4}" dt="2022-09-21T08:04:29.805" v="568" actId="14100"/>
          <ac:spMkLst>
            <pc:docMk/>
            <pc:sldMk cId="101758223" sldId="1376"/>
            <ac:spMk id="11" creationId="{0A82A242-E27D-0925-11EA-D0BD73B91B61}"/>
          </ac:spMkLst>
        </pc:spChg>
        <pc:spChg chg="add mod">
          <ac:chgData name="Pascale Georgopoulou" userId="4351f888be065f4f" providerId="LiveId" clId="{FD39E3B8-62BA-4198-8CDC-0ADB8783A7D4}" dt="2022-09-21T08:03:53.264" v="523" actId="26606"/>
          <ac:spMkLst>
            <pc:docMk/>
            <pc:sldMk cId="101758223" sldId="1376"/>
            <ac:spMk id="13" creationId="{280BB626-4F43-26F7-E968-30E718AF7B1B}"/>
          </ac:spMkLst>
        </pc:spChg>
        <pc:picChg chg="mod ord">
          <ac:chgData name="Pascale Georgopoulou" userId="4351f888be065f4f" providerId="LiveId" clId="{FD39E3B8-62BA-4198-8CDC-0ADB8783A7D4}" dt="2022-09-21T08:03:53.264" v="523" actId="26606"/>
          <ac:picMkLst>
            <pc:docMk/>
            <pc:sldMk cId="101758223" sldId="1376"/>
            <ac:picMk id="6" creationId="{64ECF150-54F0-FD85-713A-D6D77DF14AEB}"/>
          </ac:picMkLst>
        </pc:picChg>
      </pc:sldChg>
      <pc:sldChg chg="addSp delSp modSp del mod modClrScheme chgLayout">
        <pc:chgData name="Pascale Georgopoulou" userId="4351f888be065f4f" providerId="LiveId" clId="{FD39E3B8-62BA-4198-8CDC-0ADB8783A7D4}" dt="2022-09-21T08:04:47.058" v="570" actId="26606"/>
        <pc:sldMkLst>
          <pc:docMk/>
          <pc:sldMk cId="494693302" sldId="1377"/>
        </pc:sldMkLst>
        <pc:spChg chg="mod">
          <ac:chgData name="Pascale Georgopoulou" userId="4351f888be065f4f" providerId="LiveId" clId="{FD39E3B8-62BA-4198-8CDC-0ADB8783A7D4}" dt="2022-09-21T08:04:47.058" v="570" actId="26606"/>
          <ac:spMkLst>
            <pc:docMk/>
            <pc:sldMk cId="494693302" sldId="1377"/>
            <ac:spMk id="2" creationId="{F96348AB-DCAA-0AFE-491E-1805DFB407F3}"/>
          </ac:spMkLst>
        </pc:spChg>
        <pc:spChg chg="del">
          <ac:chgData name="Pascale Georgopoulou" userId="4351f888be065f4f" providerId="LiveId" clId="{FD39E3B8-62BA-4198-8CDC-0ADB8783A7D4}" dt="2022-09-21T08:04:47.058" v="570" actId="26606"/>
          <ac:spMkLst>
            <pc:docMk/>
            <pc:sldMk cId="494693302" sldId="1377"/>
            <ac:spMk id="3" creationId="{55B35F61-4865-34EB-4B86-981572F139E1}"/>
          </ac:spMkLst>
        </pc:spChg>
        <pc:spChg chg="mod">
          <ac:chgData name="Pascale Georgopoulou" userId="4351f888be065f4f" providerId="LiveId" clId="{FD39E3B8-62BA-4198-8CDC-0ADB8783A7D4}" dt="2022-09-21T08:04:47.058" v="570" actId="26606"/>
          <ac:spMkLst>
            <pc:docMk/>
            <pc:sldMk cId="494693302" sldId="1377"/>
            <ac:spMk id="4" creationId="{7F670141-CE27-73C5-7D18-017F05577AD0}"/>
          </ac:spMkLst>
        </pc:spChg>
        <pc:spChg chg="mod">
          <ac:chgData name="Pascale Georgopoulou" userId="4351f888be065f4f" providerId="LiveId" clId="{FD39E3B8-62BA-4198-8CDC-0ADB8783A7D4}" dt="2022-09-21T08:04:47.058" v="570" actId="26606"/>
          <ac:spMkLst>
            <pc:docMk/>
            <pc:sldMk cId="494693302" sldId="1377"/>
            <ac:spMk id="5" creationId="{17D70ABA-E82C-8027-0851-6172E40D15B7}"/>
          </ac:spMkLst>
        </pc:spChg>
        <pc:spChg chg="add mod">
          <ac:chgData name="Pascale Georgopoulou" userId="4351f888be065f4f" providerId="LiveId" clId="{FD39E3B8-62BA-4198-8CDC-0ADB8783A7D4}" dt="2022-09-21T08:04:47.058" v="570" actId="26606"/>
          <ac:spMkLst>
            <pc:docMk/>
            <pc:sldMk cId="494693302" sldId="1377"/>
            <ac:spMk id="11" creationId="{14769A77-15C8-FFBF-8B9A-F9EB86E693D1}"/>
          </ac:spMkLst>
        </pc:spChg>
        <pc:picChg chg="mod ord">
          <ac:chgData name="Pascale Georgopoulou" userId="4351f888be065f4f" providerId="LiveId" clId="{FD39E3B8-62BA-4198-8CDC-0ADB8783A7D4}" dt="2022-09-21T08:04:47.058" v="570" actId="26606"/>
          <ac:picMkLst>
            <pc:docMk/>
            <pc:sldMk cId="494693302" sldId="1377"/>
            <ac:picMk id="6" creationId="{7C13B7E2-11AF-5530-357B-E55268EF0A77}"/>
          </ac:picMkLst>
        </pc:picChg>
      </pc:sldChg>
      <pc:sldChg chg="modSp del mod modClrScheme chgLayout">
        <pc:chgData name="Pascale Georgopoulou" userId="4351f888be065f4f" providerId="LiveId" clId="{FD39E3B8-62BA-4198-8CDC-0ADB8783A7D4}" dt="2022-09-21T08:05:03.217" v="572" actId="26606"/>
        <pc:sldMkLst>
          <pc:docMk/>
          <pc:sldMk cId="1564215827" sldId="1378"/>
        </pc:sldMkLst>
        <pc:spChg chg="mod">
          <ac:chgData name="Pascale Georgopoulou" userId="4351f888be065f4f" providerId="LiveId" clId="{FD39E3B8-62BA-4198-8CDC-0ADB8783A7D4}" dt="2022-09-21T08:05:03.217" v="572" actId="26606"/>
          <ac:spMkLst>
            <pc:docMk/>
            <pc:sldMk cId="1564215827" sldId="1378"/>
            <ac:spMk id="2" creationId="{657A49C1-A247-5BAD-2E4A-97989B52C383}"/>
          </ac:spMkLst>
        </pc:spChg>
        <pc:spChg chg="mod ord modVis">
          <ac:chgData name="Pascale Georgopoulou" userId="4351f888be065f4f" providerId="LiveId" clId="{FD39E3B8-62BA-4198-8CDC-0ADB8783A7D4}" dt="2022-09-21T08:05:03.217" v="572" actId="26606"/>
          <ac:spMkLst>
            <pc:docMk/>
            <pc:sldMk cId="1564215827" sldId="1378"/>
            <ac:spMk id="4" creationId="{A724B066-4D12-3ED3-B946-FB127DED42E2}"/>
          </ac:spMkLst>
        </pc:spChg>
        <pc:spChg chg="mod ord">
          <ac:chgData name="Pascale Georgopoulou" userId="4351f888be065f4f" providerId="LiveId" clId="{FD39E3B8-62BA-4198-8CDC-0ADB8783A7D4}" dt="2022-09-21T08:05:03.217" v="572" actId="26606"/>
          <ac:spMkLst>
            <pc:docMk/>
            <pc:sldMk cId="1564215827" sldId="1378"/>
            <ac:spMk id="5" creationId="{842BDF55-B6EE-0413-180C-FD5F5C888522}"/>
          </ac:spMkLst>
        </pc:spChg>
        <pc:spChg chg="ord">
          <ac:chgData name="Pascale Georgopoulou" userId="4351f888be065f4f" providerId="LiveId" clId="{FD39E3B8-62BA-4198-8CDC-0ADB8783A7D4}" dt="2022-09-21T08:05:03.217" v="572" actId="26606"/>
          <ac:spMkLst>
            <pc:docMk/>
            <pc:sldMk cId="1564215827" sldId="1378"/>
            <ac:spMk id="9" creationId="{08D3DF3B-89D8-04C6-16E3-64A51BC1CE80}"/>
          </ac:spMkLst>
        </pc:spChg>
        <pc:spChg chg="mod">
          <ac:chgData name="Pascale Georgopoulou" userId="4351f888be065f4f" providerId="LiveId" clId="{FD39E3B8-62BA-4198-8CDC-0ADB8783A7D4}" dt="2022-09-21T08:05:03.217" v="572" actId="26606"/>
          <ac:spMkLst>
            <pc:docMk/>
            <pc:sldMk cId="1564215827" sldId="1378"/>
            <ac:spMk id="11" creationId="{61BCE8EB-CC27-7E41-B761-A5E36AAD3740}"/>
          </ac:spMkLst>
        </pc:spChg>
        <pc:picChg chg="mod">
          <ac:chgData name="Pascale Georgopoulou" userId="4351f888be065f4f" providerId="LiveId" clId="{FD39E3B8-62BA-4198-8CDC-0ADB8783A7D4}" dt="2022-09-21T08:05:03.217" v="572" actId="26606"/>
          <ac:picMkLst>
            <pc:docMk/>
            <pc:sldMk cId="1564215827" sldId="1378"/>
            <ac:picMk id="6" creationId="{530FF4E2-90D9-69B9-2378-088A336A3295}"/>
          </ac:picMkLst>
        </pc:picChg>
      </pc:sldChg>
      <pc:sldChg chg="modSp del mod modClrScheme chgLayout">
        <pc:chgData name="Pascale Georgopoulou" userId="4351f888be065f4f" providerId="LiveId" clId="{FD39E3B8-62BA-4198-8CDC-0ADB8783A7D4}" dt="2022-09-21T08:05:11.745" v="573" actId="26606"/>
        <pc:sldMkLst>
          <pc:docMk/>
          <pc:sldMk cId="2166058614" sldId="1379"/>
        </pc:sldMkLst>
        <pc:spChg chg="mod">
          <ac:chgData name="Pascale Georgopoulou" userId="4351f888be065f4f" providerId="LiveId" clId="{FD39E3B8-62BA-4198-8CDC-0ADB8783A7D4}" dt="2022-09-21T08:05:11.745" v="573" actId="26606"/>
          <ac:spMkLst>
            <pc:docMk/>
            <pc:sldMk cId="2166058614" sldId="1379"/>
            <ac:spMk id="2" creationId="{8CA55067-A5D0-A738-1B1E-1D84AFA68DF4}"/>
          </ac:spMkLst>
        </pc:spChg>
        <pc:spChg chg="mod ord modVis">
          <ac:chgData name="Pascale Georgopoulou" userId="4351f888be065f4f" providerId="LiveId" clId="{FD39E3B8-62BA-4198-8CDC-0ADB8783A7D4}" dt="2022-09-21T08:05:11.745" v="573" actId="26606"/>
          <ac:spMkLst>
            <pc:docMk/>
            <pc:sldMk cId="2166058614" sldId="1379"/>
            <ac:spMk id="4" creationId="{1705AEA7-1A2B-7ACB-816A-977EF9DDC6EB}"/>
          </ac:spMkLst>
        </pc:spChg>
        <pc:spChg chg="mod ord">
          <ac:chgData name="Pascale Georgopoulou" userId="4351f888be065f4f" providerId="LiveId" clId="{FD39E3B8-62BA-4198-8CDC-0ADB8783A7D4}" dt="2022-09-21T08:05:11.745" v="573" actId="26606"/>
          <ac:spMkLst>
            <pc:docMk/>
            <pc:sldMk cId="2166058614" sldId="1379"/>
            <ac:spMk id="5" creationId="{69F33349-43BC-C77E-30DF-E2EC8FF60BFA}"/>
          </ac:spMkLst>
        </pc:spChg>
        <pc:spChg chg="mod">
          <ac:chgData name="Pascale Georgopoulou" userId="4351f888be065f4f" providerId="LiveId" clId="{FD39E3B8-62BA-4198-8CDC-0ADB8783A7D4}" dt="2022-09-21T08:05:11.745" v="573" actId="26606"/>
          <ac:spMkLst>
            <pc:docMk/>
            <pc:sldMk cId="2166058614" sldId="1379"/>
            <ac:spMk id="7" creationId="{936A0B1E-0962-F4D9-EFE1-22BE2F258E96}"/>
          </ac:spMkLst>
        </pc:spChg>
        <pc:picChg chg="mod">
          <ac:chgData name="Pascale Georgopoulou" userId="4351f888be065f4f" providerId="LiveId" clId="{FD39E3B8-62BA-4198-8CDC-0ADB8783A7D4}" dt="2022-09-21T08:05:11.745" v="573" actId="26606"/>
          <ac:picMkLst>
            <pc:docMk/>
            <pc:sldMk cId="2166058614" sldId="1379"/>
            <ac:picMk id="6" creationId="{D261A35C-1152-AFA7-DEFB-9A04864D2091}"/>
          </ac:picMkLst>
        </pc:picChg>
      </pc:sldChg>
      <pc:sldChg chg="addSp modSp del mod modClrScheme chgLayout">
        <pc:chgData name="Pascale Georgopoulou" userId="4351f888be065f4f" providerId="LiveId" clId="{FD39E3B8-62BA-4198-8CDC-0ADB8783A7D4}" dt="2022-09-21T08:09:19.724" v="610" actId="255"/>
        <pc:sldMkLst>
          <pc:docMk/>
          <pc:sldMk cId="1210930168" sldId="1380"/>
        </pc:sldMkLst>
        <pc:spChg chg="mod">
          <ac:chgData name="Pascale Georgopoulou" userId="4351f888be065f4f" providerId="LiveId" clId="{FD39E3B8-62BA-4198-8CDC-0ADB8783A7D4}" dt="2022-09-21T08:05:16.736" v="574" actId="26606"/>
          <ac:spMkLst>
            <pc:docMk/>
            <pc:sldMk cId="1210930168" sldId="1380"/>
            <ac:spMk id="2" creationId="{472DAE61-B7BE-4772-AD4D-07611328E54F}"/>
          </ac:spMkLst>
        </pc:spChg>
        <pc:spChg chg="mod">
          <ac:chgData name="Pascale Georgopoulou" userId="4351f888be065f4f" providerId="LiveId" clId="{FD39E3B8-62BA-4198-8CDC-0ADB8783A7D4}" dt="2022-09-21T08:09:19.724" v="610" actId="255"/>
          <ac:spMkLst>
            <pc:docMk/>
            <pc:sldMk cId="1210930168" sldId="1380"/>
            <ac:spMk id="3" creationId="{B3BE33E7-6354-41A0-9542-D490BBF90600}"/>
          </ac:spMkLst>
        </pc:spChg>
        <pc:spChg chg="mod">
          <ac:chgData name="Pascale Georgopoulou" userId="4351f888be065f4f" providerId="LiveId" clId="{FD39E3B8-62BA-4198-8CDC-0ADB8783A7D4}" dt="2022-09-21T08:05:16.736" v="574" actId="26606"/>
          <ac:spMkLst>
            <pc:docMk/>
            <pc:sldMk cId="1210930168" sldId="1380"/>
            <ac:spMk id="4" creationId="{12BE59D6-39B6-45EA-B67E-288EEEA95887}"/>
          </ac:spMkLst>
        </pc:spChg>
        <pc:spChg chg="mod">
          <ac:chgData name="Pascale Georgopoulou" userId="4351f888be065f4f" providerId="LiveId" clId="{FD39E3B8-62BA-4198-8CDC-0ADB8783A7D4}" dt="2022-09-21T08:05:16.736" v="574" actId="26606"/>
          <ac:spMkLst>
            <pc:docMk/>
            <pc:sldMk cId="1210930168" sldId="1380"/>
            <ac:spMk id="5" creationId="{EFF3D8C2-1D3F-42D6-9DFF-1A9441C05F6B}"/>
          </ac:spMkLst>
        </pc:spChg>
        <pc:spChg chg="add mod">
          <ac:chgData name="Pascale Georgopoulou" userId="4351f888be065f4f" providerId="LiveId" clId="{FD39E3B8-62BA-4198-8CDC-0ADB8783A7D4}" dt="2022-09-21T08:05:16.736" v="574" actId="26606"/>
          <ac:spMkLst>
            <pc:docMk/>
            <pc:sldMk cId="1210930168" sldId="1380"/>
            <ac:spMk id="10" creationId="{7796D240-87EE-E79E-BB4F-C00E5735E9C5}"/>
          </ac:spMkLst>
        </pc:spChg>
      </pc:sldChg>
      <pc:sldChg chg="modSp del">
        <pc:chgData name="Pascale Georgopoulou" userId="4351f888be065f4f" providerId="LiveId" clId="{FD39E3B8-62BA-4198-8CDC-0ADB8783A7D4}" dt="2022-09-21T08:10:20.537" v="616" actId="14100"/>
        <pc:sldMkLst>
          <pc:docMk/>
          <pc:sldMk cId="2186998634" sldId="1381"/>
        </pc:sldMkLst>
        <pc:picChg chg="mod">
          <ac:chgData name="Pascale Georgopoulou" userId="4351f888be065f4f" providerId="LiveId" clId="{FD39E3B8-62BA-4198-8CDC-0ADB8783A7D4}" dt="2022-09-21T08:10:20.537" v="616" actId="14100"/>
          <ac:picMkLst>
            <pc:docMk/>
            <pc:sldMk cId="2186998634" sldId="1381"/>
            <ac:picMk id="2049" creationId="{4A3E724D-CF68-3328-C0D8-8A2B15BAAD59}"/>
          </ac:picMkLst>
        </pc:picChg>
      </pc:sldChg>
      <pc:sldChg chg="addSp modSp del mod modClrScheme chgLayout">
        <pc:chgData name="Pascale Georgopoulou" userId="4351f888be065f4f" providerId="LiveId" clId="{FD39E3B8-62BA-4198-8CDC-0ADB8783A7D4}" dt="2022-09-21T08:02:27.470" v="513" actId="20577"/>
        <pc:sldMkLst>
          <pc:docMk/>
          <pc:sldMk cId="251674883" sldId="1382"/>
        </pc:sldMkLst>
        <pc:spChg chg="mod">
          <ac:chgData name="Pascale Georgopoulou" userId="4351f888be065f4f" providerId="LiveId" clId="{FD39E3B8-62BA-4198-8CDC-0ADB8783A7D4}" dt="2022-09-21T08:02:08.220" v="488" actId="26606"/>
          <ac:spMkLst>
            <pc:docMk/>
            <pc:sldMk cId="251674883" sldId="1382"/>
            <ac:spMk id="4" creationId="{D1EB8C80-49D9-BBF2-D445-54570F733852}"/>
          </ac:spMkLst>
        </pc:spChg>
        <pc:spChg chg="mod">
          <ac:chgData name="Pascale Georgopoulou" userId="4351f888be065f4f" providerId="LiveId" clId="{FD39E3B8-62BA-4198-8CDC-0ADB8783A7D4}" dt="2022-09-21T08:02:08.220" v="488" actId="26606"/>
          <ac:spMkLst>
            <pc:docMk/>
            <pc:sldMk cId="251674883" sldId="1382"/>
            <ac:spMk id="5" creationId="{9808C1D8-7453-870E-38BF-9852618408E1}"/>
          </ac:spMkLst>
        </pc:spChg>
        <pc:spChg chg="add mod">
          <ac:chgData name="Pascale Georgopoulou" userId="4351f888be065f4f" providerId="LiveId" clId="{FD39E3B8-62BA-4198-8CDC-0ADB8783A7D4}" dt="2022-09-21T08:02:27.470" v="513" actId="20577"/>
          <ac:spMkLst>
            <pc:docMk/>
            <pc:sldMk cId="251674883" sldId="1382"/>
            <ac:spMk id="11" creationId="{54AB90A7-8BD9-A03B-B776-DAC7ABE2B824}"/>
          </ac:spMkLst>
        </pc:spChg>
        <pc:spChg chg="add mod">
          <ac:chgData name="Pascale Georgopoulou" userId="4351f888be065f4f" providerId="LiveId" clId="{FD39E3B8-62BA-4198-8CDC-0ADB8783A7D4}" dt="2022-09-21T08:02:08.220" v="488" actId="26606"/>
          <ac:spMkLst>
            <pc:docMk/>
            <pc:sldMk cId="251674883" sldId="1382"/>
            <ac:spMk id="13" creationId="{22461443-9B3A-1EAD-6982-B620C3F78448}"/>
          </ac:spMkLst>
        </pc:spChg>
        <pc:picChg chg="mod ord">
          <ac:chgData name="Pascale Georgopoulou" userId="4351f888be065f4f" providerId="LiveId" clId="{FD39E3B8-62BA-4198-8CDC-0ADB8783A7D4}" dt="2022-09-21T08:02:08.220" v="488" actId="26606"/>
          <ac:picMkLst>
            <pc:docMk/>
            <pc:sldMk cId="251674883" sldId="1382"/>
            <ac:picMk id="6" creationId="{2E57FEEE-751B-14F4-AA28-E3B2641D35D1}"/>
          </ac:picMkLst>
        </pc:picChg>
      </pc:sldChg>
      <pc:sldChg chg="del">
        <pc:chgData name="Pascale Georgopoulou" userId="4351f888be065f4f" providerId="LiveId" clId="{FD39E3B8-62BA-4198-8CDC-0ADB8783A7D4}" dt="2022-09-21T07:29:26.012" v="0" actId="47"/>
        <pc:sldMkLst>
          <pc:docMk/>
          <pc:sldMk cId="1036946604" sldId="1429"/>
        </pc:sldMkLst>
      </pc:sldChg>
      <pc:sldChg chg="del">
        <pc:chgData name="Pascale Georgopoulou" userId="4351f888be065f4f" providerId="LiveId" clId="{FD39E3B8-62BA-4198-8CDC-0ADB8783A7D4}" dt="2022-09-21T07:29:26.012" v="0" actId="47"/>
        <pc:sldMkLst>
          <pc:docMk/>
          <pc:sldMk cId="3094567293" sldId="1459"/>
        </pc:sldMkLst>
      </pc:sldChg>
      <pc:sldChg chg="del">
        <pc:chgData name="Pascale Georgopoulou" userId="4351f888be065f4f" providerId="LiveId" clId="{FD39E3B8-62BA-4198-8CDC-0ADB8783A7D4}" dt="2022-09-21T07:29:26.012" v="0" actId="47"/>
        <pc:sldMkLst>
          <pc:docMk/>
          <pc:sldMk cId="4195479333" sldId="1590"/>
        </pc:sldMkLst>
      </pc:sldChg>
      <pc:sldChg chg="del">
        <pc:chgData name="Pascale Georgopoulou" userId="4351f888be065f4f" providerId="LiveId" clId="{FD39E3B8-62BA-4198-8CDC-0ADB8783A7D4}" dt="2022-09-21T07:29:26.012" v="0" actId="47"/>
        <pc:sldMkLst>
          <pc:docMk/>
          <pc:sldMk cId="3477712115" sldId="1593"/>
        </pc:sldMkLst>
      </pc:sldChg>
      <pc:sldChg chg="del">
        <pc:chgData name="Pascale Georgopoulou" userId="4351f888be065f4f" providerId="LiveId" clId="{FD39E3B8-62BA-4198-8CDC-0ADB8783A7D4}" dt="2022-09-21T07:29:26.012" v="0" actId="47"/>
        <pc:sldMkLst>
          <pc:docMk/>
          <pc:sldMk cId="1876971196" sldId="1595"/>
        </pc:sldMkLst>
      </pc:sldChg>
      <pc:sldChg chg="del">
        <pc:chgData name="Pascale Georgopoulou" userId="4351f888be065f4f" providerId="LiveId" clId="{FD39E3B8-62BA-4198-8CDC-0ADB8783A7D4}" dt="2022-09-21T07:29:26.012" v="0" actId="47"/>
        <pc:sldMkLst>
          <pc:docMk/>
          <pc:sldMk cId="1139374282" sldId="1596"/>
        </pc:sldMkLst>
      </pc:sldChg>
      <pc:sldChg chg="modSp mod">
        <pc:chgData name="Pascale Georgopoulou" userId="4351f888be065f4f" providerId="LiveId" clId="{FD39E3B8-62BA-4198-8CDC-0ADB8783A7D4}" dt="2022-09-23T08:10:23.553" v="702" actId="6549"/>
        <pc:sldMkLst>
          <pc:docMk/>
          <pc:sldMk cId="41083039" sldId="1597"/>
        </pc:sldMkLst>
        <pc:spChg chg="mod">
          <ac:chgData name="Pascale Georgopoulou" userId="4351f888be065f4f" providerId="LiveId" clId="{FD39E3B8-62BA-4198-8CDC-0ADB8783A7D4}" dt="2022-09-23T08:10:23.553" v="702" actId="6549"/>
          <ac:spMkLst>
            <pc:docMk/>
            <pc:sldMk cId="41083039" sldId="1597"/>
            <ac:spMk id="3" creationId="{C0BC4B25-E996-2540-A2BB-AE9C0070C64E}"/>
          </ac:spMkLst>
        </pc:spChg>
      </pc:sldChg>
      <pc:sldChg chg="del">
        <pc:chgData name="Pascale Georgopoulou" userId="4351f888be065f4f" providerId="LiveId" clId="{FD39E3B8-62BA-4198-8CDC-0ADB8783A7D4}" dt="2022-09-21T07:29:26.012" v="0" actId="47"/>
        <pc:sldMkLst>
          <pc:docMk/>
          <pc:sldMk cId="2739663960" sldId="1598"/>
        </pc:sldMkLst>
      </pc:sldChg>
      <pc:sldChg chg="del">
        <pc:chgData name="Pascale Georgopoulou" userId="4351f888be065f4f" providerId="LiveId" clId="{FD39E3B8-62BA-4198-8CDC-0ADB8783A7D4}" dt="2022-09-21T07:29:26.012" v="0" actId="47"/>
        <pc:sldMkLst>
          <pc:docMk/>
          <pc:sldMk cId="2737099607" sldId="1599"/>
        </pc:sldMkLst>
      </pc:sldChg>
      <pc:sldChg chg="del">
        <pc:chgData name="Pascale Georgopoulou" userId="4351f888be065f4f" providerId="LiveId" clId="{FD39E3B8-62BA-4198-8CDC-0ADB8783A7D4}" dt="2022-09-21T07:29:26.012" v="0" actId="47"/>
        <pc:sldMkLst>
          <pc:docMk/>
          <pc:sldMk cId="2624490631" sldId="1600"/>
        </pc:sldMkLst>
      </pc:sldChg>
      <pc:sldChg chg="del">
        <pc:chgData name="Pascale Georgopoulou" userId="4351f888be065f4f" providerId="LiveId" clId="{FD39E3B8-62BA-4198-8CDC-0ADB8783A7D4}" dt="2022-09-21T07:29:26.012" v="0" actId="47"/>
        <pc:sldMkLst>
          <pc:docMk/>
          <pc:sldMk cId="310461846" sldId="1601"/>
        </pc:sldMkLst>
      </pc:sldChg>
      <pc:sldChg chg="del">
        <pc:chgData name="Pascale Georgopoulou" userId="4351f888be065f4f" providerId="LiveId" clId="{FD39E3B8-62BA-4198-8CDC-0ADB8783A7D4}" dt="2022-09-21T07:29:26.012" v="0" actId="47"/>
        <pc:sldMkLst>
          <pc:docMk/>
          <pc:sldMk cId="2229228465" sldId="1602"/>
        </pc:sldMkLst>
      </pc:sldChg>
      <pc:sldChg chg="del">
        <pc:chgData name="Pascale Georgopoulou" userId="4351f888be065f4f" providerId="LiveId" clId="{FD39E3B8-62BA-4198-8CDC-0ADB8783A7D4}" dt="2022-09-21T07:29:26.012" v="0" actId="47"/>
        <pc:sldMkLst>
          <pc:docMk/>
          <pc:sldMk cId="2495727276" sldId="1603"/>
        </pc:sldMkLst>
      </pc:sldChg>
      <pc:sldChg chg="del">
        <pc:chgData name="Pascale Georgopoulou" userId="4351f888be065f4f" providerId="LiveId" clId="{FD39E3B8-62BA-4198-8CDC-0ADB8783A7D4}" dt="2022-09-21T07:29:26.012" v="0" actId="47"/>
        <pc:sldMkLst>
          <pc:docMk/>
          <pc:sldMk cId="1361835273" sldId="1604"/>
        </pc:sldMkLst>
      </pc:sldChg>
      <pc:sldChg chg="del">
        <pc:chgData name="Pascale Georgopoulou" userId="4351f888be065f4f" providerId="LiveId" clId="{FD39E3B8-62BA-4198-8CDC-0ADB8783A7D4}" dt="2022-09-21T07:29:26.012" v="0" actId="47"/>
        <pc:sldMkLst>
          <pc:docMk/>
          <pc:sldMk cId="1353464945" sldId="1605"/>
        </pc:sldMkLst>
      </pc:sldChg>
      <pc:sldChg chg="modSp mod">
        <pc:chgData name="Pascale Georgopoulou" userId="4351f888be065f4f" providerId="LiveId" clId="{FD39E3B8-62BA-4198-8CDC-0ADB8783A7D4}" dt="2022-09-21T08:08:34.374" v="609" actId="14100"/>
        <pc:sldMkLst>
          <pc:docMk/>
          <pc:sldMk cId="2033917470" sldId="1607"/>
        </pc:sldMkLst>
        <pc:graphicFrameChg chg="mod modGraphic">
          <ac:chgData name="Pascale Georgopoulou" userId="4351f888be065f4f" providerId="LiveId" clId="{FD39E3B8-62BA-4198-8CDC-0ADB8783A7D4}" dt="2022-09-21T08:08:34.374" v="609" actId="14100"/>
          <ac:graphicFrameMkLst>
            <pc:docMk/>
            <pc:sldMk cId="2033917470" sldId="1607"/>
            <ac:graphicFrameMk id="5" creationId="{82296D73-A353-4E78-AA13-7E1B785B2AA2}"/>
          </ac:graphicFrameMkLst>
        </pc:graphicFrameChg>
      </pc:sldChg>
      <pc:sldChg chg="modSp mod">
        <pc:chgData name="Pascale Georgopoulou" userId="4351f888be065f4f" providerId="LiveId" clId="{FD39E3B8-62BA-4198-8CDC-0ADB8783A7D4}" dt="2022-09-21T08:01:28.150" v="485" actId="20577"/>
        <pc:sldMkLst>
          <pc:docMk/>
          <pc:sldMk cId="4027365598" sldId="8407"/>
        </pc:sldMkLst>
        <pc:spChg chg="mod">
          <ac:chgData name="Pascale Georgopoulou" userId="4351f888be065f4f" providerId="LiveId" clId="{FD39E3B8-62BA-4198-8CDC-0ADB8783A7D4}" dt="2022-09-21T08:01:28.150" v="485" actId="20577"/>
          <ac:spMkLst>
            <pc:docMk/>
            <pc:sldMk cId="4027365598" sldId="8407"/>
            <ac:spMk id="7" creationId="{83F9C4DB-E22F-4B09-B938-ACA10E847961}"/>
          </ac:spMkLst>
        </pc:spChg>
      </pc:sldChg>
      <pc:sldChg chg="delSp mod">
        <pc:chgData name="Pascale Georgopoulou" userId="4351f888be065f4f" providerId="LiveId" clId="{FD39E3B8-62BA-4198-8CDC-0ADB8783A7D4}" dt="2022-09-21T07:54:52.379" v="420" actId="478"/>
        <pc:sldMkLst>
          <pc:docMk/>
          <pc:sldMk cId="2451559877" sldId="8409"/>
        </pc:sldMkLst>
        <pc:spChg chg="del">
          <ac:chgData name="Pascale Georgopoulou" userId="4351f888be065f4f" providerId="LiveId" clId="{FD39E3B8-62BA-4198-8CDC-0ADB8783A7D4}" dt="2022-09-21T07:54:52.379" v="420" actId="478"/>
          <ac:spMkLst>
            <pc:docMk/>
            <pc:sldMk cId="2451559877" sldId="8409"/>
            <ac:spMk id="5" creationId="{AC36AE19-6E3F-8D41-A7C8-37DA9F69B948}"/>
          </ac:spMkLst>
        </pc:spChg>
      </pc:sldChg>
      <pc:sldChg chg="delSp mod">
        <pc:chgData name="Pascale Georgopoulou" userId="4351f888be065f4f" providerId="LiveId" clId="{FD39E3B8-62BA-4198-8CDC-0ADB8783A7D4}" dt="2022-09-21T07:56:08.350" v="429" actId="478"/>
        <pc:sldMkLst>
          <pc:docMk/>
          <pc:sldMk cId="1132566116" sldId="8411"/>
        </pc:sldMkLst>
        <pc:spChg chg="del">
          <ac:chgData name="Pascale Georgopoulou" userId="4351f888be065f4f" providerId="LiveId" clId="{FD39E3B8-62BA-4198-8CDC-0ADB8783A7D4}" dt="2022-09-21T07:56:08.350" v="429" actId="478"/>
          <ac:spMkLst>
            <pc:docMk/>
            <pc:sldMk cId="1132566116" sldId="8411"/>
            <ac:spMk id="4" creationId="{00000000-0000-0000-0000-000000000000}"/>
          </ac:spMkLst>
        </pc:spChg>
        <pc:spChg chg="del">
          <ac:chgData name="Pascale Georgopoulou" userId="4351f888be065f4f" providerId="LiveId" clId="{FD39E3B8-62BA-4198-8CDC-0ADB8783A7D4}" dt="2022-09-21T07:55:58.395" v="427" actId="478"/>
          <ac:spMkLst>
            <pc:docMk/>
            <pc:sldMk cId="1132566116" sldId="8411"/>
            <ac:spMk id="5" creationId="{00000000-0000-0000-0000-000000000000}"/>
          </ac:spMkLst>
        </pc:spChg>
      </pc:sldChg>
      <pc:sldChg chg="delSp mod">
        <pc:chgData name="Pascale Georgopoulou" userId="4351f888be065f4f" providerId="LiveId" clId="{FD39E3B8-62BA-4198-8CDC-0ADB8783A7D4}" dt="2022-09-21T07:55:48.897" v="426" actId="478"/>
        <pc:sldMkLst>
          <pc:docMk/>
          <pc:sldMk cId="197363725" sldId="8413"/>
        </pc:sldMkLst>
        <pc:spChg chg="del">
          <ac:chgData name="Pascale Georgopoulou" userId="4351f888be065f4f" providerId="LiveId" clId="{FD39E3B8-62BA-4198-8CDC-0ADB8783A7D4}" dt="2022-09-21T07:55:48.897" v="426" actId="478"/>
          <ac:spMkLst>
            <pc:docMk/>
            <pc:sldMk cId="197363725" sldId="8413"/>
            <ac:spMk id="5" creationId="{5A2F44BE-5C10-4AE8-ABF0-F4C260C87F94}"/>
          </ac:spMkLst>
        </pc:spChg>
      </pc:sldChg>
      <pc:sldChg chg="delSp mod">
        <pc:chgData name="Pascale Georgopoulou" userId="4351f888be065f4f" providerId="LiveId" clId="{FD39E3B8-62BA-4198-8CDC-0ADB8783A7D4}" dt="2022-09-21T07:56:03.386" v="428" actId="478"/>
        <pc:sldMkLst>
          <pc:docMk/>
          <pc:sldMk cId="2122497172" sldId="8414"/>
        </pc:sldMkLst>
        <pc:spChg chg="del">
          <ac:chgData name="Pascale Georgopoulou" userId="4351f888be065f4f" providerId="LiveId" clId="{FD39E3B8-62BA-4198-8CDC-0ADB8783A7D4}" dt="2022-09-21T07:56:03.386" v="428" actId="478"/>
          <ac:spMkLst>
            <pc:docMk/>
            <pc:sldMk cId="2122497172" sldId="8414"/>
            <ac:spMk id="21" creationId="{DB5072EF-E2B0-4091-A0E6-D0BB241DF605}"/>
          </ac:spMkLst>
        </pc:spChg>
      </pc:sldChg>
      <pc:sldChg chg="delSp mod">
        <pc:chgData name="Pascale Georgopoulou" userId="4351f888be065f4f" providerId="LiveId" clId="{FD39E3B8-62BA-4198-8CDC-0ADB8783A7D4}" dt="2022-09-21T07:56:35.814" v="431" actId="478"/>
        <pc:sldMkLst>
          <pc:docMk/>
          <pc:sldMk cId="3449749869" sldId="8415"/>
        </pc:sldMkLst>
        <pc:spChg chg="del">
          <ac:chgData name="Pascale Georgopoulou" userId="4351f888be065f4f" providerId="LiveId" clId="{FD39E3B8-62BA-4198-8CDC-0ADB8783A7D4}" dt="2022-09-21T07:56:35.814" v="431" actId="478"/>
          <ac:spMkLst>
            <pc:docMk/>
            <pc:sldMk cId="3449749869" sldId="8415"/>
            <ac:spMk id="15" creationId="{08B5248E-40BB-44EA-94F1-6467D323C1BF}"/>
          </ac:spMkLst>
        </pc:spChg>
      </pc:sldChg>
      <pc:sldChg chg="delSp modSp mod">
        <pc:chgData name="Pascale Georgopoulou" userId="4351f888be065f4f" providerId="LiveId" clId="{FD39E3B8-62BA-4198-8CDC-0ADB8783A7D4}" dt="2022-09-21T07:55:04.713" v="421" actId="478"/>
        <pc:sldMkLst>
          <pc:docMk/>
          <pc:sldMk cId="2460351199" sldId="8423"/>
        </pc:sldMkLst>
        <pc:spChg chg="del">
          <ac:chgData name="Pascale Georgopoulou" userId="4351f888be065f4f" providerId="LiveId" clId="{FD39E3B8-62BA-4198-8CDC-0ADB8783A7D4}" dt="2022-09-21T07:55:04.713" v="421" actId="478"/>
          <ac:spMkLst>
            <pc:docMk/>
            <pc:sldMk cId="2460351199" sldId="8423"/>
            <ac:spMk id="5" creationId="{5A2F44BE-5C10-4AE8-ABF0-F4C260C87F94}"/>
          </ac:spMkLst>
        </pc:spChg>
        <pc:spChg chg="mod">
          <ac:chgData name="Pascale Georgopoulou" userId="4351f888be065f4f" providerId="LiveId" clId="{FD39E3B8-62BA-4198-8CDC-0ADB8783A7D4}" dt="2022-09-21T07:54:37.861" v="419" actId="14100"/>
          <ac:spMkLst>
            <pc:docMk/>
            <pc:sldMk cId="2460351199" sldId="8423"/>
            <ac:spMk id="13" creationId="{EB9F0955-19F9-4D55-B70B-BAE447257E68}"/>
          </ac:spMkLst>
        </pc:spChg>
        <pc:picChg chg="mod">
          <ac:chgData name="Pascale Georgopoulou" userId="4351f888be065f4f" providerId="LiveId" clId="{FD39E3B8-62BA-4198-8CDC-0ADB8783A7D4}" dt="2022-09-21T07:54:33.145" v="418" actId="14100"/>
          <ac:picMkLst>
            <pc:docMk/>
            <pc:sldMk cId="2460351199" sldId="8423"/>
            <ac:picMk id="11" creationId="{95102082-D0A6-481E-B4A1-048DEC18589C}"/>
          </ac:picMkLst>
        </pc:picChg>
      </pc:sldChg>
      <pc:sldChg chg="addSp delSp modSp mod">
        <pc:chgData name="Pascale Georgopoulou" userId="4351f888be065f4f" providerId="LiveId" clId="{FD39E3B8-62BA-4198-8CDC-0ADB8783A7D4}" dt="2022-09-21T07:55:26.269" v="425" actId="478"/>
        <pc:sldMkLst>
          <pc:docMk/>
          <pc:sldMk cId="3300919147" sldId="8424"/>
        </pc:sldMkLst>
        <pc:spChg chg="del">
          <ac:chgData name="Pascale Georgopoulou" userId="4351f888be065f4f" providerId="LiveId" clId="{FD39E3B8-62BA-4198-8CDC-0ADB8783A7D4}" dt="2022-09-21T07:55:22.222" v="424" actId="478"/>
          <ac:spMkLst>
            <pc:docMk/>
            <pc:sldMk cId="3300919147" sldId="8424"/>
            <ac:spMk id="3" creationId="{00000000-0000-0000-0000-000000000000}"/>
          </ac:spMkLst>
        </pc:spChg>
        <pc:spChg chg="add del mod">
          <ac:chgData name="Pascale Georgopoulou" userId="4351f888be065f4f" providerId="LiveId" clId="{FD39E3B8-62BA-4198-8CDC-0ADB8783A7D4}" dt="2022-09-21T07:55:26.269" v="425" actId="478"/>
          <ac:spMkLst>
            <pc:docMk/>
            <pc:sldMk cId="3300919147" sldId="8424"/>
            <ac:spMk id="5" creationId="{5FB28ABD-C5F1-CBE7-00F7-583B1A7E2833}"/>
          </ac:spMkLst>
        </pc:spChg>
        <pc:spChg chg="mod">
          <ac:chgData name="Pascale Georgopoulou" userId="4351f888be065f4f" providerId="LiveId" clId="{FD39E3B8-62BA-4198-8CDC-0ADB8783A7D4}" dt="2022-09-21T07:55:16.321" v="423" actId="14100"/>
          <ac:spMkLst>
            <pc:docMk/>
            <pc:sldMk cId="3300919147" sldId="8424"/>
            <ac:spMk id="9" creationId="{0FC843EB-E6A3-41BB-ACD5-8BE5765E3E88}"/>
          </ac:spMkLst>
        </pc:spChg>
      </pc:sldChg>
      <pc:sldChg chg="modSp mod">
        <pc:chgData name="Pascale Georgopoulou" userId="4351f888be065f4f" providerId="LiveId" clId="{FD39E3B8-62BA-4198-8CDC-0ADB8783A7D4}" dt="2022-09-21T07:56:14.285" v="430" actId="14100"/>
        <pc:sldMkLst>
          <pc:docMk/>
          <pc:sldMk cId="1662699495" sldId="8427"/>
        </pc:sldMkLst>
        <pc:picChg chg="mod">
          <ac:chgData name="Pascale Georgopoulou" userId="4351f888be065f4f" providerId="LiveId" clId="{FD39E3B8-62BA-4198-8CDC-0ADB8783A7D4}" dt="2022-09-21T07:56:14.285" v="430" actId="14100"/>
          <ac:picMkLst>
            <pc:docMk/>
            <pc:sldMk cId="1662699495" sldId="8427"/>
            <ac:picMk id="8" creationId="{50868CA8-A56E-4BBC-97D5-6D7CC5987033}"/>
          </ac:picMkLst>
        </pc:picChg>
      </pc:sldChg>
      <pc:sldChg chg="delSp del mod">
        <pc:chgData name="Pascale Georgopoulou" userId="4351f888be065f4f" providerId="LiveId" clId="{FD39E3B8-62BA-4198-8CDC-0ADB8783A7D4}" dt="2022-09-21T07:59:15.535" v="448" actId="47"/>
        <pc:sldMkLst>
          <pc:docMk/>
          <pc:sldMk cId="3104536104" sldId="8428"/>
        </pc:sldMkLst>
        <pc:spChg chg="del">
          <ac:chgData name="Pascale Georgopoulou" userId="4351f888be065f4f" providerId="LiveId" clId="{FD39E3B8-62BA-4198-8CDC-0ADB8783A7D4}" dt="2022-09-21T07:56:43.111" v="432" actId="478"/>
          <ac:spMkLst>
            <pc:docMk/>
            <pc:sldMk cId="3104536104" sldId="8428"/>
            <ac:spMk id="5" creationId="{ECE316D7-17A5-46C5-843E-B8F37E230638}"/>
          </ac:spMkLst>
        </pc:spChg>
      </pc:sldChg>
      <pc:sldChg chg="addSp delSp modSp new mod">
        <pc:chgData name="Pascale Georgopoulou" userId="4351f888be065f4f" providerId="LiveId" clId="{FD39E3B8-62BA-4198-8CDC-0ADB8783A7D4}" dt="2022-09-21T07:59:09.310" v="447" actId="14100"/>
        <pc:sldMkLst>
          <pc:docMk/>
          <pc:sldMk cId="1224023162" sldId="8429"/>
        </pc:sldMkLst>
        <pc:spChg chg="del">
          <ac:chgData name="Pascale Georgopoulou" userId="4351f888be065f4f" providerId="LiveId" clId="{FD39E3B8-62BA-4198-8CDC-0ADB8783A7D4}" dt="2022-09-21T07:58:54.672" v="443" actId="478"/>
          <ac:spMkLst>
            <pc:docMk/>
            <pc:sldMk cId="1224023162" sldId="8429"/>
            <ac:spMk id="4" creationId="{B3C3B144-D01B-4E7A-7C4B-182605775489}"/>
          </ac:spMkLst>
        </pc:spChg>
        <pc:picChg chg="add mod modCrop">
          <ac:chgData name="Pascale Georgopoulou" userId="4351f888be065f4f" providerId="LiveId" clId="{FD39E3B8-62BA-4198-8CDC-0ADB8783A7D4}" dt="2022-09-21T07:59:09.310" v="447" actId="14100"/>
          <ac:picMkLst>
            <pc:docMk/>
            <pc:sldMk cId="1224023162" sldId="8429"/>
            <ac:picMk id="7" creationId="{332FE2A0-E80D-166B-3B3E-0A08F306B0BF}"/>
          </ac:picMkLst>
        </pc:picChg>
      </pc:sldChg>
      <pc:sldChg chg="modSp add mod ord">
        <pc:chgData name="Pascale Georgopoulou" userId="4351f888be065f4f" providerId="LiveId" clId="{FD39E3B8-62BA-4198-8CDC-0ADB8783A7D4}" dt="2022-09-23T08:10:55.692" v="769" actId="20577"/>
        <pc:sldMkLst>
          <pc:docMk/>
          <pc:sldMk cId="2633612646" sldId="8430"/>
        </pc:sldMkLst>
        <pc:spChg chg="mod">
          <ac:chgData name="Pascale Georgopoulou" userId="4351f888be065f4f" providerId="LiveId" clId="{FD39E3B8-62BA-4198-8CDC-0ADB8783A7D4}" dt="2022-09-23T08:10:55.692" v="769" actId="20577"/>
          <ac:spMkLst>
            <pc:docMk/>
            <pc:sldMk cId="2633612646" sldId="8430"/>
            <ac:spMk id="7" creationId="{83F9C4DB-E22F-4B09-B938-ACA10E847961}"/>
          </ac:spMkLst>
        </pc:spChg>
      </pc:sldChg>
      <pc:sldChg chg="delSp modSp new mod">
        <pc:chgData name="Pascale Georgopoulou" userId="4351f888be065f4f" providerId="LiveId" clId="{FD39E3B8-62BA-4198-8CDC-0ADB8783A7D4}" dt="2022-09-21T08:11:02.713" v="625" actId="478"/>
        <pc:sldMkLst>
          <pc:docMk/>
          <pc:sldMk cId="3102851231" sldId="8431"/>
        </pc:sldMkLst>
        <pc:spChg chg="del">
          <ac:chgData name="Pascale Georgopoulou" userId="4351f888be065f4f" providerId="LiveId" clId="{FD39E3B8-62BA-4198-8CDC-0ADB8783A7D4}" dt="2022-09-21T08:11:02.713" v="625" actId="478"/>
          <ac:spMkLst>
            <pc:docMk/>
            <pc:sldMk cId="3102851231" sldId="8431"/>
            <ac:spMk id="2" creationId="{16ADD753-180C-233C-952F-431E8D1569AF}"/>
          </ac:spMkLst>
        </pc:spChg>
        <pc:spChg chg="mod">
          <ac:chgData name="Pascale Georgopoulou" userId="4351f888be065f4f" providerId="LiveId" clId="{FD39E3B8-62BA-4198-8CDC-0ADB8783A7D4}" dt="2022-09-21T08:11:00.085" v="624" actId="20577"/>
          <ac:spMkLst>
            <pc:docMk/>
            <pc:sldMk cId="3102851231" sldId="8431"/>
            <ac:spMk id="3" creationId="{D3C9044B-2E21-A206-E27D-074E7C5933AB}"/>
          </ac:spMkLst>
        </pc:spChg>
      </pc:sldChg>
      <pc:sldMasterChg chg="delSldLayout">
        <pc:chgData name="Pascale Georgopoulou" userId="4351f888be065f4f" providerId="LiveId" clId="{FD39E3B8-62BA-4198-8CDC-0ADB8783A7D4}" dt="2022-09-21T07:36:19.772" v="7" actId="2696"/>
        <pc:sldMasterMkLst>
          <pc:docMk/>
          <pc:sldMasterMk cId="1738149899" sldId="2147483660"/>
        </pc:sldMasterMkLst>
        <pc:sldLayoutChg chg="del">
          <pc:chgData name="Pascale Georgopoulou" userId="4351f888be065f4f" providerId="LiveId" clId="{FD39E3B8-62BA-4198-8CDC-0ADB8783A7D4}" dt="2022-09-21T07:36:19.772" v="7" actId="2696"/>
          <pc:sldLayoutMkLst>
            <pc:docMk/>
            <pc:sldMasterMk cId="1738149899" sldId="2147483660"/>
            <pc:sldLayoutMk cId="1808805429" sldId="2147483746"/>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419C2B-884D-3047-BC2C-3AFBC7080835}" type="datetimeFigureOut">
              <a:rPr lang="nl-NL" smtClean="0"/>
              <a:t>23-9-2022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085168-06AC-5C47-AA3A-247B6287877E}" type="slidenum">
              <a:rPr lang="nl-NL" smtClean="0"/>
              <a:t>‹nr.›</a:t>
            </a:fld>
            <a:endParaRPr lang="nl-NL"/>
          </a:p>
        </p:txBody>
      </p:sp>
    </p:spTree>
    <p:extLst>
      <p:ext uri="{BB962C8B-B14F-4D97-AF65-F5344CB8AC3E}">
        <p14:creationId xmlns:p14="http://schemas.microsoft.com/office/powerpoint/2010/main" val="2978694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1721AB-B728-4E1C-B31C-C57983743F2E}" type="slidenum">
              <a:rPr kumimoji="0" lang="nl-NL" sz="1200" b="0" i="0" u="none" strike="noStrike" kern="1200" cap="none" spc="0" normalizeH="0" baseline="0" noProof="0" smtClean="0">
                <a:ln>
                  <a:noFill/>
                </a:ln>
                <a:solidFill>
                  <a:prstClr val="black"/>
                </a:solidFill>
                <a:effectLst/>
                <a:uLnTx/>
                <a:uFillTx/>
                <a:latin typeface="Filson Pro Regular" panose="02000000000000000000"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nl-NL" sz="1200" b="0" i="0" u="none" strike="noStrike" kern="1200" cap="none" spc="0" normalizeH="0" baseline="0" noProof="0" dirty="0">
              <a:ln>
                <a:noFill/>
              </a:ln>
              <a:solidFill>
                <a:prstClr val="black"/>
              </a:solidFill>
              <a:effectLst/>
              <a:uLnTx/>
              <a:uFillTx/>
              <a:latin typeface="Filson Pro Regular" panose="02000000000000000000" pitchFamily="50" charset="0"/>
              <a:ea typeface="+mn-ea"/>
              <a:cs typeface="+mn-cs"/>
            </a:endParaRPr>
          </a:p>
        </p:txBody>
      </p:sp>
    </p:spTree>
    <p:extLst>
      <p:ext uri="{BB962C8B-B14F-4D97-AF65-F5344CB8AC3E}">
        <p14:creationId xmlns:p14="http://schemas.microsoft.com/office/powerpoint/2010/main" val="19522111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354972-6E9D-412F-BD95-7DA90560F22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02906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354972-6E9D-412F-BD95-7DA90560F22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99563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F085168-06AC-5C47-AA3A-247B6287877E}" type="slidenum">
              <a:rPr lang="nl-NL" smtClean="0"/>
              <a:t>33</a:t>
            </a:fld>
            <a:endParaRPr lang="nl-NL"/>
          </a:p>
        </p:txBody>
      </p:sp>
    </p:spTree>
    <p:extLst>
      <p:ext uri="{BB962C8B-B14F-4D97-AF65-F5344CB8AC3E}">
        <p14:creationId xmlns:p14="http://schemas.microsoft.com/office/powerpoint/2010/main" val="980487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fontAlgn="base"/>
            <a:r>
              <a:rPr lang="nl-NL" sz="1200" b="0" i="0" u="none" strike="noStrike" kern="1200" dirty="0">
                <a:solidFill>
                  <a:schemeClr val="tx1"/>
                </a:solidFill>
                <a:effectLst/>
                <a:latin typeface="+mn-lt"/>
                <a:ea typeface="+mn-ea"/>
                <a:cs typeface="+mn-cs"/>
              </a:rPr>
              <a:t>Onderdelen:</a:t>
            </a:r>
            <a:r>
              <a:rPr lang="en-US" sz="1200" b="0" i="0" u="none" strike="noStrike" kern="1200" dirty="0">
                <a:solidFill>
                  <a:schemeClr val="tx1"/>
                </a:solidFill>
                <a:effectLst/>
                <a:latin typeface="+mn-lt"/>
                <a:ea typeface="+mn-ea"/>
                <a:cs typeface="+mn-cs"/>
              </a:rPr>
              <a:t>​</a:t>
            </a:r>
          </a:p>
          <a:p>
            <a:pPr rtl="0" fontAlgn="base"/>
            <a:r>
              <a:rPr lang="nl-NL" sz="1200" b="0" i="0" u="none" strike="noStrike" kern="1200" dirty="0">
                <a:solidFill>
                  <a:schemeClr val="tx1"/>
                </a:solidFill>
                <a:effectLst/>
                <a:latin typeface="+mn-lt"/>
                <a:ea typeface="+mn-ea"/>
                <a:cs typeface="+mn-cs"/>
              </a:rPr>
              <a:t>- Toelichting doel introductiecursus </a:t>
            </a:r>
            <a:r>
              <a:rPr lang="en-US" sz="1200" b="0" i="0" u="none" strike="noStrike" kern="1200" dirty="0">
                <a:solidFill>
                  <a:schemeClr val="tx1"/>
                </a:solidFill>
                <a:effectLst/>
                <a:latin typeface="+mn-lt"/>
                <a:ea typeface="+mn-ea"/>
                <a:cs typeface="+mn-cs"/>
              </a:rPr>
              <a:t>​</a:t>
            </a:r>
          </a:p>
          <a:p>
            <a:pPr rtl="0" fontAlgn="base"/>
            <a:r>
              <a:rPr lang="nl-NL" sz="1200" b="0" i="0" u="none" strike="noStrike" kern="1200" dirty="0">
                <a:solidFill>
                  <a:schemeClr val="tx1"/>
                </a:solidFill>
                <a:effectLst/>
                <a:latin typeface="+mn-lt"/>
                <a:ea typeface="+mn-ea"/>
                <a:cs typeface="+mn-cs"/>
              </a:rPr>
              <a:t>- Interactief kennismakingsonderdeel (afhankelijk van aantal deelnemers) </a:t>
            </a:r>
            <a:endParaRPr lang="en-US" sz="1200" b="0" i="0" u="none" strike="noStrike" kern="1200" dirty="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5"/>
          </p:nvPr>
        </p:nvSpPr>
        <p:spPr/>
        <p:txBody>
          <a:bodyPr/>
          <a:lstStyle/>
          <a:p>
            <a:fld id="{EF085168-06AC-5C47-AA3A-247B6287877E}" type="slidenum">
              <a:rPr lang="nl-NL" smtClean="0"/>
              <a:t>2</a:t>
            </a:fld>
            <a:endParaRPr lang="nl-NL"/>
          </a:p>
        </p:txBody>
      </p:sp>
    </p:spTree>
    <p:extLst>
      <p:ext uri="{BB962C8B-B14F-4D97-AF65-F5344CB8AC3E}">
        <p14:creationId xmlns:p14="http://schemas.microsoft.com/office/powerpoint/2010/main" val="3256749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1721AB-B728-4E1C-B31C-C57983743F2E}" type="slidenum">
              <a:rPr kumimoji="0" lang="nl-NL" sz="1200" b="0" i="0" u="none" strike="noStrike" kern="1200" cap="none" spc="0" normalizeH="0" baseline="0" noProof="0" smtClean="0">
                <a:ln>
                  <a:noFill/>
                </a:ln>
                <a:solidFill>
                  <a:prstClr val="black"/>
                </a:solidFill>
                <a:effectLst/>
                <a:uLnTx/>
                <a:uFillTx/>
                <a:latin typeface="Filson Pro Regular" panose="02000000000000000000"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l-NL" sz="1200" b="0" i="0" u="none" strike="noStrike" kern="1200" cap="none" spc="0" normalizeH="0" baseline="0" noProof="0" dirty="0">
              <a:ln>
                <a:noFill/>
              </a:ln>
              <a:solidFill>
                <a:prstClr val="black"/>
              </a:solidFill>
              <a:effectLst/>
              <a:uLnTx/>
              <a:uFillTx/>
              <a:latin typeface="Filson Pro Regular" panose="02000000000000000000" pitchFamily="50" charset="0"/>
              <a:ea typeface="+mn-ea"/>
              <a:cs typeface="+mn-cs"/>
            </a:endParaRPr>
          </a:p>
        </p:txBody>
      </p:sp>
    </p:spTree>
    <p:extLst>
      <p:ext uri="{BB962C8B-B14F-4D97-AF65-F5344CB8AC3E}">
        <p14:creationId xmlns:p14="http://schemas.microsoft.com/office/powerpoint/2010/main" val="19522111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Wie is bekend met het </a:t>
            </a:r>
            <a:r>
              <a:rPr lang="nl-NL" dirty="0" err="1"/>
              <a:t>Klimaatakoord</a:t>
            </a:r>
            <a:r>
              <a:rPr lang="nl-NL" dirty="0"/>
              <a:t>?</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1721AB-B728-4E1C-B31C-C57983743F2E}" type="slidenum">
              <a:rPr kumimoji="0" lang="nl-NL" sz="1200" b="0" i="0" u="none" strike="noStrike" kern="1200" cap="none" spc="0" normalizeH="0" baseline="0" noProof="0" smtClean="0">
                <a:ln>
                  <a:noFill/>
                </a:ln>
                <a:solidFill>
                  <a:prstClr val="black"/>
                </a:solidFill>
                <a:effectLst/>
                <a:uLnTx/>
                <a:uFillTx/>
                <a:latin typeface="Filson Pro Regular" panose="02000000000000000000"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l-NL" sz="1200" b="0" i="0" u="none" strike="noStrike" kern="1200" cap="none" spc="0" normalizeH="0" baseline="0" noProof="0" dirty="0">
              <a:ln>
                <a:noFill/>
              </a:ln>
              <a:solidFill>
                <a:prstClr val="black"/>
              </a:solidFill>
              <a:effectLst/>
              <a:uLnTx/>
              <a:uFillTx/>
              <a:latin typeface="Filson Pro Regular" panose="02000000000000000000" pitchFamily="50" charset="0"/>
              <a:ea typeface="+mn-ea"/>
              <a:cs typeface="+mn-cs"/>
            </a:endParaRPr>
          </a:p>
        </p:txBody>
      </p:sp>
    </p:spTree>
    <p:extLst>
      <p:ext uri="{BB962C8B-B14F-4D97-AF65-F5344CB8AC3E}">
        <p14:creationId xmlns:p14="http://schemas.microsoft.com/office/powerpoint/2010/main" val="16502234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2030 komt 70 procent van alle elektriciteit uit hernieuwbare bronnen. Dat gebeurt met windturbines op zee, op land en met zonnepanelen op daken en in zonneparken. Tegelijk groeit de vraag naar elektriciteit. Omdat de stroomvoorziening meer afhankelijk wordt van het grillige weer zijn veel maatregelen nodig om de levering betrouwbaar te houden.</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6D882-3718-4F40-87D5-7C3050DB7ED2}" type="slidenum">
              <a:rPr kumimoji="0" lang="nl-NL" sz="1200" b="0" i="0" u="none" strike="noStrike" kern="1200" cap="none" spc="0" normalizeH="0" baseline="0" noProof="0" smtClean="0">
                <a:ln>
                  <a:noFill/>
                </a:ln>
                <a:solidFill>
                  <a:prstClr val="black"/>
                </a:solidFill>
                <a:effectLst/>
                <a:uLnTx/>
                <a:uFillTx/>
                <a:latin typeface="Filson Pro Regular" panose="02000000000000000000"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l-NL" sz="1200" b="0" i="0" u="none" strike="noStrike" kern="1200" cap="none" spc="0" normalizeH="0" baseline="0" noProof="0">
              <a:ln>
                <a:noFill/>
              </a:ln>
              <a:solidFill>
                <a:prstClr val="black"/>
              </a:solidFill>
              <a:effectLst/>
              <a:uLnTx/>
              <a:uFillTx/>
              <a:latin typeface="Filson Pro Regular" panose="02000000000000000000" pitchFamily="50" charset="0"/>
              <a:ea typeface="+mn-ea"/>
              <a:cs typeface="+mn-cs"/>
            </a:endParaRPr>
          </a:p>
        </p:txBody>
      </p:sp>
    </p:spTree>
    <p:extLst>
      <p:ext uri="{BB962C8B-B14F-4D97-AF65-F5344CB8AC3E}">
        <p14:creationId xmlns:p14="http://schemas.microsoft.com/office/powerpoint/2010/main" val="4092598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2030 komt 70 procent van alle elektriciteit uit hernieuwbare bronnen. Dat gebeurt met windturbines op zee, op land en met zonnepanelen op daken en in zonneparken. Tegelijk groeit de vraag naar elektriciteit. Omdat de stroomvoorziening meer afhankelijk wordt van het grillige weer zijn veel maatregelen nodig om de levering betrouwbaar te houden.</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6D882-3718-4F40-87D5-7C3050DB7ED2}" type="slidenum">
              <a:rPr kumimoji="0" lang="nl-NL" sz="1200" b="0" i="0" u="none" strike="noStrike" kern="1200" cap="none" spc="0" normalizeH="0" baseline="0" noProof="0" smtClean="0">
                <a:ln>
                  <a:noFill/>
                </a:ln>
                <a:solidFill>
                  <a:prstClr val="black"/>
                </a:solidFill>
                <a:effectLst/>
                <a:uLnTx/>
                <a:uFillTx/>
                <a:latin typeface="Filson Pro Regular" panose="02000000000000000000"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l-NL" sz="1200" b="0" i="0" u="none" strike="noStrike" kern="1200" cap="none" spc="0" normalizeH="0" baseline="0" noProof="0">
              <a:ln>
                <a:noFill/>
              </a:ln>
              <a:solidFill>
                <a:prstClr val="black"/>
              </a:solidFill>
              <a:effectLst/>
              <a:uLnTx/>
              <a:uFillTx/>
              <a:latin typeface="Filson Pro Regular" panose="02000000000000000000" pitchFamily="50" charset="0"/>
              <a:ea typeface="+mn-ea"/>
              <a:cs typeface="+mn-cs"/>
            </a:endParaRPr>
          </a:p>
        </p:txBody>
      </p:sp>
    </p:spTree>
    <p:extLst>
      <p:ext uri="{BB962C8B-B14F-4D97-AF65-F5344CB8AC3E}">
        <p14:creationId xmlns:p14="http://schemas.microsoft.com/office/powerpoint/2010/main" val="37019052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Ondedeel</a:t>
            </a:r>
            <a:r>
              <a:rPr lang="nl-NL" dirty="0"/>
              <a:t> van die handreiking is het REDS afwegingskader waarin 4 perspectieven ook gezamenlijk worden afgewogen. </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1721AB-B728-4E1C-B31C-C57983743F2E}" type="slidenum">
              <a:rPr kumimoji="0" lang="nl-NL" sz="1200" b="0" i="0" u="none" strike="noStrike" kern="1200" cap="none" spc="0" normalizeH="0" baseline="0" noProof="0" smtClean="0">
                <a:ln>
                  <a:noFill/>
                </a:ln>
                <a:solidFill>
                  <a:prstClr val="black"/>
                </a:solidFill>
                <a:effectLst/>
                <a:uLnTx/>
                <a:uFillTx/>
                <a:latin typeface="Filson Pro Regular" panose="02000000000000000000"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l-NL" sz="1200" b="0" i="0" u="none" strike="noStrike" kern="1200" cap="none" spc="0" normalizeH="0" baseline="0" noProof="0">
              <a:ln>
                <a:noFill/>
              </a:ln>
              <a:solidFill>
                <a:prstClr val="black"/>
              </a:solidFill>
              <a:effectLst/>
              <a:uLnTx/>
              <a:uFillTx/>
              <a:latin typeface="Filson Pro Regular" panose="02000000000000000000" pitchFamily="50" charset="0"/>
              <a:ea typeface="+mn-ea"/>
              <a:cs typeface="+mn-cs"/>
            </a:endParaRPr>
          </a:p>
        </p:txBody>
      </p:sp>
    </p:spTree>
    <p:extLst>
      <p:ext uri="{BB962C8B-B14F-4D97-AF65-F5344CB8AC3E}">
        <p14:creationId xmlns:p14="http://schemas.microsoft.com/office/powerpoint/2010/main" val="5007235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F085168-06AC-5C47-AA3A-247B6287877E}" type="slidenum">
              <a:rPr lang="nl-NL" smtClean="0"/>
              <a:t>16</a:t>
            </a:fld>
            <a:endParaRPr lang="nl-NL"/>
          </a:p>
        </p:txBody>
      </p:sp>
    </p:spTree>
    <p:extLst>
      <p:ext uri="{BB962C8B-B14F-4D97-AF65-F5344CB8AC3E}">
        <p14:creationId xmlns:p14="http://schemas.microsoft.com/office/powerpoint/2010/main" val="28828418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1721AB-B728-4E1C-B31C-C57983743F2E}" type="slidenum">
              <a:rPr kumimoji="0" lang="nl-NL" sz="1200" b="0" i="0" u="none" strike="noStrike" kern="1200" cap="none" spc="0" normalizeH="0" baseline="0" noProof="0" smtClean="0">
                <a:ln>
                  <a:noFill/>
                </a:ln>
                <a:solidFill>
                  <a:prstClr val="black"/>
                </a:solidFill>
                <a:effectLst/>
                <a:uLnTx/>
                <a:uFillTx/>
                <a:latin typeface="Filson Pro Regular" panose="02000000000000000000"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nl-NL" sz="1200" b="0" i="0" u="none" strike="noStrike" kern="1200" cap="none" spc="0" normalizeH="0" baseline="0" noProof="0" dirty="0">
              <a:ln>
                <a:noFill/>
              </a:ln>
              <a:solidFill>
                <a:prstClr val="black"/>
              </a:solidFill>
              <a:effectLst/>
              <a:uLnTx/>
              <a:uFillTx/>
              <a:latin typeface="Filson Pro Regular" panose="02000000000000000000" pitchFamily="50" charset="0"/>
              <a:ea typeface="+mn-ea"/>
              <a:cs typeface="+mn-cs"/>
            </a:endParaRPr>
          </a:p>
        </p:txBody>
      </p:sp>
    </p:spTree>
    <p:extLst>
      <p:ext uri="{BB962C8B-B14F-4D97-AF65-F5344CB8AC3E}">
        <p14:creationId xmlns:p14="http://schemas.microsoft.com/office/powerpoint/2010/main" val="12079623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4.emf"/><Relationship Id="rId5" Type="http://schemas.openxmlformats.org/officeDocument/2006/relationships/image" Target="../media/image14.svg"/><Relationship Id="rId4" Type="http://schemas.openxmlformats.org/officeDocument/2006/relationships/image" Target="../media/image8.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emf"/><Relationship Id="rId5" Type="http://schemas.openxmlformats.org/officeDocument/2006/relationships/image" Target="../media/image9.svg"/><Relationship Id="rId4" Type="http://schemas.openxmlformats.org/officeDocument/2006/relationships/image" Target="../media/image8.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emf"/><Relationship Id="rId5" Type="http://schemas.openxmlformats.org/officeDocument/2006/relationships/image" Target="../media/image9.svg"/><Relationship Id="rId4" Type="http://schemas.openxmlformats.org/officeDocument/2006/relationships/image" Target="../media/image8.pn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emf"/><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Master" Target="../slideMasters/slideMaster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2.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89587A8-86C4-8C4C-9650-65AA1CB09F1E}"/>
              </a:ext>
            </a:extLst>
          </p:cNvPr>
          <p:cNvSpPr/>
          <p:nvPr userDrawn="1"/>
        </p:nvSpPr>
        <p:spPr>
          <a:xfrm>
            <a:off x="0" y="-59635"/>
            <a:ext cx="12298017" cy="6447922"/>
          </a:xfrm>
          <a:prstGeom prst="rect">
            <a:avLst/>
          </a:prstGeom>
          <a:solidFill>
            <a:srgbClr val="C8E5E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9C89CA9-72DB-864B-BBFA-FA557C4BE23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46226"/>
            <a:ext cx="12192000" cy="6858000"/>
          </a:xfrm>
          <a:prstGeom prst="rect">
            <a:avLst/>
          </a:prstGeom>
        </p:spPr>
      </p:pic>
      <p:sp>
        <p:nvSpPr>
          <p:cNvPr id="3" name="Subtitle 2">
            <a:extLst>
              <a:ext uri="{FF2B5EF4-FFF2-40B4-BE49-F238E27FC236}">
                <a16:creationId xmlns:a16="http://schemas.microsoft.com/office/drawing/2014/main" id="{C48B48F8-F65A-434C-8F55-F87512656DEE}"/>
              </a:ext>
            </a:extLst>
          </p:cNvPr>
          <p:cNvSpPr>
            <a:spLocks noGrp="1"/>
          </p:cNvSpPr>
          <p:nvPr>
            <p:ph type="subTitle" idx="1" hasCustomPrompt="1"/>
          </p:nvPr>
        </p:nvSpPr>
        <p:spPr>
          <a:xfrm>
            <a:off x="701190" y="5170863"/>
            <a:ext cx="10789620" cy="742576"/>
          </a:xfrm>
        </p:spPr>
        <p:txBody>
          <a:bodyPr wrap="none">
            <a:noAutofit/>
          </a:bodyPr>
          <a:lstStyle>
            <a:lvl1pPr marL="0" indent="0" algn="ctr">
              <a:spcBef>
                <a:spcPts val="0"/>
              </a:spcBef>
              <a:buNone/>
              <a:defRPr sz="2400" baseline="0">
                <a:solidFill>
                  <a:schemeClr val="accent1"/>
                </a:solidFill>
                <a:latin typeface="+mn-lt"/>
                <a:ea typeface="Open Sans Light" panose="020B0604020202020204" charset="0"/>
                <a:cs typeface="Open Sans Light" panose="020B060402020202020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itle 6">
            <a:extLst>
              <a:ext uri="{FF2B5EF4-FFF2-40B4-BE49-F238E27FC236}">
                <a16:creationId xmlns:a16="http://schemas.microsoft.com/office/drawing/2014/main" id="{DC258382-4662-8748-81F9-E678198AFEEC}"/>
              </a:ext>
            </a:extLst>
          </p:cNvPr>
          <p:cNvSpPr>
            <a:spLocks noGrp="1"/>
          </p:cNvSpPr>
          <p:nvPr>
            <p:ph type="title" hasCustomPrompt="1"/>
          </p:nvPr>
        </p:nvSpPr>
        <p:spPr>
          <a:xfrm>
            <a:off x="695325" y="4249872"/>
            <a:ext cx="10795485" cy="784754"/>
          </a:xfrm>
        </p:spPr>
        <p:txBody>
          <a:bodyPr wrap="none">
            <a:noAutofit/>
          </a:bodyPr>
          <a:lstStyle>
            <a:lvl1pPr algn="ctr">
              <a:defRPr sz="2800" b="1">
                <a:latin typeface="+mj-lt"/>
                <a:ea typeface="Open Sans" panose="020B0606030504020204" pitchFamily="34" charset="0"/>
                <a:cs typeface="Open Sans" panose="020B0606030504020204" pitchFamily="34" charset="0"/>
              </a:defRPr>
            </a:lvl1pPr>
          </a:lstStyle>
          <a:p>
            <a:r>
              <a:rPr lang="en-US" dirty="0"/>
              <a:t>Click to edit Master title style</a:t>
            </a:r>
          </a:p>
        </p:txBody>
      </p:sp>
      <p:sp>
        <p:nvSpPr>
          <p:cNvPr id="8" name="Date Placeholder 7">
            <a:extLst>
              <a:ext uri="{FF2B5EF4-FFF2-40B4-BE49-F238E27FC236}">
                <a16:creationId xmlns:a16="http://schemas.microsoft.com/office/drawing/2014/main" id="{9ED22850-37EA-CF46-8BB6-A36E56B04D9F}"/>
              </a:ext>
            </a:extLst>
          </p:cNvPr>
          <p:cNvSpPr>
            <a:spLocks noGrp="1"/>
          </p:cNvSpPr>
          <p:nvPr>
            <p:ph type="dt" sz="half" idx="10"/>
          </p:nvPr>
        </p:nvSpPr>
        <p:spPr/>
        <p:txBody>
          <a:bodyPr vert="horz" lIns="0" tIns="0" rIns="0" bIns="0" anchor="ctr" anchorCtr="0"/>
          <a:lstStyle/>
          <a:p>
            <a:fld id="{7C57D424-6796-45A6-8C5A-5867D6D4EAE4}" type="datetime1">
              <a:rPr lang="en-US" smtClean="0"/>
              <a:pPr/>
              <a:t>9/23/2022</a:t>
            </a:fld>
            <a:endParaRPr lang="en-US" dirty="0"/>
          </a:p>
        </p:txBody>
      </p:sp>
      <p:sp>
        <p:nvSpPr>
          <p:cNvPr id="9" name="Footer Placeholder 8">
            <a:extLst>
              <a:ext uri="{FF2B5EF4-FFF2-40B4-BE49-F238E27FC236}">
                <a16:creationId xmlns:a16="http://schemas.microsoft.com/office/drawing/2014/main" id="{8B2755EB-E5D1-9341-8283-FB179F5CC92D}"/>
              </a:ext>
            </a:extLst>
          </p:cNvPr>
          <p:cNvSpPr>
            <a:spLocks noGrp="1"/>
          </p:cNvSpPr>
          <p:nvPr>
            <p:ph type="ftr" sz="quarter" idx="11"/>
          </p:nvPr>
        </p:nvSpPr>
        <p:spPr>
          <a:xfrm>
            <a:off x="259976" y="6463459"/>
            <a:ext cx="3550026" cy="348315"/>
          </a:xfrm>
          <a:prstGeom prst="rect">
            <a:avLst/>
          </a:prstGeom>
        </p:spPr>
        <p:txBody>
          <a:bodyPr vert="horz" lIns="0" tIns="0" rIns="0" bIns="0" anchor="ctr" anchorCtr="0"/>
          <a:lstStyle>
            <a:lvl1pPr>
              <a:defRPr sz="800">
                <a:latin typeface="+mn-lt"/>
                <a:ea typeface="Open Sans Light" panose="020B0604020202020204" charset="0"/>
                <a:cs typeface="Open Sans Light" panose="020B0604020202020204" charset="0"/>
              </a:defRPr>
            </a:lvl1pPr>
          </a:lstStyle>
          <a:p>
            <a:endParaRPr lang="en-US" dirty="0"/>
          </a:p>
        </p:txBody>
      </p:sp>
      <p:sp>
        <p:nvSpPr>
          <p:cNvPr id="10" name="Slide Number Placeholder 9">
            <a:extLst>
              <a:ext uri="{FF2B5EF4-FFF2-40B4-BE49-F238E27FC236}">
                <a16:creationId xmlns:a16="http://schemas.microsoft.com/office/drawing/2014/main" id="{A4EAC276-5AF4-B148-8DE0-84084A075DDB}"/>
              </a:ext>
            </a:extLst>
          </p:cNvPr>
          <p:cNvSpPr>
            <a:spLocks noGrp="1"/>
          </p:cNvSpPr>
          <p:nvPr>
            <p:ph type="sldNum" sz="quarter" idx="12"/>
          </p:nvPr>
        </p:nvSpPr>
        <p:spPr/>
        <p:txBody>
          <a:bodyPr vert="horz" lIns="0" tIns="0" rIns="0" bIns="0" anchor="ctr" anchorCtr="0"/>
          <a:lstStyle/>
          <a:p>
            <a:fld id="{63D2515C-A37A-744F-8DA2-E1C9190E5349}" type="slidenum">
              <a:rPr lang="en-US" smtClean="0"/>
              <a:pPr/>
              <a:t>‹nr.›</a:t>
            </a:fld>
            <a:endParaRPr lang="en-US" dirty="0"/>
          </a:p>
        </p:txBody>
      </p:sp>
      <p:pic>
        <p:nvPicPr>
          <p:cNvPr id="13" name="Picture 12">
            <a:extLst>
              <a:ext uri="{FF2B5EF4-FFF2-40B4-BE49-F238E27FC236}">
                <a16:creationId xmlns:a16="http://schemas.microsoft.com/office/drawing/2014/main" id="{E617AA07-6766-D041-94B7-BCD2A3BBF29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t="30542" b="13751"/>
          <a:stretch/>
        </p:blipFill>
        <p:spPr>
          <a:xfrm>
            <a:off x="4373446" y="6463460"/>
            <a:ext cx="3445109" cy="402919"/>
          </a:xfrm>
          <a:prstGeom prst="rect">
            <a:avLst/>
          </a:prstGeom>
        </p:spPr>
      </p:pic>
      <p:pic>
        <p:nvPicPr>
          <p:cNvPr id="12" name="Picture 3">
            <a:extLst>
              <a:ext uri="{FF2B5EF4-FFF2-40B4-BE49-F238E27FC236}">
                <a16:creationId xmlns:a16="http://schemas.microsoft.com/office/drawing/2014/main" id="{B2E1DA50-6A7E-4808-BF9E-5657801BBB3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495676" y="340754"/>
            <a:ext cx="3200648" cy="1229628"/>
          </a:xfrm>
          <a:prstGeom prst="rect">
            <a:avLst/>
          </a:prstGeom>
        </p:spPr>
      </p:pic>
    </p:spTree>
    <p:extLst>
      <p:ext uri="{BB962C8B-B14F-4D97-AF65-F5344CB8AC3E}">
        <p14:creationId xmlns:p14="http://schemas.microsoft.com/office/powerpoint/2010/main" val="11482785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grpSp>
        <p:nvGrpSpPr>
          <p:cNvPr id="30" name="Groep 29">
            <a:extLst>
              <a:ext uri="{FF2B5EF4-FFF2-40B4-BE49-F238E27FC236}">
                <a16:creationId xmlns:a16="http://schemas.microsoft.com/office/drawing/2014/main" id="{213477C6-371E-4D8B-A980-0E5F8C73F25A}"/>
              </a:ext>
            </a:extLst>
          </p:cNvPr>
          <p:cNvGrpSpPr/>
          <p:nvPr userDrawn="1"/>
        </p:nvGrpSpPr>
        <p:grpSpPr>
          <a:xfrm>
            <a:off x="-12701" y="-2"/>
            <a:ext cx="12217401" cy="3694068"/>
            <a:chOff x="-12701" y="-2"/>
            <a:chExt cx="12217401" cy="3694068"/>
          </a:xfrm>
        </p:grpSpPr>
        <p:sp>
          <p:nvSpPr>
            <p:cNvPr id="9" name="Rectangle 8">
              <a:extLst>
                <a:ext uri="{FF2B5EF4-FFF2-40B4-BE49-F238E27FC236}">
                  <a16:creationId xmlns:a16="http://schemas.microsoft.com/office/drawing/2014/main" id="{B80B2551-4283-4856-8A24-44CE19412283}"/>
                </a:ext>
              </a:extLst>
            </p:cNvPr>
            <p:cNvSpPr/>
            <p:nvPr userDrawn="1"/>
          </p:nvSpPr>
          <p:spPr>
            <a:xfrm rot="5400000">
              <a:off x="4381499" y="-4394202"/>
              <a:ext cx="3429002" cy="12217401"/>
            </a:xfrm>
            <a:prstGeom prst="rect">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Gelijkbenige driehoek 28">
              <a:extLst>
                <a:ext uri="{FF2B5EF4-FFF2-40B4-BE49-F238E27FC236}">
                  <a16:creationId xmlns:a16="http://schemas.microsoft.com/office/drawing/2014/main" id="{F3A52D50-3440-4772-AAA5-BFC01C1025B6}"/>
                </a:ext>
              </a:extLst>
            </p:cNvPr>
            <p:cNvSpPr/>
            <p:nvPr userDrawn="1"/>
          </p:nvSpPr>
          <p:spPr>
            <a:xfrm rot="10800000">
              <a:off x="5835675" y="3429000"/>
              <a:ext cx="520649" cy="265066"/>
            </a:xfrm>
            <a:prstGeom prst="triangle">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solidFill>
            <a:schemeClr val="accent4"/>
          </a:solidFill>
        </p:spPr>
        <p:txBody>
          <a:bodyPr vert="horz" lIns="0" tIns="28800" rIns="0" bIns="0" rtlCol="0" anchor="ctr">
            <a:noAutofit/>
          </a:bodyPr>
          <a:lstStyle>
            <a:lvl1pPr>
              <a:defRPr lang="en-US" dirty="0"/>
            </a:lvl1pPr>
          </a:lstStyle>
          <a:p>
            <a:pPr lvl="0"/>
            <a:r>
              <a:rPr lang="en-US" dirty="0"/>
              <a:t>Click to edit Master title style</a:t>
            </a:r>
          </a:p>
        </p:txBody>
      </p:sp>
      <p:sp>
        <p:nvSpPr>
          <p:cNvPr id="3" name="Content Placeholder 2">
            <a:extLst>
              <a:ext uri="{FF2B5EF4-FFF2-40B4-BE49-F238E27FC236}">
                <a16:creationId xmlns:a16="http://schemas.microsoft.com/office/drawing/2014/main" id="{5FC9D33E-ABBA-B64E-A5EC-5727C6586C97}"/>
              </a:ext>
            </a:extLst>
          </p:cNvPr>
          <p:cNvSpPr>
            <a:spLocks noGrp="1"/>
          </p:cNvSpPr>
          <p:nvPr>
            <p:ph idx="1" hasCustomPrompt="1"/>
          </p:nvPr>
        </p:nvSpPr>
        <p:spPr>
          <a:xfrm>
            <a:off x="2063750" y="2095500"/>
            <a:ext cx="8064498" cy="1285872"/>
          </a:xfrm>
        </p:spPr>
        <p:txBody>
          <a:bodyPr numCol="3">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pPr/>
              <a:t>9/23/2022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kern="1200" dirty="0">
                <a:solidFill>
                  <a:schemeClr val="tx1"/>
                </a:solidFill>
                <a:latin typeface="+mn-lt"/>
                <a:ea typeface="Open Sans Light" panose="020B0604020202020204" charset="0"/>
                <a:cs typeface="Open Sans Light" panose="020B060402020202020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18" name="Tijdelijke aanduiding voor tekst 17">
            <a:extLst>
              <a:ext uri="{FF2B5EF4-FFF2-40B4-BE49-F238E27FC236}">
                <a16:creationId xmlns:a16="http://schemas.microsoft.com/office/drawing/2014/main" id="{8A011AFA-D1B6-4C95-A2EB-ED17B670ABB8}"/>
              </a:ext>
            </a:extLst>
          </p:cNvPr>
          <p:cNvSpPr>
            <a:spLocks noGrp="1"/>
          </p:cNvSpPr>
          <p:nvPr>
            <p:ph type="body" sz="quarter" idx="13" hasCustomPrompt="1"/>
          </p:nvPr>
        </p:nvSpPr>
        <p:spPr>
          <a:xfrm>
            <a:off x="2064285" y="1341439"/>
            <a:ext cx="8063430" cy="298634"/>
          </a:xfrm>
        </p:spPr>
        <p:txBody>
          <a:bodyPr wrap="none" anchor="b" anchorCtr="0">
            <a:noAutofit/>
          </a:bodyPr>
          <a:lstStyle>
            <a:lvl1pPr marL="0" indent="0" algn="ctr">
              <a:buNone/>
              <a:defRPr sz="2400">
                <a:latin typeface="+mj-lt"/>
              </a:defRPr>
            </a:lvl1pPr>
          </a:lstStyle>
          <a:p>
            <a:pPr lvl="0"/>
            <a:r>
              <a:rPr lang="nl-NL" dirty="0"/>
              <a:t>Titel</a:t>
            </a:r>
          </a:p>
        </p:txBody>
      </p:sp>
      <p:sp>
        <p:nvSpPr>
          <p:cNvPr id="22" name="Tijdelijke aanduiding voor tekst 17">
            <a:extLst>
              <a:ext uri="{FF2B5EF4-FFF2-40B4-BE49-F238E27FC236}">
                <a16:creationId xmlns:a16="http://schemas.microsoft.com/office/drawing/2014/main" id="{2DB5E2A2-2FC5-494F-AF4E-D47D98DFF825}"/>
              </a:ext>
            </a:extLst>
          </p:cNvPr>
          <p:cNvSpPr>
            <a:spLocks noGrp="1"/>
          </p:cNvSpPr>
          <p:nvPr>
            <p:ph type="body" sz="quarter" idx="14" hasCustomPrompt="1"/>
          </p:nvPr>
        </p:nvSpPr>
        <p:spPr>
          <a:xfrm>
            <a:off x="2064285" y="3807833"/>
            <a:ext cx="8063430" cy="298634"/>
          </a:xfrm>
        </p:spPr>
        <p:txBody>
          <a:bodyPr wrap="none" anchor="b" anchorCtr="0">
            <a:noAutofit/>
          </a:bodyPr>
          <a:lstStyle>
            <a:lvl1pPr marL="0" indent="0" algn="ctr">
              <a:buNone/>
              <a:defRPr sz="2400">
                <a:latin typeface="+mj-lt"/>
              </a:defRPr>
            </a:lvl1pPr>
          </a:lstStyle>
          <a:p>
            <a:pPr lvl="0"/>
            <a:r>
              <a:rPr lang="nl-NL" dirty="0"/>
              <a:t>Titel</a:t>
            </a:r>
          </a:p>
        </p:txBody>
      </p:sp>
      <p:sp>
        <p:nvSpPr>
          <p:cNvPr id="23" name="Content Placeholder 2">
            <a:extLst>
              <a:ext uri="{FF2B5EF4-FFF2-40B4-BE49-F238E27FC236}">
                <a16:creationId xmlns:a16="http://schemas.microsoft.com/office/drawing/2014/main" id="{ABCBB241-30DD-4F40-A856-87AD8C5A8CA9}"/>
              </a:ext>
            </a:extLst>
          </p:cNvPr>
          <p:cNvSpPr>
            <a:spLocks noGrp="1"/>
          </p:cNvSpPr>
          <p:nvPr>
            <p:ph idx="15" hasCustomPrompt="1"/>
          </p:nvPr>
        </p:nvSpPr>
        <p:spPr>
          <a:xfrm>
            <a:off x="2063750" y="4641792"/>
            <a:ext cx="8064498" cy="1285872"/>
          </a:xfrm>
        </p:spPr>
        <p:txBody>
          <a:bodyPr>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24" name="Rechte verbindingslijn 23">
            <a:extLst>
              <a:ext uri="{FF2B5EF4-FFF2-40B4-BE49-F238E27FC236}">
                <a16:creationId xmlns:a16="http://schemas.microsoft.com/office/drawing/2014/main" id="{5A548CEF-A270-4B28-9FC2-24A06C419E29}"/>
              </a:ext>
            </a:extLst>
          </p:cNvPr>
          <p:cNvCxnSpPr>
            <a:cxnSpLocks/>
          </p:cNvCxnSpPr>
          <p:nvPr userDrawn="1"/>
        </p:nvCxnSpPr>
        <p:spPr>
          <a:xfrm>
            <a:off x="4224669" y="4303123"/>
            <a:ext cx="374266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8" name="Rechte verbindingslijn 27">
            <a:extLst>
              <a:ext uri="{FF2B5EF4-FFF2-40B4-BE49-F238E27FC236}">
                <a16:creationId xmlns:a16="http://schemas.microsoft.com/office/drawing/2014/main" id="{2A84CAC7-A839-443B-A6A2-2831E98C8D54}"/>
              </a:ext>
            </a:extLst>
          </p:cNvPr>
          <p:cNvCxnSpPr>
            <a:cxnSpLocks/>
          </p:cNvCxnSpPr>
          <p:nvPr userDrawn="1"/>
        </p:nvCxnSpPr>
        <p:spPr>
          <a:xfrm>
            <a:off x="4224669" y="1851876"/>
            <a:ext cx="374266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7181565"/>
      </p:ext>
    </p:extLst>
  </p:cSld>
  <p:clrMapOvr>
    <a:masterClrMapping/>
  </p:clrMapOvr>
  <p:extLst>
    <p:ext uri="{DCECCB84-F9BA-43D5-87BE-67443E8EF086}">
      <p15:sldGuideLst xmlns:p15="http://schemas.microsoft.com/office/powerpoint/2012/main">
        <p15:guide id="1" pos="1300">
          <p15:clr>
            <a:srgbClr val="FBAE40"/>
          </p15:clr>
        </p15:guide>
        <p15:guide id="2" pos="63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0B2551-4283-4856-8A24-44CE19412283}"/>
              </a:ext>
            </a:extLst>
          </p:cNvPr>
          <p:cNvSpPr/>
          <p:nvPr userDrawn="1"/>
        </p:nvSpPr>
        <p:spPr>
          <a:xfrm rot="5400000">
            <a:off x="5941973" y="154024"/>
            <a:ext cx="6416754" cy="6108701"/>
          </a:xfrm>
          <a:prstGeom prst="rect">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solidFill>
            <a:schemeClr val="accent4"/>
          </a:solidFill>
        </p:spPr>
        <p:txBody>
          <a:bodyPr vert="horz" lIns="0" tIns="28800" rIns="0" bIns="0" rtlCol="0" anchor="ctr">
            <a:noAutofit/>
          </a:bodyPr>
          <a:lstStyle>
            <a:lvl1pPr>
              <a:defRPr lang="en-US" dirty="0"/>
            </a:lvl1pPr>
          </a:lstStyle>
          <a:p>
            <a:pPr lvl="0"/>
            <a:r>
              <a:rPr lang="en-US" dirty="0"/>
              <a:t>Click to edit Master title style</a:t>
            </a:r>
          </a:p>
        </p:txBody>
      </p:sp>
      <p:sp>
        <p:nvSpPr>
          <p:cNvPr id="3" name="Content Placeholder 2">
            <a:extLst>
              <a:ext uri="{FF2B5EF4-FFF2-40B4-BE49-F238E27FC236}">
                <a16:creationId xmlns:a16="http://schemas.microsoft.com/office/drawing/2014/main" id="{5FC9D33E-ABBA-B64E-A5EC-5727C6586C97}"/>
              </a:ext>
            </a:extLst>
          </p:cNvPr>
          <p:cNvSpPr>
            <a:spLocks noGrp="1"/>
          </p:cNvSpPr>
          <p:nvPr>
            <p:ph idx="1" hasCustomPrompt="1"/>
          </p:nvPr>
        </p:nvSpPr>
        <p:spPr>
          <a:xfrm>
            <a:off x="695325" y="2097089"/>
            <a:ext cx="5035625" cy="3816348"/>
          </a:xfrm>
        </p:spPr>
        <p:txBody>
          <a:bodyPr numCol="1">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pPr/>
              <a:t>9/23/2022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kern="1200" dirty="0">
                <a:solidFill>
                  <a:schemeClr val="tx1"/>
                </a:solidFill>
                <a:latin typeface="+mn-lt"/>
                <a:ea typeface="Open Sans Light" panose="020B0604020202020204" charset="0"/>
                <a:cs typeface="Open Sans Light" panose="020B060402020202020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18" name="Tijdelijke aanduiding voor tekst 17">
            <a:extLst>
              <a:ext uri="{FF2B5EF4-FFF2-40B4-BE49-F238E27FC236}">
                <a16:creationId xmlns:a16="http://schemas.microsoft.com/office/drawing/2014/main" id="{8A011AFA-D1B6-4C95-A2EB-ED17B670ABB8}"/>
              </a:ext>
            </a:extLst>
          </p:cNvPr>
          <p:cNvSpPr>
            <a:spLocks noGrp="1"/>
          </p:cNvSpPr>
          <p:nvPr>
            <p:ph type="body" sz="quarter" idx="13" hasCustomPrompt="1"/>
          </p:nvPr>
        </p:nvSpPr>
        <p:spPr>
          <a:xfrm>
            <a:off x="695576" y="1341438"/>
            <a:ext cx="5040061" cy="298634"/>
          </a:xfrm>
        </p:spPr>
        <p:txBody>
          <a:bodyPr wrap="none" anchor="b" anchorCtr="0">
            <a:noAutofit/>
          </a:bodyPr>
          <a:lstStyle>
            <a:lvl1pPr marL="0" indent="0" algn="ctr">
              <a:buNone/>
              <a:defRPr sz="2400">
                <a:latin typeface="+mj-lt"/>
              </a:defRPr>
            </a:lvl1pPr>
          </a:lstStyle>
          <a:p>
            <a:pPr lvl="0"/>
            <a:r>
              <a:rPr lang="nl-NL" dirty="0"/>
              <a:t>Titel</a:t>
            </a:r>
          </a:p>
        </p:txBody>
      </p:sp>
      <p:cxnSp>
        <p:nvCxnSpPr>
          <p:cNvPr id="28" name="Rechte verbindingslijn 27">
            <a:extLst>
              <a:ext uri="{FF2B5EF4-FFF2-40B4-BE49-F238E27FC236}">
                <a16:creationId xmlns:a16="http://schemas.microsoft.com/office/drawing/2014/main" id="{2A84CAC7-A839-443B-A6A2-2831E98C8D54}"/>
              </a:ext>
            </a:extLst>
          </p:cNvPr>
          <p:cNvCxnSpPr>
            <a:cxnSpLocks/>
          </p:cNvCxnSpPr>
          <p:nvPr userDrawn="1"/>
        </p:nvCxnSpPr>
        <p:spPr>
          <a:xfrm>
            <a:off x="896541" y="1850894"/>
            <a:ext cx="4666392"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25" name="Content Placeholder 2">
            <a:extLst>
              <a:ext uri="{FF2B5EF4-FFF2-40B4-BE49-F238E27FC236}">
                <a16:creationId xmlns:a16="http://schemas.microsoft.com/office/drawing/2014/main" id="{A18C9BCD-BB66-4493-8CB9-B0EE014F9554}"/>
              </a:ext>
            </a:extLst>
          </p:cNvPr>
          <p:cNvSpPr>
            <a:spLocks noGrp="1"/>
          </p:cNvSpPr>
          <p:nvPr>
            <p:ph idx="14" hasCustomPrompt="1"/>
          </p:nvPr>
        </p:nvSpPr>
        <p:spPr>
          <a:xfrm>
            <a:off x="6461050" y="2088566"/>
            <a:ext cx="5035625" cy="3824872"/>
          </a:xfrm>
        </p:spPr>
        <p:txBody>
          <a:bodyPr numCol="1">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ijdelijke aanduiding voor tekst 17">
            <a:extLst>
              <a:ext uri="{FF2B5EF4-FFF2-40B4-BE49-F238E27FC236}">
                <a16:creationId xmlns:a16="http://schemas.microsoft.com/office/drawing/2014/main" id="{CB97F5F0-6AA8-4EB1-AFBE-D5DD28B9952B}"/>
              </a:ext>
            </a:extLst>
          </p:cNvPr>
          <p:cNvSpPr>
            <a:spLocks noGrp="1"/>
          </p:cNvSpPr>
          <p:nvPr>
            <p:ph type="body" sz="quarter" idx="15" hasCustomPrompt="1"/>
          </p:nvPr>
        </p:nvSpPr>
        <p:spPr>
          <a:xfrm>
            <a:off x="6461302" y="1341438"/>
            <a:ext cx="5035120" cy="298634"/>
          </a:xfrm>
        </p:spPr>
        <p:txBody>
          <a:bodyPr wrap="none" anchor="b" anchorCtr="0">
            <a:noAutofit/>
          </a:bodyPr>
          <a:lstStyle>
            <a:lvl1pPr marL="0" indent="0" algn="ctr">
              <a:buNone/>
              <a:defRPr sz="2400">
                <a:latin typeface="+mj-lt"/>
              </a:defRPr>
            </a:lvl1pPr>
          </a:lstStyle>
          <a:p>
            <a:pPr lvl="0"/>
            <a:r>
              <a:rPr lang="nl-NL" dirty="0"/>
              <a:t>Titel</a:t>
            </a:r>
          </a:p>
        </p:txBody>
      </p:sp>
      <p:cxnSp>
        <p:nvCxnSpPr>
          <p:cNvPr id="27" name="Rechte verbindingslijn 26">
            <a:extLst>
              <a:ext uri="{FF2B5EF4-FFF2-40B4-BE49-F238E27FC236}">
                <a16:creationId xmlns:a16="http://schemas.microsoft.com/office/drawing/2014/main" id="{541FCB78-199B-48C1-A8D5-B2549D495832}"/>
              </a:ext>
            </a:extLst>
          </p:cNvPr>
          <p:cNvCxnSpPr>
            <a:cxnSpLocks/>
          </p:cNvCxnSpPr>
          <p:nvPr userDrawn="1"/>
        </p:nvCxnSpPr>
        <p:spPr>
          <a:xfrm>
            <a:off x="6673453" y="1850894"/>
            <a:ext cx="4655205"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0123009"/>
      </p:ext>
    </p:extLst>
  </p:cSld>
  <p:clrMapOvr>
    <a:masterClrMapping/>
  </p:clrMapOvr>
  <p:extLst>
    <p:ext uri="{DCECCB84-F9BA-43D5-87BE-67443E8EF086}">
      <p15:sldGuideLst xmlns:p15="http://schemas.microsoft.com/office/powerpoint/2012/main">
        <p15:guide id="1" pos="3613">
          <p15:clr>
            <a:srgbClr val="FBAE40"/>
          </p15:clr>
        </p15:guide>
        <p15:guide id="2" pos="4067">
          <p15:clr>
            <a:srgbClr val="FBAE40"/>
          </p15:clr>
        </p15:guide>
        <p15:guide id="3" orient="horz" pos="132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A311A02-B5FC-1848-ADE2-F5BA1BC9B8A1}"/>
              </a:ext>
            </a:extLst>
          </p:cNvPr>
          <p:cNvSpPr/>
          <p:nvPr userDrawn="1"/>
        </p:nvSpPr>
        <p:spPr>
          <a:xfrm rot="5400000">
            <a:off x="-1191830" y="1174028"/>
            <a:ext cx="6416754" cy="4068694"/>
          </a:xfrm>
          <a:prstGeom prst="rect">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8F1C8AC5-C8E5-7B4C-97DE-7DD8EA9081AB}"/>
              </a:ext>
            </a:extLst>
          </p:cNvPr>
          <p:cNvSpPr/>
          <p:nvPr userDrawn="1"/>
        </p:nvSpPr>
        <p:spPr>
          <a:xfrm rot="5400000">
            <a:off x="6949276" y="1174028"/>
            <a:ext cx="6416754" cy="4068694"/>
          </a:xfrm>
          <a:prstGeom prst="rect">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solidFill>
            <a:schemeClr val="accent4"/>
          </a:solidFill>
        </p:spPr>
        <p:txBody>
          <a:bodyPr vert="horz" lIns="0" tIns="28800" rIns="0" bIns="0" rtlCol="0" anchor="ctr">
            <a:noAutofit/>
          </a:bodyPr>
          <a:lstStyle>
            <a:lvl1pPr>
              <a:defRPr lang="en-US" dirty="0"/>
            </a:lvl1pPr>
          </a:lstStyle>
          <a:p>
            <a:pPr lvl="0"/>
            <a:r>
              <a:rPr lang="en-US" dirty="0"/>
              <a:t>Click to edit Master title style</a:t>
            </a:r>
          </a:p>
        </p:txBody>
      </p:sp>
      <p:sp>
        <p:nvSpPr>
          <p:cNvPr id="3" name="Content Placeholder 2">
            <a:extLst>
              <a:ext uri="{FF2B5EF4-FFF2-40B4-BE49-F238E27FC236}">
                <a16:creationId xmlns:a16="http://schemas.microsoft.com/office/drawing/2014/main" id="{5FC9D33E-ABBA-B64E-A5EC-5727C6586C97}"/>
              </a:ext>
            </a:extLst>
          </p:cNvPr>
          <p:cNvSpPr>
            <a:spLocks noGrp="1"/>
          </p:cNvSpPr>
          <p:nvPr>
            <p:ph idx="1" hasCustomPrompt="1"/>
          </p:nvPr>
        </p:nvSpPr>
        <p:spPr>
          <a:xfrm>
            <a:off x="695326" y="2097089"/>
            <a:ext cx="3125308" cy="3816348"/>
          </a:xfrm>
        </p:spPr>
        <p:txBody>
          <a:bodyPr numCol="1">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pPr/>
              <a:t>9/23/2022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kern="1200" dirty="0">
                <a:solidFill>
                  <a:schemeClr val="tx1"/>
                </a:solidFill>
                <a:latin typeface="+mn-lt"/>
                <a:ea typeface="Open Sans Light" panose="020B0604020202020204" charset="0"/>
                <a:cs typeface="Open Sans Light" panose="020B060402020202020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18" name="Tijdelijke aanduiding voor tekst 17">
            <a:extLst>
              <a:ext uri="{FF2B5EF4-FFF2-40B4-BE49-F238E27FC236}">
                <a16:creationId xmlns:a16="http://schemas.microsoft.com/office/drawing/2014/main" id="{8A011AFA-D1B6-4C95-A2EB-ED17B670ABB8}"/>
              </a:ext>
            </a:extLst>
          </p:cNvPr>
          <p:cNvSpPr>
            <a:spLocks noGrp="1"/>
          </p:cNvSpPr>
          <p:nvPr>
            <p:ph type="body" sz="quarter" idx="13" hasCustomPrompt="1"/>
          </p:nvPr>
        </p:nvSpPr>
        <p:spPr>
          <a:xfrm>
            <a:off x="695577" y="1341438"/>
            <a:ext cx="3355318" cy="298634"/>
          </a:xfrm>
        </p:spPr>
        <p:txBody>
          <a:bodyPr wrap="none" anchor="b" anchorCtr="0">
            <a:noAutofit/>
          </a:bodyPr>
          <a:lstStyle>
            <a:lvl1pPr marL="0" indent="0" algn="ctr">
              <a:buNone/>
              <a:defRPr sz="2400">
                <a:latin typeface="+mj-lt"/>
              </a:defRPr>
            </a:lvl1pPr>
          </a:lstStyle>
          <a:p>
            <a:pPr lvl="0"/>
            <a:r>
              <a:rPr lang="nl-NL" dirty="0"/>
              <a:t>Titel</a:t>
            </a:r>
          </a:p>
        </p:txBody>
      </p:sp>
      <p:cxnSp>
        <p:nvCxnSpPr>
          <p:cNvPr id="28" name="Rechte verbindingslijn 27">
            <a:extLst>
              <a:ext uri="{FF2B5EF4-FFF2-40B4-BE49-F238E27FC236}">
                <a16:creationId xmlns:a16="http://schemas.microsoft.com/office/drawing/2014/main" id="{2A84CAC7-A839-443B-A6A2-2831E98C8D54}"/>
              </a:ext>
            </a:extLst>
          </p:cNvPr>
          <p:cNvCxnSpPr>
            <a:cxnSpLocks/>
          </p:cNvCxnSpPr>
          <p:nvPr userDrawn="1"/>
        </p:nvCxnSpPr>
        <p:spPr>
          <a:xfrm>
            <a:off x="695326" y="1850894"/>
            <a:ext cx="3125307"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25" name="Content Placeholder 2">
            <a:extLst>
              <a:ext uri="{FF2B5EF4-FFF2-40B4-BE49-F238E27FC236}">
                <a16:creationId xmlns:a16="http://schemas.microsoft.com/office/drawing/2014/main" id="{A18C9BCD-BB66-4493-8CB9-B0EE014F9554}"/>
              </a:ext>
            </a:extLst>
          </p:cNvPr>
          <p:cNvSpPr>
            <a:spLocks noGrp="1"/>
          </p:cNvSpPr>
          <p:nvPr>
            <p:ph idx="14" hasCustomPrompt="1"/>
          </p:nvPr>
        </p:nvSpPr>
        <p:spPr>
          <a:xfrm>
            <a:off x="8382000" y="2088566"/>
            <a:ext cx="3114675" cy="3824872"/>
          </a:xfrm>
        </p:spPr>
        <p:txBody>
          <a:bodyPr numCol="1">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ijdelijke aanduiding voor tekst 17">
            <a:extLst>
              <a:ext uri="{FF2B5EF4-FFF2-40B4-BE49-F238E27FC236}">
                <a16:creationId xmlns:a16="http://schemas.microsoft.com/office/drawing/2014/main" id="{CB97F5F0-6AA8-4EB1-AFBE-D5DD28B9952B}"/>
              </a:ext>
            </a:extLst>
          </p:cNvPr>
          <p:cNvSpPr>
            <a:spLocks noGrp="1"/>
          </p:cNvSpPr>
          <p:nvPr>
            <p:ph type="body" sz="quarter" idx="15" hasCustomPrompt="1"/>
          </p:nvPr>
        </p:nvSpPr>
        <p:spPr>
          <a:xfrm>
            <a:off x="8141102" y="1341438"/>
            <a:ext cx="3355319" cy="298634"/>
          </a:xfrm>
        </p:spPr>
        <p:txBody>
          <a:bodyPr wrap="none" anchor="b" anchorCtr="0">
            <a:noAutofit/>
          </a:bodyPr>
          <a:lstStyle>
            <a:lvl1pPr marL="0" indent="0" algn="ctr">
              <a:buNone/>
              <a:defRPr sz="2400">
                <a:latin typeface="+mj-lt"/>
              </a:defRPr>
            </a:lvl1pPr>
          </a:lstStyle>
          <a:p>
            <a:pPr lvl="0"/>
            <a:r>
              <a:rPr lang="nl-NL" dirty="0"/>
              <a:t>Titel</a:t>
            </a:r>
          </a:p>
        </p:txBody>
      </p:sp>
      <p:cxnSp>
        <p:nvCxnSpPr>
          <p:cNvPr id="27" name="Rechte verbindingslijn 26">
            <a:extLst>
              <a:ext uri="{FF2B5EF4-FFF2-40B4-BE49-F238E27FC236}">
                <a16:creationId xmlns:a16="http://schemas.microsoft.com/office/drawing/2014/main" id="{541FCB78-199B-48C1-A8D5-B2549D495832}"/>
              </a:ext>
            </a:extLst>
          </p:cNvPr>
          <p:cNvCxnSpPr>
            <a:cxnSpLocks/>
          </p:cNvCxnSpPr>
          <p:nvPr userDrawn="1"/>
        </p:nvCxnSpPr>
        <p:spPr>
          <a:xfrm>
            <a:off x="8382000" y="1850894"/>
            <a:ext cx="2946658"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23" name="Content Placeholder 2">
            <a:extLst>
              <a:ext uri="{FF2B5EF4-FFF2-40B4-BE49-F238E27FC236}">
                <a16:creationId xmlns:a16="http://schemas.microsoft.com/office/drawing/2014/main" id="{10392849-2973-E945-93FB-3F27A5BFE55F}"/>
              </a:ext>
            </a:extLst>
          </p:cNvPr>
          <p:cNvSpPr>
            <a:spLocks noGrp="1"/>
          </p:cNvSpPr>
          <p:nvPr>
            <p:ph idx="16" hasCustomPrompt="1"/>
          </p:nvPr>
        </p:nvSpPr>
        <p:spPr>
          <a:xfrm>
            <a:off x="4567294" y="2097089"/>
            <a:ext cx="3125308" cy="3816348"/>
          </a:xfrm>
        </p:spPr>
        <p:txBody>
          <a:bodyPr numCol="1">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ijdelijke aanduiding voor tekst 17">
            <a:extLst>
              <a:ext uri="{FF2B5EF4-FFF2-40B4-BE49-F238E27FC236}">
                <a16:creationId xmlns:a16="http://schemas.microsoft.com/office/drawing/2014/main" id="{B41E24CC-719B-464E-A03B-0BE5F84E7137}"/>
              </a:ext>
            </a:extLst>
          </p:cNvPr>
          <p:cNvSpPr>
            <a:spLocks noGrp="1"/>
          </p:cNvSpPr>
          <p:nvPr>
            <p:ph type="body" sz="quarter" idx="17" hasCustomPrompt="1"/>
          </p:nvPr>
        </p:nvSpPr>
        <p:spPr>
          <a:xfrm>
            <a:off x="4452289" y="1341438"/>
            <a:ext cx="3355318" cy="298634"/>
          </a:xfrm>
        </p:spPr>
        <p:txBody>
          <a:bodyPr wrap="none" anchor="b" anchorCtr="0">
            <a:noAutofit/>
          </a:bodyPr>
          <a:lstStyle>
            <a:lvl1pPr marL="0" indent="0" algn="ctr">
              <a:buNone/>
              <a:defRPr sz="2400">
                <a:latin typeface="+mj-lt"/>
              </a:defRPr>
            </a:lvl1pPr>
          </a:lstStyle>
          <a:p>
            <a:pPr lvl="0"/>
            <a:r>
              <a:rPr lang="nl-NL" dirty="0"/>
              <a:t>Titel</a:t>
            </a:r>
          </a:p>
        </p:txBody>
      </p:sp>
      <p:cxnSp>
        <p:nvCxnSpPr>
          <p:cNvPr id="29" name="Rechte verbindingslijn 27">
            <a:extLst>
              <a:ext uri="{FF2B5EF4-FFF2-40B4-BE49-F238E27FC236}">
                <a16:creationId xmlns:a16="http://schemas.microsoft.com/office/drawing/2014/main" id="{1E1D2F96-F83A-D64E-9C13-82263BDBE12D}"/>
              </a:ext>
            </a:extLst>
          </p:cNvPr>
          <p:cNvCxnSpPr>
            <a:cxnSpLocks/>
          </p:cNvCxnSpPr>
          <p:nvPr userDrawn="1"/>
        </p:nvCxnSpPr>
        <p:spPr>
          <a:xfrm>
            <a:off x="4667902" y="1850894"/>
            <a:ext cx="2924092"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5904605"/>
      </p:ext>
    </p:extLst>
  </p:cSld>
  <p:clrMapOvr>
    <a:masterClrMapping/>
  </p:clrMapOvr>
  <p:extLst>
    <p:ext uri="{DCECCB84-F9BA-43D5-87BE-67443E8EF086}">
      <p15:sldGuideLst xmlns:p15="http://schemas.microsoft.com/office/powerpoint/2012/main">
        <p15:guide id="1" pos="3613">
          <p15:clr>
            <a:srgbClr val="FBAE40"/>
          </p15:clr>
        </p15:guide>
        <p15:guide id="2" pos="4067">
          <p15:clr>
            <a:srgbClr val="FBAE40"/>
          </p15:clr>
        </p15:guide>
        <p15:guide id="3" orient="horz" pos="132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0B2551-4283-4856-8A24-44CE19412283}"/>
              </a:ext>
            </a:extLst>
          </p:cNvPr>
          <p:cNvSpPr/>
          <p:nvPr userDrawn="1"/>
        </p:nvSpPr>
        <p:spPr>
          <a:xfrm rot="5400000">
            <a:off x="5941973" y="154024"/>
            <a:ext cx="6416754" cy="6108701"/>
          </a:xfrm>
          <a:prstGeom prst="rect">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solidFill>
            <a:schemeClr val="accent4"/>
          </a:solidFill>
        </p:spPr>
        <p:txBody>
          <a:bodyPr vert="horz" lIns="0" tIns="28800" rIns="0" bIns="0" rtlCol="0" anchor="ctr">
            <a:noAutofit/>
          </a:bodyPr>
          <a:lstStyle>
            <a:lvl1pPr>
              <a:defRPr lang="en-US" dirty="0"/>
            </a:lvl1pPr>
          </a:lstStyle>
          <a:p>
            <a:pPr lvl="0"/>
            <a:r>
              <a:rPr lang="en-US" dirty="0"/>
              <a:t>Click to edit Master title style</a:t>
            </a:r>
          </a:p>
        </p:txBody>
      </p:sp>
      <p:sp>
        <p:nvSpPr>
          <p:cNvPr id="3" name="Content Placeholder 2">
            <a:extLst>
              <a:ext uri="{FF2B5EF4-FFF2-40B4-BE49-F238E27FC236}">
                <a16:creationId xmlns:a16="http://schemas.microsoft.com/office/drawing/2014/main" id="{5FC9D33E-ABBA-B64E-A5EC-5727C6586C97}"/>
              </a:ext>
            </a:extLst>
          </p:cNvPr>
          <p:cNvSpPr>
            <a:spLocks noGrp="1"/>
          </p:cNvSpPr>
          <p:nvPr>
            <p:ph idx="1" hasCustomPrompt="1"/>
          </p:nvPr>
        </p:nvSpPr>
        <p:spPr>
          <a:xfrm>
            <a:off x="695325" y="2097088"/>
            <a:ext cx="5046411" cy="3816349"/>
          </a:xfrm>
        </p:spPr>
        <p:txBody>
          <a:bodyPr numCol="1">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pPr/>
              <a:t>9/23/2022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kern="1200" dirty="0">
                <a:solidFill>
                  <a:schemeClr val="tx1"/>
                </a:solidFill>
                <a:latin typeface="+mn-lt"/>
                <a:ea typeface="Open Sans Light" panose="020B0604020202020204" charset="0"/>
                <a:cs typeface="Open Sans Light" panose="020B060402020202020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18" name="Tijdelijke aanduiding voor tekst 17">
            <a:extLst>
              <a:ext uri="{FF2B5EF4-FFF2-40B4-BE49-F238E27FC236}">
                <a16:creationId xmlns:a16="http://schemas.microsoft.com/office/drawing/2014/main" id="{8A011AFA-D1B6-4C95-A2EB-ED17B670ABB8}"/>
              </a:ext>
            </a:extLst>
          </p:cNvPr>
          <p:cNvSpPr>
            <a:spLocks noGrp="1"/>
          </p:cNvSpPr>
          <p:nvPr>
            <p:ph type="body" sz="quarter" idx="13" hasCustomPrompt="1"/>
          </p:nvPr>
        </p:nvSpPr>
        <p:spPr>
          <a:xfrm>
            <a:off x="695325" y="1341436"/>
            <a:ext cx="5046663" cy="297209"/>
          </a:xfrm>
        </p:spPr>
        <p:txBody>
          <a:bodyPr wrap="none" anchor="b" anchorCtr="0">
            <a:noAutofit/>
          </a:bodyPr>
          <a:lstStyle>
            <a:lvl1pPr marL="0" indent="0" algn="ctr">
              <a:buNone/>
              <a:defRPr sz="2400">
                <a:latin typeface="+mj-lt"/>
              </a:defRPr>
            </a:lvl1pPr>
          </a:lstStyle>
          <a:p>
            <a:pPr lvl="0"/>
            <a:r>
              <a:rPr lang="nl-NL" dirty="0"/>
              <a:t>Titel</a:t>
            </a:r>
          </a:p>
        </p:txBody>
      </p:sp>
      <p:cxnSp>
        <p:nvCxnSpPr>
          <p:cNvPr id="28" name="Rechte verbindingslijn 27">
            <a:extLst>
              <a:ext uri="{FF2B5EF4-FFF2-40B4-BE49-F238E27FC236}">
                <a16:creationId xmlns:a16="http://schemas.microsoft.com/office/drawing/2014/main" id="{2A84CAC7-A839-443B-A6A2-2831E98C8D54}"/>
              </a:ext>
            </a:extLst>
          </p:cNvPr>
          <p:cNvCxnSpPr>
            <a:cxnSpLocks/>
          </p:cNvCxnSpPr>
          <p:nvPr userDrawn="1"/>
        </p:nvCxnSpPr>
        <p:spPr>
          <a:xfrm>
            <a:off x="903684" y="1850894"/>
            <a:ext cx="4659249"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14" name="Right Triangle 13">
            <a:extLst>
              <a:ext uri="{FF2B5EF4-FFF2-40B4-BE49-F238E27FC236}">
                <a16:creationId xmlns:a16="http://schemas.microsoft.com/office/drawing/2014/main" id="{4F5F73DB-A63B-46B8-A95E-C1402519A65F}"/>
              </a:ext>
            </a:extLst>
          </p:cNvPr>
          <p:cNvSpPr/>
          <p:nvPr userDrawn="1"/>
        </p:nvSpPr>
        <p:spPr>
          <a:xfrm rot="2700000">
            <a:off x="5915998" y="2812630"/>
            <a:ext cx="360000" cy="360000"/>
          </a:xfrm>
          <a:prstGeom prst="rtTriangle">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jdelijke aanduiding voor afbeelding 9">
            <a:extLst>
              <a:ext uri="{FF2B5EF4-FFF2-40B4-BE49-F238E27FC236}">
                <a16:creationId xmlns:a16="http://schemas.microsoft.com/office/drawing/2014/main" id="{DF0935F9-0C56-4905-B1FC-92622EB10F53}"/>
              </a:ext>
            </a:extLst>
          </p:cNvPr>
          <p:cNvSpPr>
            <a:spLocks noGrp="1"/>
          </p:cNvSpPr>
          <p:nvPr>
            <p:ph type="pic" sz="quarter" idx="14"/>
          </p:nvPr>
        </p:nvSpPr>
        <p:spPr>
          <a:xfrm>
            <a:off x="6461046" y="1341438"/>
            <a:ext cx="5035629" cy="4572000"/>
          </a:xfrm>
        </p:spPr>
        <p:txBody>
          <a:bodyPr/>
          <a:lstStyle/>
          <a:p>
            <a:r>
              <a:rPr lang="nl-NL"/>
              <a:t>Klik op het pictogram als u een afbeelding wilt toevoegen</a:t>
            </a:r>
            <a:endParaRPr lang="nl-NL" dirty="0"/>
          </a:p>
        </p:txBody>
      </p:sp>
    </p:spTree>
    <p:extLst>
      <p:ext uri="{BB962C8B-B14F-4D97-AF65-F5344CB8AC3E}">
        <p14:creationId xmlns:p14="http://schemas.microsoft.com/office/powerpoint/2010/main" val="976902655"/>
      </p:ext>
    </p:extLst>
  </p:cSld>
  <p:clrMapOvr>
    <a:masterClrMapping/>
  </p:clrMapOvr>
  <p:extLst>
    <p:ext uri="{DCECCB84-F9BA-43D5-87BE-67443E8EF086}">
      <p15:sldGuideLst xmlns:p15="http://schemas.microsoft.com/office/powerpoint/2012/main">
        <p15:guide id="1" pos="3617">
          <p15:clr>
            <a:srgbClr val="FBAE40"/>
          </p15:clr>
        </p15:guide>
        <p15:guide id="2" pos="4067">
          <p15:clr>
            <a:srgbClr val="FBAE40"/>
          </p15:clr>
        </p15:guide>
        <p15:guide id="3" orient="horz" pos="132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grpSp>
        <p:nvGrpSpPr>
          <p:cNvPr id="13" name="Groep 12">
            <a:extLst>
              <a:ext uri="{FF2B5EF4-FFF2-40B4-BE49-F238E27FC236}">
                <a16:creationId xmlns:a16="http://schemas.microsoft.com/office/drawing/2014/main" id="{3A5E3D4D-1FC0-47DE-9BF2-A60778D9D3B5}"/>
              </a:ext>
            </a:extLst>
          </p:cNvPr>
          <p:cNvGrpSpPr/>
          <p:nvPr userDrawn="1"/>
        </p:nvGrpSpPr>
        <p:grpSpPr>
          <a:xfrm>
            <a:off x="-9530" y="0"/>
            <a:ext cx="12217401" cy="3206061"/>
            <a:chOff x="-9530" y="0"/>
            <a:chExt cx="12217401" cy="3206061"/>
          </a:xfrm>
        </p:grpSpPr>
        <p:sp>
          <p:nvSpPr>
            <p:cNvPr id="9" name="Rectangle 8">
              <a:extLst>
                <a:ext uri="{FF2B5EF4-FFF2-40B4-BE49-F238E27FC236}">
                  <a16:creationId xmlns:a16="http://schemas.microsoft.com/office/drawing/2014/main" id="{B80B2551-4283-4856-8A24-44CE19412283}"/>
                </a:ext>
              </a:extLst>
            </p:cNvPr>
            <p:cNvSpPr/>
            <p:nvPr userDrawn="1"/>
          </p:nvSpPr>
          <p:spPr>
            <a:xfrm rot="5400000">
              <a:off x="4628672" y="-4638202"/>
              <a:ext cx="2940997" cy="12217401"/>
            </a:xfrm>
            <a:prstGeom prst="rect">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Gelijkbenige driehoek 11">
              <a:extLst>
                <a:ext uri="{FF2B5EF4-FFF2-40B4-BE49-F238E27FC236}">
                  <a16:creationId xmlns:a16="http://schemas.microsoft.com/office/drawing/2014/main" id="{305BE3AA-F809-48FE-A909-2D18E0475018}"/>
                </a:ext>
              </a:extLst>
            </p:cNvPr>
            <p:cNvSpPr/>
            <p:nvPr userDrawn="1"/>
          </p:nvSpPr>
          <p:spPr>
            <a:xfrm rot="10800000">
              <a:off x="5835675" y="2940995"/>
              <a:ext cx="520649" cy="265066"/>
            </a:xfrm>
            <a:prstGeom prst="triangle">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solidFill>
            <a:schemeClr val="accent4"/>
          </a:solidFill>
        </p:spPr>
        <p:txBody>
          <a:bodyPr vert="horz" lIns="0" tIns="28800" rIns="0" bIns="0" rtlCol="0" anchor="ctr">
            <a:noAutofit/>
          </a:bodyPr>
          <a:lstStyle>
            <a:lvl1pPr>
              <a:defRPr lang="en-US" dirty="0"/>
            </a:lvl1pPr>
          </a:lstStyle>
          <a:p>
            <a:pPr lvl="0"/>
            <a:r>
              <a:rPr lang="en-US" dirty="0"/>
              <a:t>Click to edit Master title style</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pPr/>
              <a:t>9/23/2022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kern="1200" dirty="0">
                <a:solidFill>
                  <a:schemeClr val="tx1"/>
                </a:solidFill>
                <a:latin typeface="+mn-lt"/>
                <a:ea typeface="Open Sans Light" panose="020B0604020202020204" charset="0"/>
                <a:cs typeface="Open Sans Light" panose="020B060402020202020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18" name="Tijdelijke aanduiding voor tekst 17">
            <a:extLst>
              <a:ext uri="{FF2B5EF4-FFF2-40B4-BE49-F238E27FC236}">
                <a16:creationId xmlns:a16="http://schemas.microsoft.com/office/drawing/2014/main" id="{8A011AFA-D1B6-4C95-A2EB-ED17B670ABB8}"/>
              </a:ext>
            </a:extLst>
          </p:cNvPr>
          <p:cNvSpPr>
            <a:spLocks noGrp="1"/>
          </p:cNvSpPr>
          <p:nvPr>
            <p:ph type="body" sz="quarter" idx="13" hasCustomPrompt="1"/>
          </p:nvPr>
        </p:nvSpPr>
        <p:spPr>
          <a:xfrm>
            <a:off x="2064285" y="1341439"/>
            <a:ext cx="8066748" cy="298634"/>
          </a:xfrm>
        </p:spPr>
        <p:txBody>
          <a:bodyPr wrap="none" anchor="b" anchorCtr="0">
            <a:noAutofit/>
          </a:bodyPr>
          <a:lstStyle>
            <a:lvl1pPr marL="0" indent="0" algn="ctr">
              <a:buNone/>
              <a:defRPr sz="2400">
                <a:latin typeface="+mj-lt"/>
              </a:defRPr>
            </a:lvl1pPr>
          </a:lstStyle>
          <a:p>
            <a:pPr lvl="0"/>
            <a:r>
              <a:rPr lang="nl-NL" dirty="0"/>
              <a:t>Titel</a:t>
            </a:r>
          </a:p>
        </p:txBody>
      </p:sp>
      <p:sp>
        <p:nvSpPr>
          <p:cNvPr id="23" name="Content Placeholder 2">
            <a:extLst>
              <a:ext uri="{FF2B5EF4-FFF2-40B4-BE49-F238E27FC236}">
                <a16:creationId xmlns:a16="http://schemas.microsoft.com/office/drawing/2014/main" id="{ABCBB241-30DD-4F40-A856-87AD8C5A8CA9}"/>
              </a:ext>
            </a:extLst>
          </p:cNvPr>
          <p:cNvSpPr>
            <a:spLocks noGrp="1"/>
          </p:cNvSpPr>
          <p:nvPr>
            <p:ph idx="15" hasCustomPrompt="1"/>
          </p:nvPr>
        </p:nvSpPr>
        <p:spPr>
          <a:xfrm>
            <a:off x="2063750" y="3429000"/>
            <a:ext cx="8067816" cy="2498664"/>
          </a:xfrm>
        </p:spPr>
        <p:txBody>
          <a:bodyPr numCol="2">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28" name="Rechte verbindingslijn 27">
            <a:extLst>
              <a:ext uri="{FF2B5EF4-FFF2-40B4-BE49-F238E27FC236}">
                <a16:creationId xmlns:a16="http://schemas.microsoft.com/office/drawing/2014/main" id="{2A84CAC7-A839-443B-A6A2-2831E98C8D54}"/>
              </a:ext>
            </a:extLst>
          </p:cNvPr>
          <p:cNvCxnSpPr>
            <a:cxnSpLocks/>
          </p:cNvCxnSpPr>
          <p:nvPr userDrawn="1"/>
        </p:nvCxnSpPr>
        <p:spPr>
          <a:xfrm>
            <a:off x="4224669" y="1851876"/>
            <a:ext cx="374266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19" name="Tijdelijke aanduiding voor tekst 17">
            <a:extLst>
              <a:ext uri="{FF2B5EF4-FFF2-40B4-BE49-F238E27FC236}">
                <a16:creationId xmlns:a16="http://schemas.microsoft.com/office/drawing/2014/main" id="{7000D948-B25E-4993-961A-4AB49071E789}"/>
              </a:ext>
            </a:extLst>
          </p:cNvPr>
          <p:cNvSpPr>
            <a:spLocks noGrp="1"/>
          </p:cNvSpPr>
          <p:nvPr>
            <p:ph type="body" sz="quarter" idx="16" hasCustomPrompt="1"/>
          </p:nvPr>
        </p:nvSpPr>
        <p:spPr>
          <a:xfrm>
            <a:off x="2064285" y="1997866"/>
            <a:ext cx="8066748" cy="298634"/>
          </a:xfrm>
        </p:spPr>
        <p:txBody>
          <a:bodyPr wrap="none" anchor="b" anchorCtr="0">
            <a:noAutofit/>
          </a:bodyPr>
          <a:lstStyle>
            <a:lvl1pPr marL="0" indent="0" algn="ctr">
              <a:buNone/>
              <a:defRPr sz="2400">
                <a:solidFill>
                  <a:schemeClr val="accent1"/>
                </a:solidFill>
                <a:latin typeface="+mj-lt"/>
              </a:defRPr>
            </a:lvl1pPr>
          </a:lstStyle>
          <a:p>
            <a:pPr lvl="0"/>
            <a:r>
              <a:rPr lang="nl-NL" dirty="0"/>
              <a:t>Titel</a:t>
            </a:r>
          </a:p>
        </p:txBody>
      </p:sp>
      <p:sp>
        <p:nvSpPr>
          <p:cNvPr id="20" name="Tijdelijke aanduiding voor tekst 17">
            <a:extLst>
              <a:ext uri="{FF2B5EF4-FFF2-40B4-BE49-F238E27FC236}">
                <a16:creationId xmlns:a16="http://schemas.microsoft.com/office/drawing/2014/main" id="{61C228BB-DBDB-4F7D-B146-8F72D191B210}"/>
              </a:ext>
            </a:extLst>
          </p:cNvPr>
          <p:cNvSpPr>
            <a:spLocks noGrp="1"/>
          </p:cNvSpPr>
          <p:nvPr>
            <p:ph type="body" sz="quarter" idx="17" hasCustomPrompt="1"/>
          </p:nvPr>
        </p:nvSpPr>
        <p:spPr>
          <a:xfrm>
            <a:off x="2064285" y="2416760"/>
            <a:ext cx="8066748" cy="298634"/>
          </a:xfrm>
        </p:spPr>
        <p:txBody>
          <a:bodyPr wrap="none" anchor="b" anchorCtr="0">
            <a:noAutofit/>
          </a:bodyPr>
          <a:lstStyle>
            <a:lvl1pPr marL="0" indent="0" algn="ctr">
              <a:buNone/>
              <a:defRPr sz="2000">
                <a:solidFill>
                  <a:schemeClr val="accent1"/>
                </a:solidFill>
                <a:latin typeface="+mn-lt"/>
              </a:defRPr>
            </a:lvl1pPr>
          </a:lstStyle>
          <a:p>
            <a:pPr lvl="0"/>
            <a:r>
              <a:rPr lang="nl-NL" dirty="0"/>
              <a:t>Titel</a:t>
            </a:r>
          </a:p>
        </p:txBody>
      </p:sp>
    </p:spTree>
    <p:extLst>
      <p:ext uri="{BB962C8B-B14F-4D97-AF65-F5344CB8AC3E}">
        <p14:creationId xmlns:p14="http://schemas.microsoft.com/office/powerpoint/2010/main" val="4015650183"/>
      </p:ext>
    </p:extLst>
  </p:cSld>
  <p:clrMapOvr>
    <a:masterClrMapping/>
  </p:clrMapOvr>
  <p:extLst>
    <p:ext uri="{DCECCB84-F9BA-43D5-87BE-67443E8EF086}">
      <p15:sldGuideLst xmlns:p15="http://schemas.microsoft.com/office/powerpoint/2012/main">
        <p15:guide id="1" pos="1300">
          <p15:clr>
            <a:srgbClr val="FBAE40"/>
          </p15:clr>
        </p15:guide>
        <p15:guide id="2" pos="63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C748B-B8E8-524E-9E0C-3757583261EE}"/>
              </a:ext>
            </a:extLst>
          </p:cNvPr>
          <p:cNvSpPr>
            <a:spLocks noGrp="1"/>
          </p:cNvSpPr>
          <p:nvPr>
            <p:ph type="title"/>
          </p:nvPr>
        </p:nvSpPr>
        <p:spPr>
          <a:noFill/>
        </p:spPr>
        <p:txBody>
          <a:bodyPr vert="horz" lIns="0" tIns="28800" rIns="0" bIns="0" rtlCol="0" anchor="ctr">
            <a:noAutofit/>
          </a:bodyPr>
          <a:lstStyle>
            <a:lvl1pPr>
              <a:defRPr lang="en-US"/>
            </a:lvl1pPr>
          </a:lstStyle>
          <a:p>
            <a:pPr lvl="0"/>
            <a:r>
              <a:rPr lang="nl-NL"/>
              <a:t>Klik om stijl te bewerken</a:t>
            </a:r>
            <a:endParaRPr lang="en-US" dirty="0"/>
          </a:p>
        </p:txBody>
      </p:sp>
      <p:sp>
        <p:nvSpPr>
          <p:cNvPr id="3" name="Content Placeholder 2">
            <a:extLst>
              <a:ext uri="{FF2B5EF4-FFF2-40B4-BE49-F238E27FC236}">
                <a16:creationId xmlns:a16="http://schemas.microsoft.com/office/drawing/2014/main" id="{8BA5E406-6B2B-EA4A-B7D1-AB0516944DB1}"/>
              </a:ext>
            </a:extLst>
          </p:cNvPr>
          <p:cNvSpPr>
            <a:spLocks noGrp="1"/>
          </p:cNvSpPr>
          <p:nvPr>
            <p:ph sz="half" idx="1"/>
          </p:nvPr>
        </p:nvSpPr>
        <p:spPr>
          <a:xfrm>
            <a:off x="695325" y="1341438"/>
            <a:ext cx="5040313" cy="457200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a:extLst>
              <a:ext uri="{FF2B5EF4-FFF2-40B4-BE49-F238E27FC236}">
                <a16:creationId xmlns:a16="http://schemas.microsoft.com/office/drawing/2014/main" id="{FC911D5D-A150-D243-AD91-DEE83B2F3A97}"/>
              </a:ext>
            </a:extLst>
          </p:cNvPr>
          <p:cNvSpPr>
            <a:spLocks noGrp="1"/>
          </p:cNvSpPr>
          <p:nvPr>
            <p:ph sz="half" idx="2"/>
          </p:nvPr>
        </p:nvSpPr>
        <p:spPr>
          <a:xfrm>
            <a:off x="6456363" y="1341439"/>
            <a:ext cx="5040311" cy="4572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Date Placeholder 4">
            <a:extLst>
              <a:ext uri="{FF2B5EF4-FFF2-40B4-BE49-F238E27FC236}">
                <a16:creationId xmlns:a16="http://schemas.microsoft.com/office/drawing/2014/main" id="{35587B2A-C166-F446-A7FF-9F1678EEA0FB}"/>
              </a:ext>
            </a:extLst>
          </p:cNvPr>
          <p:cNvSpPr>
            <a:spLocks noGrp="1"/>
          </p:cNvSpPr>
          <p:nvPr>
            <p:ph type="dt" sz="half" idx="10"/>
          </p:nvPr>
        </p:nvSpPr>
        <p:spPr/>
        <p:txBody>
          <a:bodyPr vert="horz" lIns="0" tIns="0" rIns="0" bIns="0" rtlCol="0" anchor="ctr"/>
          <a:lstStyle>
            <a:lvl1pPr>
              <a:defRPr lang="en-US" smtClean="0"/>
            </a:lvl1pPr>
          </a:lstStyle>
          <a:p>
            <a:fld id="{D65BE984-A1F2-4D67-BFC6-97480067C839}" type="datetime1">
              <a:rPr lang="en-US" smtClean="0"/>
              <a:pPr/>
              <a:t>9/23/2022</a:t>
            </a:fld>
            <a:endParaRPr lang="nl-NL"/>
          </a:p>
        </p:txBody>
      </p:sp>
      <p:sp>
        <p:nvSpPr>
          <p:cNvPr id="6" name="Footer Placeholder 5">
            <a:extLst>
              <a:ext uri="{FF2B5EF4-FFF2-40B4-BE49-F238E27FC236}">
                <a16:creationId xmlns:a16="http://schemas.microsoft.com/office/drawing/2014/main" id="{F74CBD71-4D5E-6847-BC02-798C1D64E9BD}"/>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kern="1200">
                <a:solidFill>
                  <a:schemeClr val="tx1"/>
                </a:solidFill>
                <a:latin typeface="+mn-lt"/>
                <a:ea typeface="Open Sans Light" panose="020B0604020202020204" charset="0"/>
                <a:cs typeface="Open Sans Light" panose="020B0604020202020204" charset="0"/>
              </a:defRPr>
            </a:lvl1pPr>
          </a:lstStyle>
          <a:p>
            <a:endParaRPr lang="nl-NL" dirty="0"/>
          </a:p>
        </p:txBody>
      </p:sp>
      <p:sp>
        <p:nvSpPr>
          <p:cNvPr id="7" name="Slide Number Placeholder 6">
            <a:extLst>
              <a:ext uri="{FF2B5EF4-FFF2-40B4-BE49-F238E27FC236}">
                <a16:creationId xmlns:a16="http://schemas.microsoft.com/office/drawing/2014/main" id="{82774B8C-50F9-D84A-BCEF-E1A99927EFB1}"/>
              </a:ext>
            </a:extLst>
          </p:cNvPr>
          <p:cNvSpPr>
            <a:spLocks noGrp="1"/>
          </p:cNvSpPr>
          <p:nvPr>
            <p:ph type="sldNum" sz="quarter" idx="12"/>
          </p:nvPr>
        </p:nvSpPr>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Tree>
    <p:extLst>
      <p:ext uri="{BB962C8B-B14F-4D97-AF65-F5344CB8AC3E}">
        <p14:creationId xmlns:p14="http://schemas.microsoft.com/office/powerpoint/2010/main" val="1490823"/>
      </p:ext>
    </p:extLst>
  </p:cSld>
  <p:clrMapOvr>
    <a:masterClrMapping/>
  </p:clrMapOvr>
  <p:extLst>
    <p:ext uri="{DCECCB84-F9BA-43D5-87BE-67443E8EF086}">
      <p15:sldGuideLst xmlns:p15="http://schemas.microsoft.com/office/powerpoint/2012/main">
        <p15:guide id="1" pos="3613">
          <p15:clr>
            <a:srgbClr val="FBAE40"/>
          </p15:clr>
        </p15:guide>
        <p15:guide id="2" pos="4067">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B193A-C3A5-5947-B5D3-171E17FFA012}"/>
              </a:ext>
            </a:extLst>
          </p:cNvPr>
          <p:cNvSpPr>
            <a:spLocks noGrp="1"/>
          </p:cNvSpPr>
          <p:nvPr>
            <p:ph type="title"/>
          </p:nvPr>
        </p:nvSpPr>
        <p:spPr>
          <a:xfrm>
            <a:off x="695325" y="365125"/>
            <a:ext cx="10804526" cy="1325563"/>
          </a:xfrm>
        </p:spPr>
        <p:txBody>
          <a:bodyPr/>
          <a:lstStyle/>
          <a:p>
            <a:r>
              <a:rPr lang="nl-NL"/>
              <a:t>Klik om stijl te bewerken</a:t>
            </a:r>
            <a:endParaRPr lang="en-US" dirty="0"/>
          </a:p>
        </p:txBody>
      </p:sp>
      <p:sp>
        <p:nvSpPr>
          <p:cNvPr id="3" name="Text Placeholder 2">
            <a:extLst>
              <a:ext uri="{FF2B5EF4-FFF2-40B4-BE49-F238E27FC236}">
                <a16:creationId xmlns:a16="http://schemas.microsoft.com/office/drawing/2014/main" id="{C205C58D-DBDC-9A4B-BB62-FD05AD1839F3}"/>
              </a:ext>
            </a:extLst>
          </p:cNvPr>
          <p:cNvSpPr>
            <a:spLocks noGrp="1"/>
          </p:cNvSpPr>
          <p:nvPr>
            <p:ph type="body" idx="1"/>
          </p:nvPr>
        </p:nvSpPr>
        <p:spPr>
          <a:xfrm>
            <a:off x="695326" y="1681164"/>
            <a:ext cx="5040312" cy="611594"/>
          </a:xfrm>
        </p:spPr>
        <p:txBody>
          <a:bodyPr anchor="b">
            <a:normAutofit/>
          </a:bodyPr>
          <a:lstStyle>
            <a:lvl1pPr marL="0" indent="0">
              <a:buNone/>
              <a:defRPr sz="20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a:extLst>
              <a:ext uri="{FF2B5EF4-FFF2-40B4-BE49-F238E27FC236}">
                <a16:creationId xmlns:a16="http://schemas.microsoft.com/office/drawing/2014/main" id="{1346278B-31FE-3949-A4A1-B092CA866CBF}"/>
              </a:ext>
            </a:extLst>
          </p:cNvPr>
          <p:cNvSpPr>
            <a:spLocks noGrp="1"/>
          </p:cNvSpPr>
          <p:nvPr>
            <p:ph sz="half" idx="2"/>
          </p:nvPr>
        </p:nvSpPr>
        <p:spPr>
          <a:xfrm>
            <a:off x="695326" y="2505075"/>
            <a:ext cx="5040312" cy="340836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a:extLst>
              <a:ext uri="{FF2B5EF4-FFF2-40B4-BE49-F238E27FC236}">
                <a16:creationId xmlns:a16="http://schemas.microsoft.com/office/drawing/2014/main" id="{33482D4B-7992-4346-A5DF-A5EEFC81A41F}"/>
              </a:ext>
            </a:extLst>
          </p:cNvPr>
          <p:cNvSpPr>
            <a:spLocks noGrp="1"/>
          </p:cNvSpPr>
          <p:nvPr>
            <p:ph type="body" sz="quarter" idx="3"/>
          </p:nvPr>
        </p:nvSpPr>
        <p:spPr>
          <a:xfrm>
            <a:off x="6464300" y="1681164"/>
            <a:ext cx="5032373" cy="611594"/>
          </a:xfrm>
        </p:spPr>
        <p:txBody>
          <a:bodyPr anchor="b">
            <a:normAutofit/>
          </a:bodyPr>
          <a:lstStyle>
            <a:lvl1pPr marL="0" indent="0">
              <a:buNone/>
              <a:defRPr sz="20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a:extLst>
              <a:ext uri="{FF2B5EF4-FFF2-40B4-BE49-F238E27FC236}">
                <a16:creationId xmlns:a16="http://schemas.microsoft.com/office/drawing/2014/main" id="{7B693176-506D-C540-875A-CC2B9B0B3435}"/>
              </a:ext>
            </a:extLst>
          </p:cNvPr>
          <p:cNvSpPr>
            <a:spLocks noGrp="1"/>
          </p:cNvSpPr>
          <p:nvPr>
            <p:ph sz="quarter" idx="4"/>
          </p:nvPr>
        </p:nvSpPr>
        <p:spPr>
          <a:xfrm>
            <a:off x="6464300" y="2505075"/>
            <a:ext cx="5032373" cy="340836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Date Placeholder 6">
            <a:extLst>
              <a:ext uri="{FF2B5EF4-FFF2-40B4-BE49-F238E27FC236}">
                <a16:creationId xmlns:a16="http://schemas.microsoft.com/office/drawing/2014/main" id="{A23D55A1-1AB9-8B4B-8A2B-00B862F6405C}"/>
              </a:ext>
            </a:extLst>
          </p:cNvPr>
          <p:cNvSpPr>
            <a:spLocks noGrp="1"/>
          </p:cNvSpPr>
          <p:nvPr>
            <p:ph type="dt" sz="half" idx="10"/>
          </p:nvPr>
        </p:nvSpPr>
        <p:spPr/>
        <p:txBody>
          <a:bodyPr vert="horz" lIns="0" tIns="0" rIns="0" bIns="0" rtlCol="0" anchor="ctr"/>
          <a:lstStyle>
            <a:lvl1pPr>
              <a:defRPr lang="en-US" smtClean="0"/>
            </a:lvl1pPr>
          </a:lstStyle>
          <a:p>
            <a:fld id="{DF253E07-E44D-4A15-B34C-411A7B6B5973}" type="datetime1">
              <a:rPr lang="en-US" smtClean="0"/>
              <a:pPr/>
              <a:t>9/23/2022</a:t>
            </a:fld>
            <a:endParaRPr lang="nl-NL"/>
          </a:p>
        </p:txBody>
      </p:sp>
      <p:sp>
        <p:nvSpPr>
          <p:cNvPr id="8" name="Footer Placeholder 7">
            <a:extLst>
              <a:ext uri="{FF2B5EF4-FFF2-40B4-BE49-F238E27FC236}">
                <a16:creationId xmlns:a16="http://schemas.microsoft.com/office/drawing/2014/main" id="{83528426-8933-FB41-9B8B-8BEF79C12D10}"/>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kern="1200">
                <a:solidFill>
                  <a:schemeClr val="tx1"/>
                </a:solidFill>
                <a:latin typeface="+mn-lt"/>
                <a:ea typeface="Open Sans Light" panose="020B0604020202020204" charset="0"/>
                <a:cs typeface="Open Sans Light" panose="020B0604020202020204" charset="0"/>
              </a:defRPr>
            </a:lvl1pPr>
          </a:lstStyle>
          <a:p>
            <a:endParaRPr lang="nl-NL" dirty="0"/>
          </a:p>
        </p:txBody>
      </p:sp>
      <p:sp>
        <p:nvSpPr>
          <p:cNvPr id="9" name="Slide Number Placeholder 8">
            <a:extLst>
              <a:ext uri="{FF2B5EF4-FFF2-40B4-BE49-F238E27FC236}">
                <a16:creationId xmlns:a16="http://schemas.microsoft.com/office/drawing/2014/main" id="{6C526F88-31CD-564D-A173-CEEE45F410CC}"/>
              </a:ext>
            </a:extLst>
          </p:cNvPr>
          <p:cNvSpPr>
            <a:spLocks noGrp="1"/>
          </p:cNvSpPr>
          <p:nvPr>
            <p:ph type="sldNum" sz="quarter" idx="12"/>
          </p:nvPr>
        </p:nvSpPr>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Tree>
    <p:extLst>
      <p:ext uri="{BB962C8B-B14F-4D97-AF65-F5344CB8AC3E}">
        <p14:creationId xmlns:p14="http://schemas.microsoft.com/office/powerpoint/2010/main" val="303025675"/>
      </p:ext>
    </p:extLst>
  </p:cSld>
  <p:clrMapOvr>
    <a:masterClrMapping/>
  </p:clrMapOvr>
  <p:extLst>
    <p:ext uri="{DCECCB84-F9BA-43D5-87BE-67443E8EF086}">
      <p15:sldGuideLst xmlns:p15="http://schemas.microsoft.com/office/powerpoint/2012/main">
        <p15:guide id="1" pos="4072">
          <p15:clr>
            <a:srgbClr val="FBAE40"/>
          </p15:clr>
        </p15:guide>
        <p15:guide id="2" pos="3613">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F4203-9788-8D42-9DC1-B12E31CA9FAB}"/>
              </a:ext>
            </a:extLst>
          </p:cNvPr>
          <p:cNvSpPr>
            <a:spLocks noGrp="1"/>
          </p:cNvSpPr>
          <p:nvPr>
            <p:ph type="title"/>
          </p:nvPr>
        </p:nvSpPr>
        <p:spPr/>
        <p:txBody>
          <a:bodyPr/>
          <a:lstStyle/>
          <a:p>
            <a:r>
              <a:rPr lang="nl-NL"/>
              <a:t>Klik om stijl te bewerken</a:t>
            </a:r>
            <a:endParaRPr lang="en-US" dirty="0"/>
          </a:p>
        </p:txBody>
      </p:sp>
      <p:sp>
        <p:nvSpPr>
          <p:cNvPr id="3" name="Date Placeholder 2">
            <a:extLst>
              <a:ext uri="{FF2B5EF4-FFF2-40B4-BE49-F238E27FC236}">
                <a16:creationId xmlns:a16="http://schemas.microsoft.com/office/drawing/2014/main" id="{CD284FE0-5D46-AC4C-87F4-4E70DF7FBAED}"/>
              </a:ext>
            </a:extLst>
          </p:cNvPr>
          <p:cNvSpPr>
            <a:spLocks noGrp="1"/>
          </p:cNvSpPr>
          <p:nvPr>
            <p:ph type="dt" sz="half" idx="10"/>
          </p:nvPr>
        </p:nvSpPr>
        <p:spPr/>
        <p:txBody>
          <a:bodyPr vert="horz" lIns="0" tIns="0" rIns="0" bIns="0" rtlCol="0" anchor="ctr"/>
          <a:lstStyle>
            <a:lvl1pPr>
              <a:defRPr lang="en-US" smtClean="0"/>
            </a:lvl1pPr>
          </a:lstStyle>
          <a:p>
            <a:fld id="{CDAFA5EE-5DA9-46C8-93D3-FBCFD40F1F9A}" type="datetime1">
              <a:rPr lang="en-US" smtClean="0"/>
              <a:pPr/>
              <a:t>9/23/2022</a:t>
            </a:fld>
            <a:endParaRPr lang="nl-NL"/>
          </a:p>
        </p:txBody>
      </p:sp>
      <p:sp>
        <p:nvSpPr>
          <p:cNvPr id="4" name="Footer Placeholder 3">
            <a:extLst>
              <a:ext uri="{FF2B5EF4-FFF2-40B4-BE49-F238E27FC236}">
                <a16:creationId xmlns:a16="http://schemas.microsoft.com/office/drawing/2014/main" id="{56E2B5ED-6ADC-CC4E-96CA-36DA42E85677}"/>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kern="1200">
                <a:solidFill>
                  <a:schemeClr val="tx1"/>
                </a:solidFill>
                <a:latin typeface="+mn-lt"/>
                <a:ea typeface="Open Sans Light" panose="020B0604020202020204" charset="0"/>
                <a:cs typeface="Open Sans Light" panose="020B0604020202020204" charset="0"/>
              </a:defRPr>
            </a:lvl1pPr>
          </a:lstStyle>
          <a:p>
            <a:endParaRPr lang="nl-NL" dirty="0"/>
          </a:p>
        </p:txBody>
      </p:sp>
      <p:sp>
        <p:nvSpPr>
          <p:cNvPr id="5" name="Slide Number Placeholder 4">
            <a:extLst>
              <a:ext uri="{FF2B5EF4-FFF2-40B4-BE49-F238E27FC236}">
                <a16:creationId xmlns:a16="http://schemas.microsoft.com/office/drawing/2014/main" id="{54C5759A-C4A7-FA4D-86A4-30D7C2FED8B4}"/>
              </a:ext>
            </a:extLst>
          </p:cNvPr>
          <p:cNvSpPr>
            <a:spLocks noGrp="1"/>
          </p:cNvSpPr>
          <p:nvPr>
            <p:ph type="sldNum" sz="quarter" idx="12"/>
          </p:nvPr>
        </p:nvSpPr>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Tree>
    <p:extLst>
      <p:ext uri="{BB962C8B-B14F-4D97-AF65-F5344CB8AC3E}">
        <p14:creationId xmlns:p14="http://schemas.microsoft.com/office/powerpoint/2010/main" val="26057515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A23D55A1-1AB9-8B4B-8A2B-00B862F6405C}"/>
              </a:ext>
            </a:extLst>
          </p:cNvPr>
          <p:cNvSpPr>
            <a:spLocks noGrp="1"/>
          </p:cNvSpPr>
          <p:nvPr>
            <p:ph type="dt" sz="half" idx="10"/>
          </p:nvPr>
        </p:nvSpPr>
        <p:spPr/>
        <p:txBody>
          <a:bodyPr vert="horz" lIns="0" tIns="0" rIns="0" bIns="0" rtlCol="0" anchor="ctr"/>
          <a:lstStyle>
            <a:lvl1pPr>
              <a:defRPr lang="en-US" smtClean="0"/>
            </a:lvl1pPr>
          </a:lstStyle>
          <a:p>
            <a:fld id="{DF253E07-E44D-4A15-B34C-411A7B6B5973}" type="datetime1">
              <a:rPr lang="en-US" smtClean="0"/>
              <a:pPr/>
              <a:t>9/23/2022</a:t>
            </a:fld>
            <a:endParaRPr lang="nl-NL" dirty="0"/>
          </a:p>
        </p:txBody>
      </p:sp>
      <p:sp>
        <p:nvSpPr>
          <p:cNvPr id="8" name="Footer Placeholder 7">
            <a:extLst>
              <a:ext uri="{FF2B5EF4-FFF2-40B4-BE49-F238E27FC236}">
                <a16:creationId xmlns:a16="http://schemas.microsoft.com/office/drawing/2014/main" id="{83528426-8933-FB41-9B8B-8BEF79C12D10}"/>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kern="1200">
                <a:solidFill>
                  <a:schemeClr val="tx1"/>
                </a:solidFill>
                <a:latin typeface="+mn-lt"/>
                <a:ea typeface="Open Sans Light" panose="020B0604020202020204" charset="0"/>
                <a:cs typeface="Open Sans Light" panose="020B0604020202020204" charset="0"/>
              </a:defRPr>
            </a:lvl1pPr>
          </a:lstStyle>
          <a:p>
            <a:endParaRPr lang="nl-NL" dirty="0"/>
          </a:p>
        </p:txBody>
      </p:sp>
      <p:sp>
        <p:nvSpPr>
          <p:cNvPr id="9" name="Slide Number Placeholder 8">
            <a:extLst>
              <a:ext uri="{FF2B5EF4-FFF2-40B4-BE49-F238E27FC236}">
                <a16:creationId xmlns:a16="http://schemas.microsoft.com/office/drawing/2014/main" id="{6C526F88-31CD-564D-A173-CEEE45F410CC}"/>
              </a:ext>
            </a:extLst>
          </p:cNvPr>
          <p:cNvSpPr>
            <a:spLocks noGrp="1"/>
          </p:cNvSpPr>
          <p:nvPr>
            <p:ph type="sldNum" sz="quarter" idx="12"/>
          </p:nvPr>
        </p:nvSpPr>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Tree>
    <p:extLst>
      <p:ext uri="{BB962C8B-B14F-4D97-AF65-F5344CB8AC3E}">
        <p14:creationId xmlns:p14="http://schemas.microsoft.com/office/powerpoint/2010/main" val="30892001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A23D55A1-1AB9-8B4B-8A2B-00B862F6405C}"/>
              </a:ext>
            </a:extLst>
          </p:cNvPr>
          <p:cNvSpPr>
            <a:spLocks noGrp="1"/>
          </p:cNvSpPr>
          <p:nvPr>
            <p:ph type="dt" sz="half" idx="10"/>
          </p:nvPr>
        </p:nvSpPr>
        <p:spPr/>
        <p:txBody>
          <a:bodyPr vert="horz" lIns="0" tIns="0" rIns="0" bIns="0" rtlCol="0" anchor="ctr"/>
          <a:lstStyle>
            <a:lvl1pPr>
              <a:defRPr lang="en-US" smtClean="0"/>
            </a:lvl1pPr>
          </a:lstStyle>
          <a:p>
            <a:fld id="{DF253E07-E44D-4A15-B34C-411A7B6B5973}" type="datetime1">
              <a:rPr lang="en-US" smtClean="0"/>
              <a:pPr/>
              <a:t>9/23/2022</a:t>
            </a:fld>
            <a:endParaRPr lang="nl-NL" dirty="0"/>
          </a:p>
        </p:txBody>
      </p:sp>
      <p:sp>
        <p:nvSpPr>
          <p:cNvPr id="8" name="Footer Placeholder 7">
            <a:extLst>
              <a:ext uri="{FF2B5EF4-FFF2-40B4-BE49-F238E27FC236}">
                <a16:creationId xmlns:a16="http://schemas.microsoft.com/office/drawing/2014/main" id="{83528426-8933-FB41-9B8B-8BEF79C12D10}"/>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kern="1200">
                <a:solidFill>
                  <a:schemeClr val="tx1"/>
                </a:solidFill>
                <a:latin typeface="+mn-lt"/>
                <a:ea typeface="Open Sans Light" panose="020B0604020202020204" charset="0"/>
                <a:cs typeface="Open Sans Light" panose="020B0604020202020204" charset="0"/>
              </a:defRPr>
            </a:lvl1pPr>
          </a:lstStyle>
          <a:p>
            <a:endParaRPr lang="nl-NL" dirty="0"/>
          </a:p>
        </p:txBody>
      </p:sp>
      <p:sp>
        <p:nvSpPr>
          <p:cNvPr id="9" name="Slide Number Placeholder 8">
            <a:extLst>
              <a:ext uri="{FF2B5EF4-FFF2-40B4-BE49-F238E27FC236}">
                <a16:creationId xmlns:a16="http://schemas.microsoft.com/office/drawing/2014/main" id="{6C526F88-31CD-564D-A173-CEEE45F410CC}"/>
              </a:ext>
            </a:extLst>
          </p:cNvPr>
          <p:cNvSpPr>
            <a:spLocks noGrp="1"/>
          </p:cNvSpPr>
          <p:nvPr>
            <p:ph type="sldNum" sz="quarter" idx="12"/>
          </p:nvPr>
        </p:nvSpPr>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3" name="Tijdelijke aanduiding voor afbeelding 2">
            <a:extLst>
              <a:ext uri="{FF2B5EF4-FFF2-40B4-BE49-F238E27FC236}">
                <a16:creationId xmlns:a16="http://schemas.microsoft.com/office/drawing/2014/main" id="{BE155DE4-7223-4008-9868-54F08E6AE8EF}"/>
              </a:ext>
            </a:extLst>
          </p:cNvPr>
          <p:cNvSpPr>
            <a:spLocks noGrp="1"/>
          </p:cNvSpPr>
          <p:nvPr>
            <p:ph type="pic" sz="quarter" idx="13"/>
          </p:nvPr>
        </p:nvSpPr>
        <p:spPr>
          <a:xfrm>
            <a:off x="0" y="0"/>
            <a:ext cx="12192000" cy="6388894"/>
          </a:xfrm>
        </p:spPr>
        <p:txBody>
          <a:bodyPr/>
          <a:lstStyle/>
          <a:p>
            <a:r>
              <a:rPr lang="nl-NL"/>
              <a:t>Klik op het pictogram als u een afbeelding wilt toevoegen</a:t>
            </a:r>
          </a:p>
        </p:txBody>
      </p:sp>
    </p:spTree>
    <p:extLst>
      <p:ext uri="{BB962C8B-B14F-4D97-AF65-F5344CB8AC3E}">
        <p14:creationId xmlns:p14="http://schemas.microsoft.com/office/powerpoint/2010/main" val="2575402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solidFill>
            <a:schemeClr val="accent4"/>
          </a:solidFill>
        </p:spPr>
        <p:txBody>
          <a:bodyPr tIns="28800" bIns="0"/>
          <a:lstStyle/>
          <a:p>
            <a:r>
              <a:rPr lang="en-US" dirty="0"/>
              <a:t>Click to edit Master title style</a:t>
            </a:r>
          </a:p>
        </p:txBody>
      </p:sp>
      <p:sp>
        <p:nvSpPr>
          <p:cNvPr id="3" name="Content Placeholder 2">
            <a:extLst>
              <a:ext uri="{FF2B5EF4-FFF2-40B4-BE49-F238E27FC236}">
                <a16:creationId xmlns:a16="http://schemas.microsoft.com/office/drawing/2014/main" id="{5FC9D33E-ABBA-B64E-A5EC-5727C6586C97}"/>
              </a:ext>
            </a:extLst>
          </p:cNvPr>
          <p:cNvSpPr>
            <a:spLocks noGrp="1"/>
          </p:cNvSpPr>
          <p:nvPr>
            <p:ph idx="1" hasCustomPrompt="1"/>
          </p:nvPr>
        </p:nvSpPr>
        <p:spPr/>
        <p:txBody>
          <a:bodyPr>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pPr/>
              <a:t>9/23/2022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dirty="0">
                <a:latin typeface="+mn-lt"/>
                <a:ea typeface="Open Sans Light" panose="020B0604020202020204" charset="0"/>
                <a:cs typeface="Open Sans Light" panose="020B060402020202020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Tree>
    <p:extLst>
      <p:ext uri="{BB962C8B-B14F-4D97-AF65-F5344CB8AC3E}">
        <p14:creationId xmlns:p14="http://schemas.microsoft.com/office/powerpoint/2010/main" val="36260176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569926793"/>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Afsluit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2962940" y="1600181"/>
            <a:ext cx="6266120" cy="472361"/>
          </a:xfrm>
          <a:noFill/>
        </p:spPr>
        <p:txBody>
          <a:bodyPr wrap="none" bIns="108000"/>
          <a:lstStyle>
            <a:lvl1pPr algn="l">
              <a:defRPr sz="2000">
                <a:latin typeface="+mj-lt"/>
              </a:defRPr>
            </a:lvl1pPr>
          </a:lstStyle>
          <a:p>
            <a:r>
              <a:rPr lang="en-US" dirty="0"/>
              <a:t>Click to edit Master title style</a:t>
            </a:r>
          </a:p>
        </p:txBody>
      </p:sp>
      <p:sp>
        <p:nvSpPr>
          <p:cNvPr id="3" name="Content Placeholder 2">
            <a:extLst>
              <a:ext uri="{FF2B5EF4-FFF2-40B4-BE49-F238E27FC236}">
                <a16:creationId xmlns:a16="http://schemas.microsoft.com/office/drawing/2014/main" id="{5FC9D33E-ABBA-B64E-A5EC-5727C6586C97}"/>
              </a:ext>
            </a:extLst>
          </p:cNvPr>
          <p:cNvSpPr>
            <a:spLocks noGrp="1"/>
          </p:cNvSpPr>
          <p:nvPr>
            <p:ph idx="1"/>
          </p:nvPr>
        </p:nvSpPr>
        <p:spPr>
          <a:xfrm>
            <a:off x="2962940" y="2620927"/>
            <a:ext cx="6266120" cy="2860158"/>
          </a:xfrm>
        </p:spPr>
        <p:txBody>
          <a:bodyPr/>
          <a:lstStyle>
            <a:lvl1pPr marL="0" indent="0">
              <a:buClr>
                <a:schemeClr val="accent3"/>
              </a:buClr>
              <a:buNone/>
              <a:defRPr/>
            </a:lvl1pPr>
            <a:lvl2pPr marL="311150" indent="0">
              <a:buClr>
                <a:schemeClr val="accent3"/>
              </a:buClr>
              <a:buNone/>
              <a:defRPr/>
            </a:lvl2pPr>
            <a:lvl3pPr marL="627063" indent="0">
              <a:buClr>
                <a:schemeClr val="accent3"/>
              </a:buClr>
              <a:buNone/>
              <a:defRPr/>
            </a:lvl3pPr>
            <a:lvl4pPr marL="854075" indent="0">
              <a:buClr>
                <a:schemeClr val="accent3"/>
              </a:buClr>
              <a:buNone/>
              <a:defRPr/>
            </a:lvl4pPr>
            <a:lvl5pPr marL="1116012" indent="0">
              <a:buClr>
                <a:schemeClr val="accent3"/>
              </a:buClr>
              <a:buNone/>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pPr/>
              <a:t>9/23/2022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kern="1200" dirty="0">
                <a:solidFill>
                  <a:schemeClr val="tx1"/>
                </a:solidFill>
                <a:latin typeface="+mn-lt"/>
                <a:ea typeface="Open Sans Light" panose="020B0604020202020204" charset="0"/>
                <a:cs typeface="Open Sans Light" panose="020B060402020202020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pic>
        <p:nvPicPr>
          <p:cNvPr id="9" name="Picture 10">
            <a:extLst>
              <a:ext uri="{FF2B5EF4-FFF2-40B4-BE49-F238E27FC236}">
                <a16:creationId xmlns:a16="http://schemas.microsoft.com/office/drawing/2014/main" id="{F75076EE-A408-4A89-8436-575B4424CF2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70328" y="420300"/>
            <a:ext cx="2656423" cy="1020548"/>
          </a:xfrm>
          <a:prstGeom prst="rect">
            <a:avLst/>
          </a:prstGeom>
        </p:spPr>
      </p:pic>
      <p:cxnSp>
        <p:nvCxnSpPr>
          <p:cNvPr id="14" name="Straight Connector 2">
            <a:extLst>
              <a:ext uri="{FF2B5EF4-FFF2-40B4-BE49-F238E27FC236}">
                <a16:creationId xmlns:a16="http://schemas.microsoft.com/office/drawing/2014/main" id="{B5E32A2F-5B74-41A0-BA70-A5AC2308FF18}"/>
              </a:ext>
            </a:extLst>
          </p:cNvPr>
          <p:cNvCxnSpPr>
            <a:cxnSpLocks/>
          </p:cNvCxnSpPr>
          <p:nvPr userDrawn="1"/>
        </p:nvCxnSpPr>
        <p:spPr>
          <a:xfrm>
            <a:off x="2992944" y="2241985"/>
            <a:ext cx="6206111" cy="0"/>
          </a:xfrm>
          <a:prstGeom prst="line">
            <a:avLst/>
          </a:prstGeom>
          <a:ln w="12700" cap="rnd">
            <a:solidFill>
              <a:srgbClr val="387B9A"/>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68029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Blank">
    <p:bg>
      <p:bgPr>
        <a:solidFill>
          <a:schemeClr val="tx1"/>
        </a:solidFill>
        <a:effectLst/>
      </p:bgPr>
    </p:bg>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DA0A26D7-EAE0-4F40-9761-FEB66032721C}"/>
              </a:ext>
            </a:extLst>
          </p:cNvPr>
          <p:cNvSpPr/>
          <p:nvPr userDrawn="1"/>
        </p:nvSpPr>
        <p:spPr>
          <a:xfrm>
            <a:off x="0" y="6394010"/>
            <a:ext cx="12192000" cy="4639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Rectangle 8">
            <a:extLst>
              <a:ext uri="{FF2B5EF4-FFF2-40B4-BE49-F238E27FC236}">
                <a16:creationId xmlns:a16="http://schemas.microsoft.com/office/drawing/2014/main" id="{28DA486A-833D-4A88-A0C9-C20EA8761E44}"/>
              </a:ext>
            </a:extLst>
          </p:cNvPr>
          <p:cNvSpPr/>
          <p:nvPr userDrawn="1"/>
        </p:nvSpPr>
        <p:spPr>
          <a:xfrm>
            <a:off x="0" y="6394010"/>
            <a:ext cx="12192000" cy="463985"/>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9">
            <a:extLst>
              <a:ext uri="{FF2B5EF4-FFF2-40B4-BE49-F238E27FC236}">
                <a16:creationId xmlns:a16="http://schemas.microsoft.com/office/drawing/2014/main" id="{146E8AD3-5DAE-4ECA-9598-FCBE0F8EDCB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20453"/>
          <a:stretch/>
        </p:blipFill>
        <p:spPr>
          <a:xfrm>
            <a:off x="-3425" y="6394010"/>
            <a:ext cx="1884376" cy="472365"/>
          </a:xfrm>
          <a:prstGeom prst="rect">
            <a:avLst/>
          </a:prstGeom>
        </p:spPr>
      </p:pic>
      <p:cxnSp>
        <p:nvCxnSpPr>
          <p:cNvPr id="5" name="Straight Connector 10">
            <a:extLst>
              <a:ext uri="{FF2B5EF4-FFF2-40B4-BE49-F238E27FC236}">
                <a16:creationId xmlns:a16="http://schemas.microsoft.com/office/drawing/2014/main" id="{CD83047A-B1BA-45A6-A0EF-C65B2685AF9F}"/>
              </a:ext>
            </a:extLst>
          </p:cNvPr>
          <p:cNvCxnSpPr/>
          <p:nvPr userDrawn="1"/>
        </p:nvCxnSpPr>
        <p:spPr>
          <a:xfrm flipH="1">
            <a:off x="0" y="6394010"/>
            <a:ext cx="12192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ijdelijke aanduiding voor tekst 6">
            <a:extLst>
              <a:ext uri="{FF2B5EF4-FFF2-40B4-BE49-F238E27FC236}">
                <a16:creationId xmlns:a16="http://schemas.microsoft.com/office/drawing/2014/main" id="{E49CE37B-4D94-49CC-AF0E-FDEA9226AF17}"/>
              </a:ext>
            </a:extLst>
          </p:cNvPr>
          <p:cNvSpPr>
            <a:spLocks noGrp="1"/>
          </p:cNvSpPr>
          <p:nvPr>
            <p:ph type="body" sz="quarter" idx="10" hasCustomPrompt="1"/>
          </p:nvPr>
        </p:nvSpPr>
        <p:spPr>
          <a:xfrm>
            <a:off x="695326" y="1341437"/>
            <a:ext cx="10801350" cy="3807129"/>
          </a:xfrm>
        </p:spPr>
        <p:txBody>
          <a:bodyPr wrap="none">
            <a:noAutofit/>
          </a:bodyPr>
          <a:lstStyle>
            <a:lvl1pPr marL="0" indent="0" algn="ctr">
              <a:buNone/>
              <a:defRPr sz="8800" b="1">
                <a:solidFill>
                  <a:schemeClr val="bg1"/>
                </a:solidFill>
                <a:latin typeface="+mj-lt"/>
              </a:defRPr>
            </a:lvl1pPr>
            <a:lvl2pPr marL="457200" indent="0">
              <a:buNone/>
              <a:defRPr>
                <a:solidFill>
                  <a:schemeClr val="bg1"/>
                </a:solidFill>
                <a:latin typeface="+mj-lt"/>
              </a:defRPr>
            </a:lvl2pPr>
            <a:lvl3pPr marL="914400" indent="0">
              <a:buNone/>
              <a:defRPr>
                <a:solidFill>
                  <a:schemeClr val="bg1"/>
                </a:solidFill>
                <a:latin typeface="+mj-lt"/>
              </a:defRPr>
            </a:lvl3pPr>
            <a:lvl4pPr marL="1371600" indent="0">
              <a:buNone/>
              <a:defRPr>
                <a:solidFill>
                  <a:schemeClr val="bg1"/>
                </a:solidFill>
                <a:latin typeface="+mj-lt"/>
              </a:defRPr>
            </a:lvl4pPr>
            <a:lvl5pPr marL="1828800" indent="0">
              <a:buNone/>
              <a:defRPr>
                <a:solidFill>
                  <a:schemeClr val="bg1"/>
                </a:solidFill>
                <a:latin typeface="+mj-lt"/>
              </a:defRPr>
            </a:lvl5pPr>
          </a:lstStyle>
          <a:p>
            <a:pPr lvl="0"/>
            <a:r>
              <a:rPr lang="nl-NL" dirty="0"/>
              <a:t>Quote</a:t>
            </a:r>
          </a:p>
        </p:txBody>
      </p:sp>
    </p:spTree>
    <p:extLst>
      <p:ext uri="{BB962C8B-B14F-4D97-AF65-F5344CB8AC3E}">
        <p14:creationId xmlns:p14="http://schemas.microsoft.com/office/powerpoint/2010/main" val="118585248"/>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Aangepaste indelin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332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solidFill>
            <a:schemeClr val="accent4"/>
          </a:solidFill>
        </p:spPr>
        <p:txBody>
          <a:bodyPr tIns="28800" bIns="0"/>
          <a:lstStyle/>
          <a:p>
            <a:r>
              <a:rPr lang="en-US" dirty="0"/>
              <a:t>Click to edit Master title style</a:t>
            </a:r>
          </a:p>
        </p:txBody>
      </p:sp>
      <p:sp>
        <p:nvSpPr>
          <p:cNvPr id="3" name="Content Placeholder 2">
            <a:extLst>
              <a:ext uri="{FF2B5EF4-FFF2-40B4-BE49-F238E27FC236}">
                <a16:creationId xmlns:a16="http://schemas.microsoft.com/office/drawing/2014/main" id="{5FC9D33E-ABBA-B64E-A5EC-5727C6586C97}"/>
              </a:ext>
            </a:extLst>
          </p:cNvPr>
          <p:cNvSpPr>
            <a:spLocks noGrp="1"/>
          </p:cNvSpPr>
          <p:nvPr>
            <p:ph idx="1" hasCustomPrompt="1"/>
          </p:nvPr>
        </p:nvSpPr>
        <p:spPr/>
        <p:txBody>
          <a:bodyPr>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pPr/>
              <a:t>9/23/2022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dirty="0">
                <a:latin typeface="+mn-lt"/>
                <a:ea typeface="Open Sans Light" panose="020B0604020202020204" charset="0"/>
                <a:cs typeface="Open Sans Light" panose="020B060402020202020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Tree>
    <p:extLst>
      <p:ext uri="{BB962C8B-B14F-4D97-AF65-F5344CB8AC3E}">
        <p14:creationId xmlns:p14="http://schemas.microsoft.com/office/powerpoint/2010/main" val="32089588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0B2551-4283-4856-8A24-44CE19412283}"/>
              </a:ext>
            </a:extLst>
          </p:cNvPr>
          <p:cNvSpPr/>
          <p:nvPr userDrawn="1"/>
        </p:nvSpPr>
        <p:spPr>
          <a:xfrm rot="5400000">
            <a:off x="5941973" y="154024"/>
            <a:ext cx="6416754" cy="6108701"/>
          </a:xfrm>
          <a:prstGeom prst="rect">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solidFill>
            <a:schemeClr val="accent4"/>
          </a:solidFill>
        </p:spPr>
        <p:txBody>
          <a:bodyPr vert="horz" lIns="0" tIns="28800" rIns="0" bIns="0" rtlCol="0" anchor="ctr">
            <a:noAutofit/>
          </a:bodyPr>
          <a:lstStyle>
            <a:lvl1pPr>
              <a:defRPr lang="en-US" dirty="0"/>
            </a:lvl1pPr>
          </a:lstStyle>
          <a:p>
            <a:pPr lvl="0"/>
            <a:r>
              <a:rPr lang="en-US" dirty="0"/>
              <a:t>Click to edit Master title style</a:t>
            </a:r>
          </a:p>
        </p:txBody>
      </p:sp>
      <p:sp>
        <p:nvSpPr>
          <p:cNvPr id="3" name="Content Placeholder 2">
            <a:extLst>
              <a:ext uri="{FF2B5EF4-FFF2-40B4-BE49-F238E27FC236}">
                <a16:creationId xmlns:a16="http://schemas.microsoft.com/office/drawing/2014/main" id="{5FC9D33E-ABBA-B64E-A5EC-5727C6586C97}"/>
              </a:ext>
            </a:extLst>
          </p:cNvPr>
          <p:cNvSpPr>
            <a:spLocks noGrp="1"/>
          </p:cNvSpPr>
          <p:nvPr>
            <p:ph idx="1" hasCustomPrompt="1"/>
          </p:nvPr>
        </p:nvSpPr>
        <p:spPr>
          <a:xfrm>
            <a:off x="695325" y="2097088"/>
            <a:ext cx="5046411" cy="3816349"/>
          </a:xfrm>
        </p:spPr>
        <p:txBody>
          <a:bodyPr numCol="1">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t>9/23/2022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kern="1200" dirty="0">
                <a:solidFill>
                  <a:schemeClr val="tx1"/>
                </a:solidFill>
                <a:latin typeface="+mn-lt"/>
                <a:ea typeface="Open Sans Light" panose="020B0604020202020204" charset="0"/>
                <a:cs typeface="Open Sans Light" panose="020B060402020202020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14" name="Right Triangle 13">
            <a:extLst>
              <a:ext uri="{FF2B5EF4-FFF2-40B4-BE49-F238E27FC236}">
                <a16:creationId xmlns:a16="http://schemas.microsoft.com/office/drawing/2014/main" id="{4F5F73DB-A63B-46B8-A95E-C1402519A65F}"/>
              </a:ext>
            </a:extLst>
          </p:cNvPr>
          <p:cNvSpPr/>
          <p:nvPr userDrawn="1"/>
        </p:nvSpPr>
        <p:spPr>
          <a:xfrm rot="2700000">
            <a:off x="5915998" y="2812630"/>
            <a:ext cx="360000" cy="360000"/>
          </a:xfrm>
          <a:prstGeom prst="rtTriangle">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jdelijke aanduiding voor afbeelding 9">
            <a:extLst>
              <a:ext uri="{FF2B5EF4-FFF2-40B4-BE49-F238E27FC236}">
                <a16:creationId xmlns:a16="http://schemas.microsoft.com/office/drawing/2014/main" id="{DF0935F9-0C56-4905-B1FC-92622EB10F53}"/>
              </a:ext>
            </a:extLst>
          </p:cNvPr>
          <p:cNvSpPr>
            <a:spLocks noGrp="1"/>
          </p:cNvSpPr>
          <p:nvPr>
            <p:ph type="pic" sz="quarter" idx="14"/>
          </p:nvPr>
        </p:nvSpPr>
        <p:spPr>
          <a:xfrm>
            <a:off x="6461046" y="1341438"/>
            <a:ext cx="5035629" cy="4572000"/>
          </a:xfrm>
        </p:spPr>
        <p:txBody>
          <a:bodyPr/>
          <a:lstStyle/>
          <a:p>
            <a:r>
              <a:rPr lang="en-US"/>
              <a:t>Click icon to add picture</a:t>
            </a:r>
            <a:endParaRPr lang="nl-NL" dirty="0"/>
          </a:p>
        </p:txBody>
      </p:sp>
    </p:spTree>
    <p:extLst>
      <p:ext uri="{BB962C8B-B14F-4D97-AF65-F5344CB8AC3E}">
        <p14:creationId xmlns:p14="http://schemas.microsoft.com/office/powerpoint/2010/main" val="3557220039"/>
      </p:ext>
    </p:extLst>
  </p:cSld>
  <p:clrMapOvr>
    <a:masterClrMapping/>
  </p:clrMapOvr>
  <p:extLst>
    <p:ext uri="{DCECCB84-F9BA-43D5-87BE-67443E8EF086}">
      <p15:sldGuideLst xmlns:p15="http://schemas.microsoft.com/office/powerpoint/2012/main">
        <p15:guide id="1" pos="3617">
          <p15:clr>
            <a:srgbClr val="FBAE40"/>
          </p15:clr>
        </p15:guide>
        <p15:guide id="2" pos="4067">
          <p15:clr>
            <a:srgbClr val="FBAE40"/>
          </p15:clr>
        </p15:guide>
        <p15:guide id="3" orient="horz" pos="132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8F1C8AC5-C8E5-7B4C-97DE-7DD8EA9081AB}"/>
              </a:ext>
            </a:extLst>
          </p:cNvPr>
          <p:cNvSpPr/>
          <p:nvPr userDrawn="1"/>
        </p:nvSpPr>
        <p:spPr>
          <a:xfrm rot="5400000">
            <a:off x="6949276" y="1174028"/>
            <a:ext cx="6416754" cy="4068694"/>
          </a:xfrm>
          <a:prstGeom prst="rect">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solidFill>
            <a:schemeClr val="accent4"/>
          </a:solidFill>
        </p:spPr>
        <p:txBody>
          <a:bodyPr vert="horz" lIns="0" tIns="28800" rIns="0" bIns="0" rtlCol="0" anchor="ctr">
            <a:noAutofit/>
          </a:bodyPr>
          <a:lstStyle>
            <a:lvl1pPr>
              <a:defRPr lang="en-US" dirty="0"/>
            </a:lvl1pPr>
          </a:lstStyle>
          <a:p>
            <a:pPr lvl="0"/>
            <a:r>
              <a:rPr lang="en-US" dirty="0"/>
              <a:t>Click to edit Master title style</a:t>
            </a:r>
          </a:p>
        </p:txBody>
      </p:sp>
      <p:sp>
        <p:nvSpPr>
          <p:cNvPr id="3" name="Content Placeholder 2">
            <a:extLst>
              <a:ext uri="{FF2B5EF4-FFF2-40B4-BE49-F238E27FC236}">
                <a16:creationId xmlns:a16="http://schemas.microsoft.com/office/drawing/2014/main" id="{5FC9D33E-ABBA-B64E-A5EC-5727C6586C97}"/>
              </a:ext>
            </a:extLst>
          </p:cNvPr>
          <p:cNvSpPr>
            <a:spLocks noGrp="1"/>
          </p:cNvSpPr>
          <p:nvPr>
            <p:ph idx="1" hasCustomPrompt="1"/>
          </p:nvPr>
        </p:nvSpPr>
        <p:spPr>
          <a:xfrm>
            <a:off x="0" y="821250"/>
            <a:ext cx="8047952" cy="5350943"/>
          </a:xfrm>
        </p:spPr>
        <p:txBody>
          <a:bodyPr numCol="1">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t>9/23/2022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25" name="Content Placeholder 2">
            <a:extLst>
              <a:ext uri="{FF2B5EF4-FFF2-40B4-BE49-F238E27FC236}">
                <a16:creationId xmlns:a16="http://schemas.microsoft.com/office/drawing/2014/main" id="{A18C9BCD-BB66-4493-8CB9-B0EE014F9554}"/>
              </a:ext>
            </a:extLst>
          </p:cNvPr>
          <p:cNvSpPr>
            <a:spLocks noGrp="1"/>
          </p:cNvSpPr>
          <p:nvPr>
            <p:ph idx="14" hasCustomPrompt="1"/>
          </p:nvPr>
        </p:nvSpPr>
        <p:spPr>
          <a:xfrm>
            <a:off x="8382000" y="2088566"/>
            <a:ext cx="3114675" cy="3824872"/>
          </a:xfrm>
        </p:spPr>
        <p:txBody>
          <a:bodyPr numCol="1">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ijdelijke aanduiding voor tekst 17">
            <a:extLst>
              <a:ext uri="{FF2B5EF4-FFF2-40B4-BE49-F238E27FC236}">
                <a16:creationId xmlns:a16="http://schemas.microsoft.com/office/drawing/2014/main" id="{CB97F5F0-6AA8-4EB1-AFBE-D5DD28B9952B}"/>
              </a:ext>
            </a:extLst>
          </p:cNvPr>
          <p:cNvSpPr>
            <a:spLocks noGrp="1"/>
          </p:cNvSpPr>
          <p:nvPr>
            <p:ph type="body" sz="quarter" idx="15" hasCustomPrompt="1"/>
          </p:nvPr>
        </p:nvSpPr>
        <p:spPr>
          <a:xfrm>
            <a:off x="8141102" y="1341438"/>
            <a:ext cx="3355319" cy="298634"/>
          </a:xfrm>
        </p:spPr>
        <p:txBody>
          <a:bodyPr wrap="none" anchor="b" anchorCtr="0">
            <a:noAutofit/>
          </a:bodyPr>
          <a:lstStyle>
            <a:lvl1pPr marL="0" indent="0" algn="ctr">
              <a:buNone/>
              <a:defRPr sz="2400" b="0" i="0">
                <a:latin typeface="Calibri" panose="020F0502020204030204" pitchFamily="34" charset="0"/>
              </a:defRPr>
            </a:lvl1pPr>
          </a:lstStyle>
          <a:p>
            <a:pPr lvl="0"/>
            <a:r>
              <a:rPr lang="nl-NL" dirty="0"/>
              <a:t>Titel</a:t>
            </a:r>
          </a:p>
        </p:txBody>
      </p:sp>
      <p:cxnSp>
        <p:nvCxnSpPr>
          <p:cNvPr id="27" name="Rechte verbindingslijn 26">
            <a:extLst>
              <a:ext uri="{FF2B5EF4-FFF2-40B4-BE49-F238E27FC236}">
                <a16:creationId xmlns:a16="http://schemas.microsoft.com/office/drawing/2014/main" id="{541FCB78-199B-48C1-A8D5-B2549D495832}"/>
              </a:ext>
            </a:extLst>
          </p:cNvPr>
          <p:cNvCxnSpPr>
            <a:cxnSpLocks/>
          </p:cNvCxnSpPr>
          <p:nvPr userDrawn="1"/>
        </p:nvCxnSpPr>
        <p:spPr>
          <a:xfrm>
            <a:off x="8382000" y="1850894"/>
            <a:ext cx="2946658"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21" name="Gelijkbenige driehoek 28">
            <a:extLst>
              <a:ext uri="{FF2B5EF4-FFF2-40B4-BE49-F238E27FC236}">
                <a16:creationId xmlns:a16="http://schemas.microsoft.com/office/drawing/2014/main" id="{13874F57-BC69-7D47-AF15-0D66D911368A}"/>
              </a:ext>
            </a:extLst>
          </p:cNvPr>
          <p:cNvSpPr/>
          <p:nvPr userDrawn="1"/>
        </p:nvSpPr>
        <p:spPr>
          <a:xfrm rot="5400000">
            <a:off x="7989142" y="3296467"/>
            <a:ext cx="520649" cy="26506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b="0" i="0" dirty="0">
              <a:latin typeface="Calibri Light" panose="020F0302020204030204" pitchFamily="34" charset="0"/>
            </a:endParaRPr>
          </a:p>
        </p:txBody>
      </p:sp>
    </p:spTree>
    <p:extLst>
      <p:ext uri="{BB962C8B-B14F-4D97-AF65-F5344CB8AC3E}">
        <p14:creationId xmlns:p14="http://schemas.microsoft.com/office/powerpoint/2010/main" val="1252596711"/>
      </p:ext>
    </p:extLst>
  </p:cSld>
  <p:clrMapOvr>
    <a:masterClrMapping/>
  </p:clrMapOvr>
  <p:extLst>
    <p:ext uri="{DCECCB84-F9BA-43D5-87BE-67443E8EF086}">
      <p15:sldGuideLst xmlns:p15="http://schemas.microsoft.com/office/powerpoint/2012/main">
        <p15:guide id="1" pos="3613">
          <p15:clr>
            <a:srgbClr val="FBAE40"/>
          </p15:clr>
        </p15:guide>
        <p15:guide id="2" pos="4067">
          <p15:clr>
            <a:srgbClr val="FBAE40"/>
          </p15:clr>
        </p15:guide>
        <p15:guide id="3" orient="horz" pos="132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Tekst + 2x beeld ver">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D47926E4-11B3-B64B-8EE4-687F3D5A2AC1}" type="datetime3">
              <a:rPr lang="nl-NL" smtClean="0"/>
              <a:pPr/>
              <a:t>23/9/22</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6390192" y="1805083"/>
            <a:ext cx="5187672" cy="2053685"/>
          </a:xfrm>
        </p:spPr>
        <p:txBody>
          <a:bodyPr>
            <a:normAutofit/>
          </a:bodyPr>
          <a:lstStyle>
            <a:lvl1pPr>
              <a:defRPr sz="1400"/>
            </a:lvl1pPr>
          </a:lstStyle>
          <a:p>
            <a:endParaRPr lang="nl-NL" dirty="0"/>
          </a:p>
        </p:txBody>
      </p:sp>
      <p:sp>
        <p:nvSpPr>
          <p:cNvPr id="7" name="Titel 1"/>
          <p:cNvSpPr>
            <a:spLocks noGrp="1"/>
          </p:cNvSpPr>
          <p:nvPr>
            <p:ph type="title"/>
          </p:nvPr>
        </p:nvSpPr>
        <p:spPr>
          <a:xfrm>
            <a:off x="601133" y="1169391"/>
            <a:ext cx="109728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609600" y="1811339"/>
            <a:ext cx="5262747" cy="4321175"/>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afbeelding 5"/>
          <p:cNvSpPr>
            <a:spLocks noGrp="1"/>
          </p:cNvSpPr>
          <p:nvPr>
            <p:ph type="pic" sz="quarter" idx="14"/>
          </p:nvPr>
        </p:nvSpPr>
        <p:spPr>
          <a:xfrm>
            <a:off x="6386261" y="4078830"/>
            <a:ext cx="5187672" cy="2053685"/>
          </a:xfrm>
        </p:spPr>
        <p:txBody>
          <a:bodyPr>
            <a:normAutofit/>
          </a:bodyPr>
          <a:lstStyle>
            <a:lvl1pPr>
              <a:defRPr sz="1400"/>
            </a:lvl1pPr>
          </a:lstStyle>
          <a:p>
            <a:endParaRPr lang="nl-NL" dirty="0"/>
          </a:p>
        </p:txBody>
      </p:sp>
    </p:spTree>
    <p:extLst>
      <p:ext uri="{BB962C8B-B14F-4D97-AF65-F5344CB8AC3E}">
        <p14:creationId xmlns:p14="http://schemas.microsoft.com/office/powerpoint/2010/main" val="19252147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el met opsommi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0000" y="477026"/>
            <a:ext cx="9600000" cy="521335"/>
          </a:xfrm>
        </p:spPr>
        <p:txBody>
          <a:bodyPr/>
          <a:lstStyle/>
          <a:p>
            <a:r>
              <a:rPr lang="nl-NL" dirty="0"/>
              <a:t>Titel bewerken</a:t>
            </a:r>
            <a:endParaRPr lang="en-US" dirty="0"/>
          </a:p>
        </p:txBody>
      </p:sp>
      <p:sp>
        <p:nvSpPr>
          <p:cNvPr id="3" name="Content Placeholder 2"/>
          <p:cNvSpPr>
            <a:spLocks noGrp="1"/>
          </p:cNvSpPr>
          <p:nvPr>
            <p:ph idx="1" hasCustomPrompt="1"/>
          </p:nvPr>
        </p:nvSpPr>
        <p:spPr/>
        <p:txBody>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6" name="Slide Number Placeholder 5"/>
          <p:cNvSpPr>
            <a:spLocks noGrp="1"/>
          </p:cNvSpPr>
          <p:nvPr>
            <p:ph type="sldNum" sz="quarter" idx="12"/>
          </p:nvPr>
        </p:nvSpPr>
        <p:spPr/>
        <p:txBody>
          <a:bodyPr/>
          <a:lstStyle/>
          <a:p>
            <a:fld id="{14F1411D-0280-154F-AEAC-4C20B7AA46B2}" type="slidenum">
              <a:rPr lang="nl-NL" smtClean="0"/>
              <a:pPr/>
              <a:t>‹nr.›</a:t>
            </a:fld>
            <a:endParaRPr lang="nl-NL"/>
          </a:p>
        </p:txBody>
      </p:sp>
      <p:sp>
        <p:nvSpPr>
          <p:cNvPr id="9" name="Subtitle 2"/>
          <p:cNvSpPr>
            <a:spLocks noGrp="1"/>
          </p:cNvSpPr>
          <p:nvPr>
            <p:ph type="subTitle" idx="13" hasCustomPrompt="1"/>
          </p:nvPr>
        </p:nvSpPr>
        <p:spPr>
          <a:xfrm>
            <a:off x="480000" y="998360"/>
            <a:ext cx="9600000" cy="389851"/>
          </a:xfrm>
        </p:spPr>
        <p:txBody>
          <a:bodyPr anchor="t" anchorCtr="0">
            <a:noAutofit/>
          </a:bodyPr>
          <a:lstStyle>
            <a:lvl1pPr marL="0" indent="0" algn="l">
              <a:lnSpc>
                <a:spcPct val="95000"/>
              </a:lnSpc>
              <a:buNone/>
              <a:defRPr sz="2700">
                <a:solidFill>
                  <a:srgbClr val="6AC6AB"/>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l-NL" dirty="0"/>
              <a:t>Klik om de subtitel te bewerken</a:t>
            </a:r>
            <a:endParaRPr lang="en-US" dirty="0"/>
          </a:p>
        </p:txBody>
      </p:sp>
    </p:spTree>
    <p:extLst>
      <p:ext uri="{BB962C8B-B14F-4D97-AF65-F5344CB8AC3E}">
        <p14:creationId xmlns:p14="http://schemas.microsoft.com/office/powerpoint/2010/main" val="14219827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Titeldia 1">
    <p:spTree>
      <p:nvGrpSpPr>
        <p:cNvPr id="1" name=""/>
        <p:cNvGrpSpPr/>
        <p:nvPr/>
      </p:nvGrpSpPr>
      <p:grpSpPr>
        <a:xfrm>
          <a:off x="0" y="0"/>
          <a:ext cx="0" cy="0"/>
          <a:chOff x="0" y="0"/>
          <a:chExt cx="0" cy="0"/>
        </a:xfrm>
      </p:grpSpPr>
      <p:grpSp>
        <p:nvGrpSpPr>
          <p:cNvPr id="7" name="Groep 6">
            <a:extLst>
              <a:ext uri="{FF2B5EF4-FFF2-40B4-BE49-F238E27FC236}">
                <a16:creationId xmlns:a16="http://schemas.microsoft.com/office/drawing/2014/main" id="{D190269E-A03E-4F0C-89B8-8422E76A4EBE}"/>
              </a:ext>
            </a:extLst>
          </p:cNvPr>
          <p:cNvGrpSpPr/>
          <p:nvPr userDrawn="1"/>
        </p:nvGrpSpPr>
        <p:grpSpPr>
          <a:xfrm>
            <a:off x="5027775" y="1592260"/>
            <a:ext cx="7164225" cy="4716465"/>
            <a:chOff x="5027775" y="1592260"/>
            <a:chExt cx="7164225" cy="4716465"/>
          </a:xfrm>
        </p:grpSpPr>
        <p:sp>
          <p:nvSpPr>
            <p:cNvPr id="10" name="Vrije vorm: vorm 9">
              <a:extLst>
                <a:ext uri="{FF2B5EF4-FFF2-40B4-BE49-F238E27FC236}">
                  <a16:creationId xmlns:a16="http://schemas.microsoft.com/office/drawing/2014/main" id="{A30DBC7C-C6AB-4BD6-BCCF-70BC7009DB2C}"/>
                </a:ext>
              </a:extLst>
            </p:cNvPr>
            <p:cNvSpPr/>
            <p:nvPr userDrawn="1"/>
          </p:nvSpPr>
          <p:spPr>
            <a:xfrm>
              <a:off x="5027775" y="1592263"/>
              <a:ext cx="4716461" cy="4716460"/>
            </a:xfrm>
            <a:custGeom>
              <a:avLst/>
              <a:gdLst>
                <a:gd name="connsiteX0" fmla="*/ 2362615 w 4725229"/>
                <a:gd name="connsiteY0" fmla="*/ 2362614 h 4725228"/>
                <a:gd name="connsiteX1" fmla="*/ 2362615 w 4725229"/>
                <a:gd name="connsiteY1" fmla="*/ 3752377 h 4725228"/>
                <a:gd name="connsiteX2" fmla="*/ 2362615 w 4725229"/>
                <a:gd name="connsiteY2" fmla="*/ 4725228 h 4725228"/>
                <a:gd name="connsiteX3" fmla="*/ 90 w 4725229"/>
                <a:gd name="connsiteY3" fmla="*/ 4725228 h 4725228"/>
                <a:gd name="connsiteX4" fmla="*/ 2362615 w 4725229"/>
                <a:gd name="connsiteY4" fmla="*/ 2362614 h 4725228"/>
                <a:gd name="connsiteX5" fmla="*/ 0 w 4725229"/>
                <a:gd name="connsiteY5" fmla="*/ 0 h 4725228"/>
                <a:gd name="connsiteX6" fmla="*/ 2362614 w 4725229"/>
                <a:gd name="connsiteY6" fmla="*/ 0 h 4725228"/>
                <a:gd name="connsiteX7" fmla="*/ 2362614 w 4725229"/>
                <a:gd name="connsiteY7" fmla="*/ 2362614 h 4725228"/>
                <a:gd name="connsiteX8" fmla="*/ 0 w 4725229"/>
                <a:gd name="connsiteY8" fmla="*/ 0 h 4725228"/>
                <a:gd name="connsiteX9" fmla="*/ 2362615 w 4725229"/>
                <a:gd name="connsiteY9" fmla="*/ 0 h 4725228"/>
                <a:gd name="connsiteX10" fmla="*/ 4725229 w 4725229"/>
                <a:gd name="connsiteY10" fmla="*/ 0 h 4725228"/>
                <a:gd name="connsiteX11" fmla="*/ 2362615 w 4725229"/>
                <a:gd name="connsiteY11" fmla="*/ 2362614 h 472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25229" h="4725228">
                  <a:moveTo>
                    <a:pt x="2362615" y="2362614"/>
                  </a:moveTo>
                  <a:lnTo>
                    <a:pt x="2362615" y="3752377"/>
                  </a:lnTo>
                  <a:lnTo>
                    <a:pt x="2362615" y="4725228"/>
                  </a:lnTo>
                  <a:lnTo>
                    <a:pt x="90" y="4725228"/>
                  </a:lnTo>
                  <a:cubicBezTo>
                    <a:pt x="1304930" y="4725228"/>
                    <a:pt x="2362615" y="3667633"/>
                    <a:pt x="2362615" y="2362614"/>
                  </a:cubicBezTo>
                  <a:close/>
                  <a:moveTo>
                    <a:pt x="0" y="0"/>
                  </a:moveTo>
                  <a:lnTo>
                    <a:pt x="2362614" y="0"/>
                  </a:lnTo>
                  <a:lnTo>
                    <a:pt x="2362614" y="2362614"/>
                  </a:lnTo>
                  <a:cubicBezTo>
                    <a:pt x="2362614" y="1057775"/>
                    <a:pt x="1304840" y="0"/>
                    <a:pt x="0" y="0"/>
                  </a:cubicBezTo>
                  <a:close/>
                  <a:moveTo>
                    <a:pt x="2362615" y="0"/>
                  </a:moveTo>
                  <a:lnTo>
                    <a:pt x="4725229" y="0"/>
                  </a:lnTo>
                  <a:cubicBezTo>
                    <a:pt x="3420390" y="0"/>
                    <a:pt x="2362615" y="1057775"/>
                    <a:pt x="2362615" y="2362614"/>
                  </a:cubicBezTo>
                  <a:close/>
                </a:path>
              </a:pathLst>
            </a:custGeom>
            <a:solidFill>
              <a:schemeClr val="accent1">
                <a:lumMod val="40000"/>
                <a:lumOff val="60000"/>
              </a:schemeClr>
            </a:solidFill>
            <a:ln w="8958" cap="flat">
              <a:noFill/>
              <a:prstDash val="solid"/>
              <a:miter/>
            </a:ln>
          </p:spPr>
          <p:txBody>
            <a:bodyPr rtlCol="0" anchor="ctr"/>
            <a:lstStyle/>
            <a:p>
              <a:endParaRPr lang="nl-NL"/>
            </a:p>
          </p:txBody>
        </p:sp>
        <p:sp>
          <p:nvSpPr>
            <p:cNvPr id="11" name="Vrije vorm: vorm 10">
              <a:extLst>
                <a:ext uri="{FF2B5EF4-FFF2-40B4-BE49-F238E27FC236}">
                  <a16:creationId xmlns:a16="http://schemas.microsoft.com/office/drawing/2014/main" id="{A8354E14-84A3-4B86-AFF8-72CDBB3B99D1}"/>
                </a:ext>
              </a:extLst>
            </p:cNvPr>
            <p:cNvSpPr/>
            <p:nvPr userDrawn="1"/>
          </p:nvSpPr>
          <p:spPr>
            <a:xfrm>
              <a:off x="7388198" y="1592260"/>
              <a:ext cx="3537345" cy="4716465"/>
            </a:xfrm>
            <a:custGeom>
              <a:avLst/>
              <a:gdLst>
                <a:gd name="connsiteX0" fmla="*/ 2362704 w 3543921"/>
                <a:gd name="connsiteY0" fmla="*/ 3 h 4725233"/>
                <a:gd name="connsiteX1" fmla="*/ 0 w 3543921"/>
                <a:gd name="connsiteY1" fmla="*/ 2362617 h 4725233"/>
                <a:gd name="connsiteX2" fmla="*/ 0 w 3543921"/>
                <a:gd name="connsiteY2" fmla="*/ 4725231 h 4725233"/>
                <a:gd name="connsiteX3" fmla="*/ 2362704 w 3543921"/>
                <a:gd name="connsiteY3" fmla="*/ 4725231 h 4725233"/>
                <a:gd name="connsiteX4" fmla="*/ 3543921 w 3543921"/>
                <a:gd name="connsiteY4" fmla="*/ 4409189 h 4725233"/>
                <a:gd name="connsiteX5" fmla="*/ 2679424 w 3543921"/>
                <a:gd name="connsiteY5" fmla="*/ 1180542 h 4725233"/>
                <a:gd name="connsiteX6" fmla="*/ 3543921 w 3543921"/>
                <a:gd name="connsiteY6" fmla="*/ 316045 h 4725233"/>
                <a:gd name="connsiteX7" fmla="*/ 2362704 w 3543921"/>
                <a:gd name="connsiteY7" fmla="*/ 3 h 4725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43921" h="4725233">
                  <a:moveTo>
                    <a:pt x="2362704" y="3"/>
                  </a:moveTo>
                  <a:cubicBezTo>
                    <a:pt x="1057864" y="3"/>
                    <a:pt x="0" y="1057777"/>
                    <a:pt x="0" y="2362617"/>
                  </a:cubicBezTo>
                  <a:lnTo>
                    <a:pt x="0" y="4725231"/>
                  </a:lnTo>
                  <a:lnTo>
                    <a:pt x="2362704" y="4725231"/>
                  </a:lnTo>
                  <a:cubicBezTo>
                    <a:pt x="2777417" y="4725842"/>
                    <a:pt x="3184923" y="4616812"/>
                    <a:pt x="3543921" y="4409189"/>
                  </a:cubicBezTo>
                  <a:cubicBezTo>
                    <a:pt x="2413631" y="3756347"/>
                    <a:pt x="2026583" y="2310833"/>
                    <a:pt x="2679424" y="1180542"/>
                  </a:cubicBezTo>
                  <a:cubicBezTo>
                    <a:pt x="2886779" y="821541"/>
                    <a:pt x="3184920" y="523400"/>
                    <a:pt x="3543921" y="316045"/>
                  </a:cubicBezTo>
                  <a:cubicBezTo>
                    <a:pt x="3184923" y="108422"/>
                    <a:pt x="2777417" y="-608"/>
                    <a:pt x="2362704" y="3"/>
                  </a:cubicBezTo>
                </a:path>
              </a:pathLst>
            </a:custGeom>
            <a:solidFill>
              <a:schemeClr val="accent1"/>
            </a:solidFill>
            <a:ln w="8958" cap="flat">
              <a:noFill/>
              <a:prstDash val="solid"/>
              <a:miter/>
            </a:ln>
          </p:spPr>
          <p:txBody>
            <a:bodyPr rtlCol="0" anchor="ctr"/>
            <a:lstStyle/>
            <a:p>
              <a:endParaRPr lang="nl-NL"/>
            </a:p>
          </p:txBody>
        </p:sp>
        <p:sp>
          <p:nvSpPr>
            <p:cNvPr id="15" name="Vrije vorm: vorm 14">
              <a:extLst>
                <a:ext uri="{FF2B5EF4-FFF2-40B4-BE49-F238E27FC236}">
                  <a16:creationId xmlns:a16="http://schemas.microsoft.com/office/drawing/2014/main" id="{5814BEA9-E629-400D-B1A7-3DC7ED5F79D0}"/>
                </a:ext>
              </a:extLst>
            </p:cNvPr>
            <p:cNvSpPr/>
            <p:nvPr userDrawn="1"/>
          </p:nvSpPr>
          <p:spPr>
            <a:xfrm>
              <a:off x="9748778" y="1592264"/>
              <a:ext cx="2443222" cy="4716461"/>
            </a:xfrm>
            <a:custGeom>
              <a:avLst/>
              <a:gdLst>
                <a:gd name="connsiteX0" fmla="*/ 2362525 w 2447764"/>
                <a:gd name="connsiteY0" fmla="*/ 0 h 4725229"/>
                <a:gd name="connsiteX1" fmla="*/ 2447764 w 2447764"/>
                <a:gd name="connsiteY1" fmla="*/ 0 h 4725229"/>
                <a:gd name="connsiteX2" fmla="*/ 2447764 w 2447764"/>
                <a:gd name="connsiteY2" fmla="*/ 4725229 h 4725229"/>
                <a:gd name="connsiteX3" fmla="*/ 2362525 w 2447764"/>
                <a:gd name="connsiteY3" fmla="*/ 4725229 h 4725229"/>
                <a:gd name="connsiteX4" fmla="*/ 0 w 2447764"/>
                <a:gd name="connsiteY4" fmla="*/ 2362614 h 4725229"/>
                <a:gd name="connsiteX5" fmla="*/ 2362525 w 2447764"/>
                <a:gd name="connsiteY5" fmla="*/ 0 h 4725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7764" h="4725229">
                  <a:moveTo>
                    <a:pt x="2362525" y="0"/>
                  </a:moveTo>
                  <a:lnTo>
                    <a:pt x="2447764" y="0"/>
                  </a:lnTo>
                  <a:lnTo>
                    <a:pt x="2447764" y="4725229"/>
                  </a:lnTo>
                  <a:lnTo>
                    <a:pt x="2362525" y="4725229"/>
                  </a:lnTo>
                  <a:cubicBezTo>
                    <a:pt x="1057775" y="4725229"/>
                    <a:pt x="0" y="3667454"/>
                    <a:pt x="0" y="2362614"/>
                  </a:cubicBezTo>
                  <a:cubicBezTo>
                    <a:pt x="0" y="1057775"/>
                    <a:pt x="1057775" y="0"/>
                    <a:pt x="2362525" y="0"/>
                  </a:cubicBezTo>
                  <a:close/>
                </a:path>
              </a:pathLst>
            </a:custGeom>
            <a:solidFill>
              <a:schemeClr val="tx2">
                <a:lumMod val="90000"/>
                <a:lumOff val="10000"/>
              </a:schemeClr>
            </a:solidFill>
            <a:ln w="8958"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D99F39DB-A49D-4FB4-BCD4-A81C705B652F}"/>
                </a:ext>
              </a:extLst>
            </p:cNvPr>
            <p:cNvSpPr/>
            <p:nvPr userDrawn="1"/>
          </p:nvSpPr>
          <p:spPr>
            <a:xfrm>
              <a:off x="9748189" y="1907132"/>
              <a:ext cx="2359094" cy="4085548"/>
            </a:xfrm>
            <a:custGeom>
              <a:avLst/>
              <a:gdLst>
                <a:gd name="connsiteX0" fmla="*/ 1181740 w 2363480"/>
                <a:gd name="connsiteY0" fmla="*/ 0 h 4093143"/>
                <a:gd name="connsiteX1" fmla="*/ 317243 w 2363480"/>
                <a:gd name="connsiteY1" fmla="*/ 3228646 h 4093143"/>
                <a:gd name="connsiteX2" fmla="*/ 1181740 w 2363480"/>
                <a:gd name="connsiteY2" fmla="*/ 4093144 h 4093143"/>
                <a:gd name="connsiteX3" fmla="*/ 2046238 w 2363480"/>
                <a:gd name="connsiteY3" fmla="*/ 864497 h 4093143"/>
                <a:gd name="connsiteX4" fmla="*/ 1181740 w 2363480"/>
                <a:gd name="connsiteY4" fmla="*/ 0 h 4093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3480" h="4093143">
                  <a:moveTo>
                    <a:pt x="1181740" y="0"/>
                  </a:moveTo>
                  <a:cubicBezTo>
                    <a:pt x="51450" y="652842"/>
                    <a:pt x="-335599" y="2098356"/>
                    <a:pt x="317243" y="3228646"/>
                  </a:cubicBezTo>
                  <a:cubicBezTo>
                    <a:pt x="524598" y="3587647"/>
                    <a:pt x="822739" y="3885789"/>
                    <a:pt x="1181740" y="4093144"/>
                  </a:cubicBezTo>
                  <a:cubicBezTo>
                    <a:pt x="2312031" y="3440302"/>
                    <a:pt x="2699079" y="1994788"/>
                    <a:pt x="2046238" y="864497"/>
                  </a:cubicBezTo>
                  <a:cubicBezTo>
                    <a:pt x="1838883" y="505496"/>
                    <a:pt x="1540741" y="207355"/>
                    <a:pt x="1181740" y="0"/>
                  </a:cubicBezTo>
                </a:path>
              </a:pathLst>
            </a:custGeom>
            <a:solidFill>
              <a:schemeClr val="tx2"/>
            </a:solidFill>
            <a:ln w="8958" cap="flat">
              <a:noFill/>
              <a:prstDash val="solid"/>
              <a:miter/>
            </a:ln>
          </p:spPr>
          <p:txBody>
            <a:bodyPr rtlCol="0" anchor="ctr"/>
            <a:lstStyle/>
            <a:p>
              <a:endParaRPr lang="nl-NL"/>
            </a:p>
          </p:txBody>
        </p:sp>
      </p:grpSp>
      <p:sp>
        <p:nvSpPr>
          <p:cNvPr id="2" name="Titel 1">
            <a:extLst>
              <a:ext uri="{FF2B5EF4-FFF2-40B4-BE49-F238E27FC236}">
                <a16:creationId xmlns:a16="http://schemas.microsoft.com/office/drawing/2014/main" id="{CDA79FA1-4A15-4D7E-81F8-BCEF493CFD1A}"/>
              </a:ext>
            </a:extLst>
          </p:cNvPr>
          <p:cNvSpPr>
            <a:spLocks noGrp="1"/>
          </p:cNvSpPr>
          <p:nvPr>
            <p:ph type="ctrTitle"/>
          </p:nvPr>
        </p:nvSpPr>
        <p:spPr>
          <a:xfrm>
            <a:off x="777666" y="1993222"/>
            <a:ext cx="5865649" cy="2197117"/>
          </a:xfrm>
        </p:spPr>
        <p:txBody>
          <a:bodyPr anchor="b"/>
          <a:lstStyle>
            <a:lvl1pPr algn="l">
              <a:defRPr sz="4800"/>
            </a:lvl1pPr>
          </a:lstStyle>
          <a:p>
            <a:r>
              <a:rPr lang="nl-NL"/>
              <a:t>Klik om stijl te bewerken</a:t>
            </a:r>
            <a:endParaRPr lang="nl-NL" dirty="0"/>
          </a:p>
        </p:txBody>
      </p:sp>
      <p:sp>
        <p:nvSpPr>
          <p:cNvPr id="3" name="Ondertitel 2">
            <a:extLst>
              <a:ext uri="{FF2B5EF4-FFF2-40B4-BE49-F238E27FC236}">
                <a16:creationId xmlns:a16="http://schemas.microsoft.com/office/drawing/2014/main" id="{CD172DB1-0A41-404C-8E65-97E6546EB6C3}"/>
              </a:ext>
            </a:extLst>
          </p:cNvPr>
          <p:cNvSpPr>
            <a:spLocks noGrp="1"/>
          </p:cNvSpPr>
          <p:nvPr>
            <p:ph type="subTitle" idx="1"/>
          </p:nvPr>
        </p:nvSpPr>
        <p:spPr>
          <a:xfrm>
            <a:off x="777668" y="4438760"/>
            <a:ext cx="5865648" cy="1039688"/>
          </a:xfrm>
        </p:spPr>
        <p:txBody>
          <a:bodyPr/>
          <a:lstStyle>
            <a:lvl1pPr marL="0" indent="0" algn="l">
              <a:buNone/>
              <a:defRPr sz="24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4" name="Tijdelijke aanduiding voor datum 3">
            <a:extLst>
              <a:ext uri="{FF2B5EF4-FFF2-40B4-BE49-F238E27FC236}">
                <a16:creationId xmlns:a16="http://schemas.microsoft.com/office/drawing/2014/main" id="{23A5415B-E1BA-41E3-A115-CCA7D4C70515}"/>
              </a:ext>
            </a:extLst>
          </p:cNvPr>
          <p:cNvSpPr>
            <a:spLocks noGrp="1"/>
          </p:cNvSpPr>
          <p:nvPr>
            <p:ph type="dt" sz="half" idx="10"/>
          </p:nvPr>
        </p:nvSpPr>
        <p:spPr>
          <a:xfrm>
            <a:off x="771117" y="6440922"/>
            <a:ext cx="2341971" cy="196345"/>
          </a:xfrm>
        </p:spPr>
        <p:txBody>
          <a:bodyPr/>
          <a:lstStyle/>
          <a:p>
            <a:fld id="{D6A1F163-3ED1-4C89-A8F0-16D7290C98F4}" type="datetime2">
              <a:rPr lang="nl-NL" smtClean="0"/>
              <a:t>vrijdag 23 september 2022</a:t>
            </a:fld>
            <a:endParaRPr lang="nl-NL"/>
          </a:p>
        </p:txBody>
      </p:sp>
      <p:sp>
        <p:nvSpPr>
          <p:cNvPr id="5" name="Tijdelijke aanduiding voor voettekst 4">
            <a:extLst>
              <a:ext uri="{FF2B5EF4-FFF2-40B4-BE49-F238E27FC236}">
                <a16:creationId xmlns:a16="http://schemas.microsoft.com/office/drawing/2014/main" id="{5288297E-A9E6-4A4B-BE95-948DD66A8756}"/>
              </a:ext>
            </a:extLst>
          </p:cNvPr>
          <p:cNvSpPr>
            <a:spLocks noGrp="1"/>
          </p:cNvSpPr>
          <p:nvPr>
            <p:ph type="ftr" sz="quarter" idx="11"/>
          </p:nvPr>
        </p:nvSpPr>
        <p:spPr>
          <a:xfrm>
            <a:off x="3606152" y="6440922"/>
            <a:ext cx="4988970" cy="196345"/>
          </a:xfrm>
        </p:spPr>
        <p:txBody>
          <a:bodyPr/>
          <a:lstStyle/>
          <a:p>
            <a:endParaRPr lang="nl-NL"/>
          </a:p>
        </p:txBody>
      </p:sp>
      <p:sp>
        <p:nvSpPr>
          <p:cNvPr id="6" name="Tijdelijke aanduiding voor dianummer 5">
            <a:extLst>
              <a:ext uri="{FF2B5EF4-FFF2-40B4-BE49-F238E27FC236}">
                <a16:creationId xmlns:a16="http://schemas.microsoft.com/office/drawing/2014/main" id="{089C2F50-C461-426F-A6E7-20A2CEAF1B18}"/>
              </a:ext>
            </a:extLst>
          </p:cNvPr>
          <p:cNvSpPr>
            <a:spLocks noGrp="1"/>
          </p:cNvSpPr>
          <p:nvPr>
            <p:ph type="sldNum" sz="quarter" idx="12"/>
          </p:nvPr>
        </p:nvSpPr>
        <p:spPr>
          <a:xfrm>
            <a:off x="10845569" y="6440922"/>
            <a:ext cx="729687" cy="196345"/>
          </a:xfrm>
        </p:spPr>
        <p:txBody>
          <a:bodyPr/>
          <a:lstStyle/>
          <a:p>
            <a:fld id="{F9DE7F4B-6E11-487C-9B28-4934A04645A5}" type="slidenum">
              <a:rPr lang="nl-NL" smtClean="0"/>
              <a:t>‹nr.›</a:t>
            </a:fld>
            <a:endParaRPr lang="nl-NL"/>
          </a:p>
        </p:txBody>
      </p:sp>
    </p:spTree>
    <p:extLst>
      <p:ext uri="{BB962C8B-B14F-4D97-AF65-F5344CB8AC3E}">
        <p14:creationId xmlns:p14="http://schemas.microsoft.com/office/powerpoint/2010/main" val="1507075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solidFill>
            <a:schemeClr val="accent4"/>
          </a:solidFill>
        </p:spPr>
        <p:txBody>
          <a:bodyPr vert="horz" lIns="0" tIns="28800" rIns="0" bIns="0" rtlCol="0" anchor="ctr">
            <a:noAutofit/>
          </a:bodyPr>
          <a:lstStyle>
            <a:lvl1pPr>
              <a:defRPr lang="en-US" dirty="0"/>
            </a:lvl1pPr>
          </a:lstStyle>
          <a:p>
            <a:pPr lvl="0"/>
            <a:r>
              <a:rPr lang="en-US" dirty="0"/>
              <a:t>Click to edit Master title style</a:t>
            </a:r>
          </a:p>
        </p:txBody>
      </p:sp>
      <p:sp>
        <p:nvSpPr>
          <p:cNvPr id="3" name="Content Placeholder 2">
            <a:extLst>
              <a:ext uri="{FF2B5EF4-FFF2-40B4-BE49-F238E27FC236}">
                <a16:creationId xmlns:a16="http://schemas.microsoft.com/office/drawing/2014/main" id="{5FC9D33E-ABBA-B64E-A5EC-5727C6586C97}"/>
              </a:ext>
            </a:extLst>
          </p:cNvPr>
          <p:cNvSpPr>
            <a:spLocks noGrp="1"/>
          </p:cNvSpPr>
          <p:nvPr>
            <p:ph idx="1" hasCustomPrompt="1"/>
          </p:nvPr>
        </p:nvSpPr>
        <p:spPr>
          <a:xfrm>
            <a:off x="695325" y="1341438"/>
            <a:ext cx="10801350" cy="2651085"/>
          </a:xfrm>
        </p:spPr>
        <p:txBody>
          <a:bodyPr wrap="none">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pPr/>
              <a:t>9/23/2022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kern="1200" dirty="0">
                <a:solidFill>
                  <a:schemeClr val="tx1"/>
                </a:solidFill>
                <a:latin typeface="+mn-lt"/>
                <a:ea typeface="Open Sans Light" panose="020B0604020202020204" charset="0"/>
                <a:cs typeface="Open Sans Light" panose="020B060402020202020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9" name="Content Placeholder 2">
            <a:extLst>
              <a:ext uri="{FF2B5EF4-FFF2-40B4-BE49-F238E27FC236}">
                <a16:creationId xmlns:a16="http://schemas.microsoft.com/office/drawing/2014/main" id="{32680D97-B874-4347-872A-7D266603682C}"/>
              </a:ext>
            </a:extLst>
          </p:cNvPr>
          <p:cNvSpPr>
            <a:spLocks noGrp="1"/>
          </p:cNvSpPr>
          <p:nvPr>
            <p:ph idx="13" hasCustomPrompt="1"/>
          </p:nvPr>
        </p:nvSpPr>
        <p:spPr>
          <a:xfrm>
            <a:off x="695325" y="4802025"/>
            <a:ext cx="10801350" cy="1111413"/>
          </a:xfrm>
          <a:solidFill>
            <a:schemeClr val="accent4">
              <a:alpha val="51000"/>
            </a:schemeClr>
          </a:solidFill>
        </p:spPr>
        <p:txBody>
          <a:bodyPr wrap="square" lIns="180000" tIns="180000" rIns="180000" bIns="180000" numCol="1" rtlCol="0" anchor="b" anchorCtr="0">
            <a:noAutofit/>
          </a:bodyPr>
          <a:lstStyle>
            <a:lvl1pPr marL="0" indent="0">
              <a:lnSpc>
                <a:spcPct val="90000"/>
              </a:lnSpc>
              <a:spcBef>
                <a:spcPts val="0"/>
              </a:spcBef>
              <a:buNone/>
              <a:defRPr lang="en-US" b="1" dirty="0">
                <a:latin typeface="+mj-lt"/>
                <a:ea typeface="Open Sans Semibold" panose="020B0606030504020204" pitchFamily="34" charset="0"/>
                <a:cs typeface="Open Sans Semibold" panose="020B0606030504020204" pitchFamily="34" charset="0"/>
              </a:defRPr>
            </a:lvl1pPr>
            <a:lvl2pPr marL="457200" indent="-174625">
              <a:lnSpc>
                <a:spcPct val="90000"/>
              </a:lnSpc>
              <a:spcBef>
                <a:spcPts val="0"/>
              </a:spcBef>
              <a:buFont typeface="Arial" panose="020B0604020202020204" pitchFamily="34" charset="0"/>
              <a:buChar char="•"/>
              <a:defRPr lang="en-US" sz="1800" dirty="0">
                <a:latin typeface="+mn-lt"/>
                <a:ea typeface="+mn-ea"/>
                <a:cs typeface="+mn-cs"/>
              </a:defRPr>
            </a:lvl2pPr>
            <a:lvl3pPr marL="717550" indent="-271463">
              <a:lnSpc>
                <a:spcPct val="90000"/>
              </a:lnSpc>
              <a:spcBef>
                <a:spcPts val="0"/>
              </a:spcBef>
              <a:buFont typeface="Arial" panose="020B0604020202020204" pitchFamily="34" charset="0"/>
              <a:buChar char="•"/>
              <a:defRPr lang="en-US" sz="1800" dirty="0">
                <a:latin typeface="+mn-lt"/>
                <a:ea typeface="+mn-ea"/>
                <a:cs typeface="+mn-cs"/>
              </a:defRPr>
            </a:lvl3pPr>
            <a:lvl4pPr>
              <a:defRPr lang="en-US" sz="1800" dirty="0">
                <a:latin typeface="+mn-lt"/>
                <a:ea typeface="+mn-ea"/>
                <a:cs typeface="+mn-cs"/>
              </a:defRPr>
            </a:lvl4pPr>
            <a:lvl5pPr>
              <a:defRPr lang="en-US" sz="1800" dirty="0">
                <a:latin typeface="+mn-lt"/>
                <a:ea typeface="+mn-ea"/>
                <a:cs typeface="+mn-cs"/>
              </a:defRPr>
            </a:lvl5pPr>
          </a:lstStyle>
          <a:p>
            <a:pPr marL="0" lvl="0"/>
            <a:r>
              <a:rPr lang="en-US" dirty="0"/>
              <a:t>Edit Master text styles</a:t>
            </a:r>
          </a:p>
          <a:p>
            <a:pPr marL="457200" lvl="1"/>
            <a:r>
              <a:rPr lang="en-US" dirty="0"/>
              <a:t>Second level</a:t>
            </a:r>
          </a:p>
          <a:p>
            <a:pPr marL="914400" lvl="2"/>
            <a:endParaRPr lang="en-US" dirty="0"/>
          </a:p>
        </p:txBody>
      </p:sp>
    </p:spTree>
    <p:extLst>
      <p:ext uri="{BB962C8B-B14F-4D97-AF65-F5344CB8AC3E}">
        <p14:creationId xmlns:p14="http://schemas.microsoft.com/office/powerpoint/2010/main" val="4103950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el en object basi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693408-AB44-4176-9270-2FF98521398A}"/>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p:nvPr>
        </p:nvSpPr>
        <p:spPr/>
        <p:txBody>
          <a:bodyPr/>
          <a:lstStyle>
            <a:lvl1pPr>
              <a:defRPr sz="1600"/>
            </a:lvl1pPr>
            <a:lvl2pPr>
              <a:defRPr sz="1600"/>
            </a:lvl2pPr>
            <a:lvl3pPr marL="179388" indent="-179388">
              <a:defRPr sz="1600"/>
            </a:lvl3pPr>
            <a:lvl4pPr marL="357188" indent="-177800">
              <a:defRPr sz="1400"/>
            </a:lvl4pPr>
            <a:lvl5pPr marL="536575" indent="-179388">
              <a:defRPr sz="14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1B9C4504-4C85-4AA4-B4B0-610FE66FF201}" type="datetime2">
              <a:rPr lang="nl-NL" smtClean="0"/>
              <a:t>vrijdag 23 september 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grpSp>
        <p:nvGrpSpPr>
          <p:cNvPr id="12" name="Groep 11">
            <a:extLst>
              <a:ext uri="{FF2B5EF4-FFF2-40B4-BE49-F238E27FC236}">
                <a16:creationId xmlns:a16="http://schemas.microsoft.com/office/drawing/2014/main" id="{D88C4EF6-BDEC-4452-899D-ED5D5A5AE9EF}"/>
              </a:ext>
            </a:extLst>
          </p:cNvPr>
          <p:cNvGrpSpPr/>
          <p:nvPr userDrawn="1"/>
        </p:nvGrpSpPr>
        <p:grpSpPr>
          <a:xfrm>
            <a:off x="-1837861" y="1369026"/>
            <a:ext cx="1785473" cy="2619650"/>
            <a:chOff x="-1837861" y="1369026"/>
            <a:chExt cx="1785473" cy="2619650"/>
          </a:xfrm>
        </p:grpSpPr>
        <p:pic>
          <p:nvPicPr>
            <p:cNvPr id="13" name="Afbeelding 12" descr="Afbeelding met telefoon&#10;&#10;Automatisch gegenereerde beschrijving">
              <a:extLst>
                <a:ext uri="{FF2B5EF4-FFF2-40B4-BE49-F238E27FC236}">
                  <a16:creationId xmlns:a16="http://schemas.microsoft.com/office/drawing/2014/main" id="{0744E421-07E1-47F2-ACF5-C1CFDDA44EEB}"/>
                </a:ext>
              </a:extLst>
            </p:cNvPr>
            <p:cNvPicPr>
              <a:picLocks noChangeAspect="1"/>
            </p:cNvPicPr>
            <p:nvPr userDrawn="1"/>
          </p:nvPicPr>
          <p:blipFill rotWithShape="1">
            <a:blip r:embed="rId2"/>
            <a:srcRect r="438"/>
            <a:stretch/>
          </p:blipFill>
          <p:spPr>
            <a:xfrm>
              <a:off x="-1837861" y="2722372"/>
              <a:ext cx="1785473" cy="1266304"/>
            </a:xfrm>
            <a:prstGeom prst="rect">
              <a:avLst/>
            </a:prstGeom>
          </p:spPr>
        </p:pic>
        <p:pic>
          <p:nvPicPr>
            <p:cNvPr id="14" name="Afbeelding 13">
              <a:extLst>
                <a:ext uri="{FF2B5EF4-FFF2-40B4-BE49-F238E27FC236}">
                  <a16:creationId xmlns:a16="http://schemas.microsoft.com/office/drawing/2014/main" id="{BE4BDC4F-8075-489D-A9E1-BE6302750AF3}"/>
                </a:ext>
              </a:extLst>
            </p:cNvPr>
            <p:cNvPicPr>
              <a:picLocks noChangeAspect="1"/>
            </p:cNvPicPr>
            <p:nvPr userDrawn="1"/>
          </p:nvPicPr>
          <p:blipFill rotWithShape="1">
            <a:blip r:embed="rId3"/>
            <a:srcRect l="59913" t="7077" r="5607" b="9819"/>
            <a:stretch/>
          </p:blipFill>
          <p:spPr>
            <a:xfrm>
              <a:off x="-895432" y="1378551"/>
              <a:ext cx="380999" cy="390525"/>
            </a:xfrm>
            <a:prstGeom prst="rect">
              <a:avLst/>
            </a:prstGeom>
            <a:ln>
              <a:solidFill>
                <a:schemeClr val="bg1">
                  <a:lumMod val="75000"/>
                </a:schemeClr>
              </a:solidFill>
            </a:ln>
          </p:spPr>
        </p:pic>
        <p:sp>
          <p:nvSpPr>
            <p:cNvPr id="15" name="Tekstvak 14">
              <a:extLst>
                <a:ext uri="{FF2B5EF4-FFF2-40B4-BE49-F238E27FC236}">
                  <a16:creationId xmlns:a16="http://schemas.microsoft.com/office/drawing/2014/main" id="{F3A162EF-75DA-4E82-ABE1-0E749C600514}"/>
                </a:ext>
              </a:extLst>
            </p:cNvPr>
            <p:cNvSpPr txBox="1"/>
            <p:nvPr userDrawn="1"/>
          </p:nvSpPr>
          <p:spPr>
            <a:xfrm>
              <a:off x="-1717513" y="1827186"/>
              <a:ext cx="1598612" cy="769441"/>
            </a:xfrm>
            <a:prstGeom prst="rect">
              <a:avLst/>
            </a:prstGeom>
            <a:noFill/>
          </p:spPr>
          <p:txBody>
            <a:bodyPr wrap="square" lIns="0" tIns="0" rIns="0" bIns="0" rtlCol="0">
              <a:spAutoFit/>
            </a:bodyPr>
            <a:lstStyle/>
            <a:p>
              <a:pPr algn="l"/>
              <a:r>
                <a:rPr lang="nl-NL" sz="1000" dirty="0"/>
                <a:t>Gebruik bovenstaande knoppen uit je Start-menu en Alinea-vak om de teksten  van onderstaande </a:t>
              </a:r>
              <a:r>
                <a:rPr lang="nl-NL" sz="1000" dirty="0" err="1"/>
                <a:t>niveau’s</a:t>
              </a:r>
              <a:r>
                <a:rPr lang="nl-NL" sz="1000" dirty="0"/>
                <a:t> te laten verspringen</a:t>
              </a:r>
            </a:p>
          </p:txBody>
        </p:sp>
        <p:pic>
          <p:nvPicPr>
            <p:cNvPr id="16" name="Afbeelding 15">
              <a:extLst>
                <a:ext uri="{FF2B5EF4-FFF2-40B4-BE49-F238E27FC236}">
                  <a16:creationId xmlns:a16="http://schemas.microsoft.com/office/drawing/2014/main" id="{F184AD8D-911E-45EE-96C8-5A92526460E9}"/>
                </a:ext>
              </a:extLst>
            </p:cNvPr>
            <p:cNvPicPr>
              <a:picLocks noChangeAspect="1"/>
            </p:cNvPicPr>
            <p:nvPr userDrawn="1"/>
          </p:nvPicPr>
          <p:blipFill rotWithShape="1">
            <a:blip r:embed="rId3"/>
            <a:srcRect l="8038" t="7077" r="57480" b="7792"/>
            <a:stretch/>
          </p:blipFill>
          <p:spPr>
            <a:xfrm>
              <a:off x="-1342697" y="1369026"/>
              <a:ext cx="380999" cy="400050"/>
            </a:xfrm>
            <a:prstGeom prst="rect">
              <a:avLst/>
            </a:prstGeom>
            <a:ln>
              <a:solidFill>
                <a:schemeClr val="bg1">
                  <a:lumMod val="75000"/>
                </a:schemeClr>
              </a:solidFill>
            </a:ln>
          </p:spPr>
        </p:pic>
      </p:grpSp>
    </p:spTree>
    <p:extLst>
      <p:ext uri="{BB962C8B-B14F-4D97-AF65-F5344CB8AC3E}">
        <p14:creationId xmlns:p14="http://schemas.microsoft.com/office/powerpoint/2010/main" val="3556767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89587A8-86C4-8C4C-9650-65AA1CB09F1E}"/>
              </a:ext>
            </a:extLst>
          </p:cNvPr>
          <p:cNvSpPr/>
          <p:nvPr userDrawn="1"/>
        </p:nvSpPr>
        <p:spPr>
          <a:xfrm>
            <a:off x="0" y="-59635"/>
            <a:ext cx="12298017" cy="6447922"/>
          </a:xfrm>
          <a:prstGeom prst="rect">
            <a:avLst/>
          </a:prstGeom>
          <a:solidFill>
            <a:srgbClr val="C8E5E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pic>
        <p:nvPicPr>
          <p:cNvPr id="6" name="Picture 5">
            <a:extLst>
              <a:ext uri="{FF2B5EF4-FFF2-40B4-BE49-F238E27FC236}">
                <a16:creationId xmlns:a16="http://schemas.microsoft.com/office/drawing/2014/main" id="{69C89CA9-72DB-864B-BBFA-FA557C4BE23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46226"/>
            <a:ext cx="12192000" cy="6858000"/>
          </a:xfrm>
          <a:prstGeom prst="rect">
            <a:avLst/>
          </a:prstGeom>
        </p:spPr>
      </p:pic>
      <p:sp>
        <p:nvSpPr>
          <p:cNvPr id="3" name="Subtitle 2">
            <a:extLst>
              <a:ext uri="{FF2B5EF4-FFF2-40B4-BE49-F238E27FC236}">
                <a16:creationId xmlns:a16="http://schemas.microsoft.com/office/drawing/2014/main" id="{C48B48F8-F65A-434C-8F55-F87512656DEE}"/>
              </a:ext>
            </a:extLst>
          </p:cNvPr>
          <p:cNvSpPr>
            <a:spLocks noGrp="1"/>
          </p:cNvSpPr>
          <p:nvPr>
            <p:ph type="subTitle" idx="1" hasCustomPrompt="1"/>
          </p:nvPr>
        </p:nvSpPr>
        <p:spPr>
          <a:xfrm>
            <a:off x="701190" y="5170863"/>
            <a:ext cx="10789620" cy="742576"/>
          </a:xfrm>
        </p:spPr>
        <p:txBody>
          <a:bodyPr wrap="none">
            <a:noAutofit/>
          </a:bodyPr>
          <a:lstStyle>
            <a:lvl1pPr marL="0" indent="0" algn="ctr">
              <a:spcBef>
                <a:spcPts val="0"/>
              </a:spcBef>
              <a:buNone/>
              <a:defRPr sz="2400" b="0" i="0" baseline="0">
                <a:solidFill>
                  <a:schemeClr val="accent1"/>
                </a:solidFill>
                <a:latin typeface="Calibri Light" panose="020F0302020204030204" pitchFamily="34" charset="0"/>
                <a:ea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itle 6">
            <a:extLst>
              <a:ext uri="{FF2B5EF4-FFF2-40B4-BE49-F238E27FC236}">
                <a16:creationId xmlns:a16="http://schemas.microsoft.com/office/drawing/2014/main" id="{DC258382-4662-8748-81F9-E678198AFEEC}"/>
              </a:ext>
            </a:extLst>
          </p:cNvPr>
          <p:cNvSpPr>
            <a:spLocks noGrp="1"/>
          </p:cNvSpPr>
          <p:nvPr>
            <p:ph type="title" hasCustomPrompt="1"/>
          </p:nvPr>
        </p:nvSpPr>
        <p:spPr>
          <a:xfrm>
            <a:off x="695325" y="4249872"/>
            <a:ext cx="10795485" cy="784754"/>
          </a:xfrm>
        </p:spPr>
        <p:txBody>
          <a:bodyPr wrap="none">
            <a:noAutofit/>
          </a:bodyPr>
          <a:lstStyle>
            <a:lvl1pPr algn="ctr">
              <a:defRPr sz="2800" b="0" i="0">
                <a:latin typeface="Calibri" panose="020F0502020204030204" pitchFamily="34" charset="0"/>
                <a:ea typeface="Calibri" panose="020F0502020204030204" pitchFamily="34" charset="0"/>
                <a:cs typeface="Calibri" panose="020F0502020204030204" pitchFamily="34" charset="0"/>
              </a:defRPr>
            </a:lvl1pPr>
          </a:lstStyle>
          <a:p>
            <a:r>
              <a:rPr lang="en-US" dirty="0"/>
              <a:t>Click to edit Master title style</a:t>
            </a:r>
          </a:p>
        </p:txBody>
      </p:sp>
      <p:sp>
        <p:nvSpPr>
          <p:cNvPr id="8" name="Date Placeholder 7">
            <a:extLst>
              <a:ext uri="{FF2B5EF4-FFF2-40B4-BE49-F238E27FC236}">
                <a16:creationId xmlns:a16="http://schemas.microsoft.com/office/drawing/2014/main" id="{9ED22850-37EA-CF46-8BB6-A36E56B04D9F}"/>
              </a:ext>
            </a:extLst>
          </p:cNvPr>
          <p:cNvSpPr>
            <a:spLocks noGrp="1"/>
          </p:cNvSpPr>
          <p:nvPr>
            <p:ph type="dt" sz="half" idx="10"/>
          </p:nvPr>
        </p:nvSpPr>
        <p:spPr/>
        <p:txBody>
          <a:bodyPr vert="horz" lIns="0" tIns="0" rIns="0" bIns="0" anchor="ctr" anchorCtr="0"/>
          <a:lstStyle/>
          <a:p>
            <a:fld id="{7C57D424-6796-45A6-8C5A-5867D6D4EAE4}" type="datetime1">
              <a:rPr lang="en-US" smtClean="0"/>
              <a:t>9/23/2022</a:t>
            </a:fld>
            <a:endParaRPr lang="en-US" dirty="0"/>
          </a:p>
        </p:txBody>
      </p:sp>
      <p:sp>
        <p:nvSpPr>
          <p:cNvPr id="9" name="Footer Placeholder 8">
            <a:extLst>
              <a:ext uri="{FF2B5EF4-FFF2-40B4-BE49-F238E27FC236}">
                <a16:creationId xmlns:a16="http://schemas.microsoft.com/office/drawing/2014/main" id="{8B2755EB-E5D1-9341-8283-FB179F5CC92D}"/>
              </a:ext>
            </a:extLst>
          </p:cNvPr>
          <p:cNvSpPr>
            <a:spLocks noGrp="1"/>
          </p:cNvSpPr>
          <p:nvPr>
            <p:ph type="ftr" sz="quarter" idx="11"/>
          </p:nvPr>
        </p:nvSpPr>
        <p:spPr>
          <a:xfrm>
            <a:off x="259976" y="6463459"/>
            <a:ext cx="3550026" cy="348315"/>
          </a:xfrm>
          <a:prstGeom prst="rect">
            <a:avLst/>
          </a:prstGeom>
        </p:spPr>
        <p:txBody>
          <a:bodyPr vert="horz" lIns="0" tIns="0" rIns="0" bIns="0" anchor="ctr" anchorCtr="0"/>
          <a:lstStyle>
            <a:lvl1pPr>
              <a:defRPr sz="800" b="0" i="0">
                <a:latin typeface="Calibri Light" panose="020F0302020204030204" pitchFamily="34" charset="0"/>
                <a:ea typeface="Calibri Light" panose="020F0302020204030204" pitchFamily="34" charset="0"/>
                <a:cs typeface="Calibri Light" panose="020F0302020204030204" pitchFamily="34" charset="0"/>
              </a:defRPr>
            </a:lvl1pPr>
          </a:lstStyle>
          <a:p>
            <a:endParaRPr lang="en-US" dirty="0"/>
          </a:p>
        </p:txBody>
      </p:sp>
      <p:sp>
        <p:nvSpPr>
          <p:cNvPr id="10" name="Slide Number Placeholder 9">
            <a:extLst>
              <a:ext uri="{FF2B5EF4-FFF2-40B4-BE49-F238E27FC236}">
                <a16:creationId xmlns:a16="http://schemas.microsoft.com/office/drawing/2014/main" id="{A4EAC276-5AF4-B148-8DE0-84084A075DDB}"/>
              </a:ext>
            </a:extLst>
          </p:cNvPr>
          <p:cNvSpPr>
            <a:spLocks noGrp="1"/>
          </p:cNvSpPr>
          <p:nvPr>
            <p:ph type="sldNum" sz="quarter" idx="12"/>
          </p:nvPr>
        </p:nvSpPr>
        <p:spPr/>
        <p:txBody>
          <a:bodyPr vert="horz" lIns="0" tIns="0" rIns="0" bIns="0" anchor="ctr" anchorCtr="0"/>
          <a:lstStyle/>
          <a:p>
            <a:fld id="{63D2515C-A37A-744F-8DA2-E1C9190E5349}" type="slidenum">
              <a:rPr lang="en-US" smtClean="0"/>
              <a:t>‹nr.›</a:t>
            </a:fld>
            <a:endParaRPr lang="en-US" dirty="0"/>
          </a:p>
        </p:txBody>
      </p:sp>
      <p:pic>
        <p:nvPicPr>
          <p:cNvPr id="13" name="Picture 12">
            <a:extLst>
              <a:ext uri="{FF2B5EF4-FFF2-40B4-BE49-F238E27FC236}">
                <a16:creationId xmlns:a16="http://schemas.microsoft.com/office/drawing/2014/main" id="{E617AA07-6766-D041-94B7-BCD2A3BBF29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t="30542" b="13751"/>
          <a:stretch/>
        </p:blipFill>
        <p:spPr>
          <a:xfrm>
            <a:off x="4373446" y="6463460"/>
            <a:ext cx="3445109" cy="402919"/>
          </a:xfrm>
          <a:prstGeom prst="rect">
            <a:avLst/>
          </a:prstGeom>
        </p:spPr>
      </p:pic>
      <p:pic>
        <p:nvPicPr>
          <p:cNvPr id="12" name="Picture 3">
            <a:extLst>
              <a:ext uri="{FF2B5EF4-FFF2-40B4-BE49-F238E27FC236}">
                <a16:creationId xmlns:a16="http://schemas.microsoft.com/office/drawing/2014/main" id="{B2E1DA50-6A7E-4808-BF9E-5657801BBB3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495676" y="340754"/>
            <a:ext cx="3200648" cy="1229628"/>
          </a:xfrm>
          <a:prstGeom prst="rect">
            <a:avLst/>
          </a:prstGeom>
        </p:spPr>
      </p:pic>
    </p:spTree>
    <p:extLst>
      <p:ext uri="{BB962C8B-B14F-4D97-AF65-F5344CB8AC3E}">
        <p14:creationId xmlns:p14="http://schemas.microsoft.com/office/powerpoint/2010/main" val="6826070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solidFill>
            <a:schemeClr val="accent4"/>
          </a:solidFill>
        </p:spPr>
        <p:txBody>
          <a:bodyPr tIns="28800" bIns="0"/>
          <a:lstStyle/>
          <a:p>
            <a:r>
              <a:rPr lang="en-US" dirty="0"/>
              <a:t>Click to edit Master title style</a:t>
            </a:r>
          </a:p>
        </p:txBody>
      </p:sp>
      <p:sp>
        <p:nvSpPr>
          <p:cNvPr id="3" name="Content Placeholder 2">
            <a:extLst>
              <a:ext uri="{FF2B5EF4-FFF2-40B4-BE49-F238E27FC236}">
                <a16:creationId xmlns:a16="http://schemas.microsoft.com/office/drawing/2014/main" id="{5FC9D33E-ABBA-B64E-A5EC-5727C6586C97}"/>
              </a:ext>
            </a:extLst>
          </p:cNvPr>
          <p:cNvSpPr>
            <a:spLocks noGrp="1"/>
          </p:cNvSpPr>
          <p:nvPr>
            <p:ph idx="1" hasCustomPrompt="1"/>
          </p:nvPr>
        </p:nvSpPr>
        <p:spPr/>
        <p:txBody>
          <a:bodyPr>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t>9/23/2022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dirty="0">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Tree>
    <p:extLst>
      <p:ext uri="{BB962C8B-B14F-4D97-AF65-F5344CB8AC3E}">
        <p14:creationId xmlns:p14="http://schemas.microsoft.com/office/powerpoint/2010/main" val="32383392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solidFill>
            <a:schemeClr val="accent4"/>
          </a:solidFill>
        </p:spPr>
        <p:txBody>
          <a:bodyPr vert="horz" lIns="0" tIns="28800" rIns="0" bIns="0" rtlCol="0" anchor="ctr">
            <a:noAutofit/>
          </a:bodyPr>
          <a:lstStyle>
            <a:lvl1pPr>
              <a:defRPr lang="en-US" dirty="0"/>
            </a:lvl1pPr>
          </a:lstStyle>
          <a:p>
            <a:pPr lvl="0"/>
            <a:r>
              <a:rPr lang="en-US" dirty="0"/>
              <a:t>Click to edit Master title style</a:t>
            </a:r>
          </a:p>
        </p:txBody>
      </p:sp>
      <p:sp>
        <p:nvSpPr>
          <p:cNvPr id="3" name="Content Placeholder 2">
            <a:extLst>
              <a:ext uri="{FF2B5EF4-FFF2-40B4-BE49-F238E27FC236}">
                <a16:creationId xmlns:a16="http://schemas.microsoft.com/office/drawing/2014/main" id="{5FC9D33E-ABBA-B64E-A5EC-5727C6586C97}"/>
              </a:ext>
            </a:extLst>
          </p:cNvPr>
          <p:cNvSpPr>
            <a:spLocks noGrp="1"/>
          </p:cNvSpPr>
          <p:nvPr>
            <p:ph idx="1" hasCustomPrompt="1"/>
          </p:nvPr>
        </p:nvSpPr>
        <p:spPr>
          <a:xfrm>
            <a:off x="695325" y="1341438"/>
            <a:ext cx="10801350" cy="2651085"/>
          </a:xfrm>
        </p:spPr>
        <p:txBody>
          <a:bodyPr wrap="none">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t>9/23/2022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9" name="Content Placeholder 2">
            <a:extLst>
              <a:ext uri="{FF2B5EF4-FFF2-40B4-BE49-F238E27FC236}">
                <a16:creationId xmlns:a16="http://schemas.microsoft.com/office/drawing/2014/main" id="{32680D97-B874-4347-872A-7D266603682C}"/>
              </a:ext>
            </a:extLst>
          </p:cNvPr>
          <p:cNvSpPr>
            <a:spLocks noGrp="1"/>
          </p:cNvSpPr>
          <p:nvPr>
            <p:ph idx="13" hasCustomPrompt="1"/>
          </p:nvPr>
        </p:nvSpPr>
        <p:spPr>
          <a:xfrm>
            <a:off x="695325" y="4802025"/>
            <a:ext cx="10801350" cy="1111413"/>
          </a:xfrm>
          <a:solidFill>
            <a:schemeClr val="accent4">
              <a:alpha val="51000"/>
            </a:schemeClr>
          </a:solidFill>
        </p:spPr>
        <p:txBody>
          <a:bodyPr wrap="square" lIns="180000" tIns="180000" rIns="180000" bIns="180000" numCol="1" rtlCol="0" anchor="b" anchorCtr="0">
            <a:noAutofit/>
          </a:bodyPr>
          <a:lstStyle>
            <a:lvl1pPr marL="0" indent="0">
              <a:lnSpc>
                <a:spcPct val="90000"/>
              </a:lnSpc>
              <a:spcBef>
                <a:spcPts val="0"/>
              </a:spcBef>
              <a:buNone/>
              <a:defRPr lang="en-US" b="0" i="0" dirty="0">
                <a:latin typeface="Calibri" panose="020F0502020204030204" pitchFamily="34" charset="0"/>
                <a:ea typeface="Open Sans Semibold" panose="020B0606030504020204" pitchFamily="34" charset="0"/>
                <a:cs typeface="Open Sans Semibold" panose="020B0606030504020204" pitchFamily="34" charset="0"/>
              </a:defRPr>
            </a:lvl1pPr>
            <a:lvl2pPr marL="457200" indent="-174625">
              <a:lnSpc>
                <a:spcPct val="90000"/>
              </a:lnSpc>
              <a:spcBef>
                <a:spcPts val="0"/>
              </a:spcBef>
              <a:buFont typeface="Arial" panose="020B0604020202020204" pitchFamily="34" charset="0"/>
              <a:buChar char="•"/>
              <a:defRPr lang="en-US" sz="1800" b="0" i="0" dirty="0">
                <a:latin typeface="Calibri Light" panose="020F0302020204030204" pitchFamily="34" charset="0"/>
                <a:ea typeface="+mn-ea"/>
                <a:cs typeface="+mn-cs"/>
              </a:defRPr>
            </a:lvl2pPr>
            <a:lvl3pPr marL="717550" indent="-271463">
              <a:lnSpc>
                <a:spcPct val="90000"/>
              </a:lnSpc>
              <a:spcBef>
                <a:spcPts val="0"/>
              </a:spcBef>
              <a:buFont typeface="Arial" panose="020B0604020202020204" pitchFamily="34" charset="0"/>
              <a:buChar char="•"/>
              <a:defRPr lang="en-US" sz="1800" b="0" i="0" dirty="0">
                <a:latin typeface="Calibri Light" panose="020F0302020204030204" pitchFamily="34" charset="0"/>
                <a:ea typeface="+mn-ea"/>
                <a:cs typeface="+mn-cs"/>
              </a:defRPr>
            </a:lvl3pPr>
            <a:lvl4pPr>
              <a:defRPr lang="en-US" sz="1800" dirty="0">
                <a:latin typeface="+mn-lt"/>
                <a:ea typeface="+mn-ea"/>
                <a:cs typeface="+mn-cs"/>
              </a:defRPr>
            </a:lvl4pPr>
            <a:lvl5pPr>
              <a:defRPr lang="en-US" sz="1800" dirty="0">
                <a:latin typeface="+mn-lt"/>
                <a:ea typeface="+mn-ea"/>
                <a:cs typeface="+mn-cs"/>
              </a:defRPr>
            </a:lvl5pPr>
          </a:lstStyle>
          <a:p>
            <a:pPr marL="0" lvl="0"/>
            <a:r>
              <a:rPr lang="en-US" dirty="0"/>
              <a:t>Edit Master text styles</a:t>
            </a:r>
          </a:p>
          <a:p>
            <a:pPr marL="457200" lvl="1"/>
            <a:r>
              <a:rPr lang="en-US" dirty="0"/>
              <a:t>Second level</a:t>
            </a:r>
          </a:p>
          <a:p>
            <a:pPr marL="914400" lvl="2"/>
            <a:endParaRPr lang="en-US" dirty="0"/>
          </a:p>
        </p:txBody>
      </p:sp>
    </p:spTree>
    <p:extLst>
      <p:ext uri="{BB962C8B-B14F-4D97-AF65-F5344CB8AC3E}">
        <p14:creationId xmlns:p14="http://schemas.microsoft.com/office/powerpoint/2010/main" val="18680324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48B48F8-F65A-434C-8F55-F87512656DEE}"/>
              </a:ext>
            </a:extLst>
          </p:cNvPr>
          <p:cNvSpPr>
            <a:spLocks noGrp="1"/>
          </p:cNvSpPr>
          <p:nvPr>
            <p:ph type="subTitle" idx="1" hasCustomPrompt="1"/>
          </p:nvPr>
        </p:nvSpPr>
        <p:spPr>
          <a:xfrm>
            <a:off x="4308143" y="3802796"/>
            <a:ext cx="3575714" cy="834153"/>
          </a:xfrm>
        </p:spPr>
        <p:txBody>
          <a:bodyPr>
            <a:normAutofit/>
          </a:bodyPr>
          <a:lstStyle>
            <a:lvl1pPr marL="0" indent="0" algn="ctr">
              <a:lnSpc>
                <a:spcPct val="100000"/>
              </a:lnSpc>
              <a:spcBef>
                <a:spcPts val="0"/>
              </a:spcBef>
              <a:buNone/>
              <a:defRPr sz="1600" b="0" i="0" baseline="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Naam van de </a:t>
            </a:r>
            <a:r>
              <a:rPr lang="en-US" dirty="0" err="1"/>
              <a:t>presentator</a:t>
            </a:r>
            <a:r>
              <a:rPr lang="en-US" dirty="0"/>
              <a:t> met </a:t>
            </a:r>
            <a:r>
              <a:rPr lang="en-US" dirty="0" err="1"/>
              <a:t>daaronder</a:t>
            </a:r>
            <a:r>
              <a:rPr lang="en-US" dirty="0"/>
              <a:t> de datum</a:t>
            </a:r>
          </a:p>
        </p:txBody>
      </p:sp>
      <p:sp>
        <p:nvSpPr>
          <p:cNvPr id="7" name="Title 6">
            <a:extLst>
              <a:ext uri="{FF2B5EF4-FFF2-40B4-BE49-F238E27FC236}">
                <a16:creationId xmlns:a16="http://schemas.microsoft.com/office/drawing/2014/main" id="{DC258382-4662-8748-81F9-E678198AFEEC}"/>
              </a:ext>
            </a:extLst>
          </p:cNvPr>
          <p:cNvSpPr>
            <a:spLocks noGrp="1"/>
          </p:cNvSpPr>
          <p:nvPr>
            <p:ph type="title" hasCustomPrompt="1"/>
          </p:nvPr>
        </p:nvSpPr>
        <p:spPr>
          <a:xfrm>
            <a:off x="695325" y="3186332"/>
            <a:ext cx="10801350" cy="421866"/>
          </a:xfrm>
          <a:noFill/>
        </p:spPr>
        <p:txBody>
          <a:bodyPr vert="horz" lIns="0" tIns="28800" rIns="0" bIns="0" rtlCol="0" anchor="ctr">
            <a:noAutofit/>
          </a:bodyPr>
          <a:lstStyle>
            <a:lvl1pPr>
              <a:defRPr lang="en-US" dirty="0"/>
            </a:lvl1pPr>
          </a:lstStyle>
          <a:p>
            <a:pPr lvl="0"/>
            <a:r>
              <a:rPr lang="en-US" dirty="0" err="1"/>
              <a:t>Titel</a:t>
            </a:r>
            <a:r>
              <a:rPr lang="en-US" dirty="0"/>
              <a:t> met </a:t>
            </a:r>
            <a:r>
              <a:rPr lang="en-US" dirty="0" err="1"/>
              <a:t>eerste</a:t>
            </a:r>
            <a:r>
              <a:rPr lang="en-US" dirty="0"/>
              <a:t> </a:t>
            </a:r>
            <a:r>
              <a:rPr lang="en-US" dirty="0" err="1"/>
              <a:t>tekst</a:t>
            </a:r>
            <a:r>
              <a:rPr lang="en-US" dirty="0"/>
              <a:t> </a:t>
            </a:r>
            <a:r>
              <a:rPr lang="en-US" dirty="0" err="1"/>
              <a:t>donker</a:t>
            </a:r>
            <a:r>
              <a:rPr lang="en-US" dirty="0"/>
              <a:t>, </a:t>
            </a:r>
            <a:r>
              <a:rPr lang="en-US" dirty="0" err="1"/>
              <a:t>tweede</a:t>
            </a:r>
            <a:r>
              <a:rPr lang="en-US" dirty="0"/>
              <a:t> </a:t>
            </a:r>
            <a:r>
              <a:rPr lang="en-US" dirty="0" err="1"/>
              <a:t>tekst</a:t>
            </a:r>
            <a:r>
              <a:rPr lang="en-US" dirty="0"/>
              <a:t> </a:t>
            </a:r>
            <a:r>
              <a:rPr lang="en-US" dirty="0" err="1"/>
              <a:t>lichter</a:t>
            </a:r>
            <a:endParaRPr lang="en-US" dirty="0"/>
          </a:p>
        </p:txBody>
      </p:sp>
      <p:sp>
        <p:nvSpPr>
          <p:cNvPr id="8" name="Date Placeholder 7">
            <a:extLst>
              <a:ext uri="{FF2B5EF4-FFF2-40B4-BE49-F238E27FC236}">
                <a16:creationId xmlns:a16="http://schemas.microsoft.com/office/drawing/2014/main" id="{9ED22850-37EA-CF46-8BB6-A36E56B04D9F}"/>
              </a:ext>
            </a:extLst>
          </p:cNvPr>
          <p:cNvSpPr>
            <a:spLocks noGrp="1"/>
          </p:cNvSpPr>
          <p:nvPr>
            <p:ph type="dt" sz="half" idx="10"/>
          </p:nvPr>
        </p:nvSpPr>
        <p:spPr/>
        <p:txBody>
          <a:bodyPr vert="horz" lIns="0" tIns="0" rIns="0" bIns="0" anchor="ctr" anchorCtr="0"/>
          <a:lstStyle/>
          <a:p>
            <a:fld id="{6C952479-DC96-4BDD-A11C-552B9625E58D}" type="datetime1">
              <a:rPr lang="en-US" smtClean="0"/>
              <a:t>9/23/2022</a:t>
            </a:fld>
            <a:endParaRPr lang="en-US" dirty="0"/>
          </a:p>
        </p:txBody>
      </p:sp>
      <p:sp>
        <p:nvSpPr>
          <p:cNvPr id="9" name="Footer Placeholder 8">
            <a:extLst>
              <a:ext uri="{FF2B5EF4-FFF2-40B4-BE49-F238E27FC236}">
                <a16:creationId xmlns:a16="http://schemas.microsoft.com/office/drawing/2014/main" id="{8B2755EB-E5D1-9341-8283-FB179F5CC92D}"/>
              </a:ext>
            </a:extLst>
          </p:cNvPr>
          <p:cNvSpPr>
            <a:spLocks noGrp="1"/>
          </p:cNvSpPr>
          <p:nvPr>
            <p:ph type="ftr" sz="quarter" idx="11"/>
          </p:nvPr>
        </p:nvSpPr>
        <p:spPr>
          <a:xfrm>
            <a:off x="259976" y="6463459"/>
            <a:ext cx="3550026" cy="348315"/>
          </a:xfrm>
          <a:prstGeom prst="rect">
            <a:avLst/>
          </a:prstGeom>
        </p:spPr>
        <p:txBody>
          <a:bodyPr vert="horz" lIns="0" tIns="0" rIns="0" bIns="0" anchor="ctr" anchorCtr="0"/>
          <a:lstStyle>
            <a:lvl1pPr>
              <a:defRPr lang="en-US" sz="800" b="0" i="0" kern="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10" name="Slide Number Placeholder 9">
            <a:extLst>
              <a:ext uri="{FF2B5EF4-FFF2-40B4-BE49-F238E27FC236}">
                <a16:creationId xmlns:a16="http://schemas.microsoft.com/office/drawing/2014/main" id="{A4EAC276-5AF4-B148-8DE0-84084A075DDB}"/>
              </a:ext>
            </a:extLst>
          </p:cNvPr>
          <p:cNvSpPr>
            <a:spLocks noGrp="1"/>
          </p:cNvSpPr>
          <p:nvPr>
            <p:ph type="sldNum" sz="quarter" idx="12"/>
          </p:nvPr>
        </p:nvSpPr>
        <p:spPr/>
        <p:txBody>
          <a:bodyPr vert="horz" lIns="0" tIns="0" rIns="0" bIns="0" anchor="ctr" anchorCtr="0"/>
          <a:lstStyle/>
          <a:p>
            <a:fld id="{63D2515C-A37A-744F-8DA2-E1C9190E5349}" type="slidenum">
              <a:rPr lang="en-US" smtClean="0"/>
              <a:t>‹nr.›</a:t>
            </a:fld>
            <a:endParaRPr lang="en-US" dirty="0"/>
          </a:p>
        </p:txBody>
      </p:sp>
      <p:cxnSp>
        <p:nvCxnSpPr>
          <p:cNvPr id="14" name="Straight Connector 18">
            <a:extLst>
              <a:ext uri="{FF2B5EF4-FFF2-40B4-BE49-F238E27FC236}">
                <a16:creationId xmlns:a16="http://schemas.microsoft.com/office/drawing/2014/main" id="{6A09D83C-628E-4607-9949-FCA73DE982DF}"/>
              </a:ext>
            </a:extLst>
          </p:cNvPr>
          <p:cNvCxnSpPr/>
          <p:nvPr userDrawn="1"/>
        </p:nvCxnSpPr>
        <p:spPr>
          <a:xfrm>
            <a:off x="2981325" y="2203154"/>
            <a:ext cx="6229350" cy="0"/>
          </a:xfrm>
          <a:prstGeom prst="line">
            <a:avLst/>
          </a:prstGeom>
          <a:ln w="12700" cap="rnd">
            <a:solidFill>
              <a:srgbClr val="387B9A"/>
            </a:solidFill>
            <a:prstDash val="dash"/>
          </a:ln>
        </p:spPr>
        <p:style>
          <a:lnRef idx="1">
            <a:schemeClr val="accent1"/>
          </a:lnRef>
          <a:fillRef idx="0">
            <a:schemeClr val="accent1"/>
          </a:fillRef>
          <a:effectRef idx="0">
            <a:schemeClr val="accent1"/>
          </a:effectRef>
          <a:fontRef idx="minor">
            <a:schemeClr val="tx1"/>
          </a:fontRef>
        </p:style>
      </p:cxnSp>
      <p:pic>
        <p:nvPicPr>
          <p:cNvPr id="15" name="Picture 15">
            <a:extLst>
              <a:ext uri="{FF2B5EF4-FFF2-40B4-BE49-F238E27FC236}">
                <a16:creationId xmlns:a16="http://schemas.microsoft.com/office/drawing/2014/main" id="{13393A3D-2333-43E2-8DFF-EE0BDA65A62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480272" y="1622663"/>
            <a:ext cx="1150303" cy="1150303"/>
          </a:xfrm>
          <a:prstGeom prst="rect">
            <a:avLst/>
          </a:prstGeom>
        </p:spPr>
      </p:pic>
      <p:pic>
        <p:nvPicPr>
          <p:cNvPr id="19" name="Picture 16">
            <a:extLst>
              <a:ext uri="{FF2B5EF4-FFF2-40B4-BE49-F238E27FC236}">
                <a16:creationId xmlns:a16="http://schemas.microsoft.com/office/drawing/2014/main" id="{41F01112-F57A-449A-91B1-E798A8344AD6}"/>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4559132" y="1622663"/>
            <a:ext cx="1150303" cy="1150303"/>
          </a:xfrm>
          <a:prstGeom prst="rect">
            <a:avLst/>
          </a:prstGeom>
        </p:spPr>
      </p:pic>
      <p:pic>
        <p:nvPicPr>
          <p:cNvPr id="22" name="Picture 12">
            <a:extLst>
              <a:ext uri="{FF2B5EF4-FFF2-40B4-BE49-F238E27FC236}">
                <a16:creationId xmlns:a16="http://schemas.microsoft.com/office/drawing/2014/main" id="{9D991CCE-5949-4252-9C70-89AF553D74CD}"/>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t="30542" b="13751"/>
          <a:stretch/>
        </p:blipFill>
        <p:spPr>
          <a:xfrm>
            <a:off x="4373446" y="6463460"/>
            <a:ext cx="3445109" cy="402919"/>
          </a:xfrm>
          <a:prstGeom prst="rect">
            <a:avLst/>
          </a:prstGeom>
        </p:spPr>
      </p:pic>
    </p:spTree>
    <p:extLst>
      <p:ext uri="{BB962C8B-B14F-4D97-AF65-F5344CB8AC3E}">
        <p14:creationId xmlns:p14="http://schemas.microsoft.com/office/powerpoint/2010/main" val="22490225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solidFill>
            <a:schemeClr val="accent4"/>
          </a:solidFill>
        </p:spPr>
        <p:txBody>
          <a:bodyPr vert="horz" lIns="0" tIns="28800" rIns="0" bIns="0" rtlCol="0" anchor="ctr">
            <a:noAutofit/>
          </a:bodyPr>
          <a:lstStyle>
            <a:lvl1pPr>
              <a:defRPr lang="en-US" dirty="0"/>
            </a:lvl1pPr>
          </a:lstStyle>
          <a:p>
            <a:pPr lvl="0"/>
            <a:r>
              <a:rPr lang="en-US" dirty="0"/>
              <a:t>Click to edit Master title style</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1BB9A246-8B85-4F2E-B065-48D11733BFB8}" type="datetime1">
              <a:rPr lang="en-US" smtClean="0"/>
              <a:t>9/23/2022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506200" y="6463929"/>
            <a:ext cx="425824"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9" name="Tijdelijke aanduiding voor tekst 8">
            <a:extLst>
              <a:ext uri="{FF2B5EF4-FFF2-40B4-BE49-F238E27FC236}">
                <a16:creationId xmlns:a16="http://schemas.microsoft.com/office/drawing/2014/main" id="{323555D0-A87F-4602-9F93-5444AF78B756}"/>
              </a:ext>
            </a:extLst>
          </p:cNvPr>
          <p:cNvSpPr>
            <a:spLocks noGrp="1"/>
          </p:cNvSpPr>
          <p:nvPr>
            <p:ph type="body" sz="quarter" idx="13" hasCustomPrompt="1"/>
          </p:nvPr>
        </p:nvSpPr>
        <p:spPr>
          <a:xfrm>
            <a:off x="2072024" y="934484"/>
            <a:ext cx="8047953" cy="406954"/>
          </a:xfrm>
          <a:noFill/>
        </p:spPr>
        <p:txBody>
          <a:bodyPr vert="horz" lIns="0" tIns="28800" rIns="0" bIns="0" rtlCol="0" anchor="ctr">
            <a:noAutofit/>
          </a:bodyPr>
          <a:lstStyle>
            <a:lvl1pPr marL="0" indent="0" algn="ctr">
              <a:buNone/>
              <a:defRPr lang="nl-NL" sz="1800" b="0" i="0" baseline="0" dirty="0">
                <a:latin typeface="Calibri" panose="020F0502020204030204" pitchFamily="34" charset="0"/>
                <a:ea typeface="+mj-ea"/>
                <a:cs typeface="+mj-cs"/>
              </a:defRPr>
            </a:lvl1pPr>
          </a:lstStyle>
          <a:p>
            <a:pPr marL="228600" lvl="0" indent="-228600" algn="ctr">
              <a:spcBef>
                <a:spcPct val="0"/>
              </a:spcBef>
            </a:pPr>
            <a:r>
              <a:rPr lang="nl-NL" dirty="0"/>
              <a:t>Subtitel</a:t>
            </a:r>
          </a:p>
        </p:txBody>
      </p:sp>
      <p:sp>
        <p:nvSpPr>
          <p:cNvPr id="10" name="Tijdelijke aanduiding voor afbeelding 9">
            <a:extLst>
              <a:ext uri="{FF2B5EF4-FFF2-40B4-BE49-F238E27FC236}">
                <a16:creationId xmlns:a16="http://schemas.microsoft.com/office/drawing/2014/main" id="{CD6C5888-757B-49AC-B2F5-82A03BD8B697}"/>
              </a:ext>
            </a:extLst>
          </p:cNvPr>
          <p:cNvSpPr>
            <a:spLocks noGrp="1"/>
          </p:cNvSpPr>
          <p:nvPr>
            <p:ph type="pic" sz="quarter" idx="14" hasCustomPrompt="1"/>
          </p:nvPr>
        </p:nvSpPr>
        <p:spPr>
          <a:xfrm>
            <a:off x="1123464" y="2201861"/>
            <a:ext cx="1474507" cy="1474507"/>
          </a:xfrm>
          <a:prstGeom prst="ellipse">
            <a:avLst/>
          </a:prstGeom>
          <a:solidFill>
            <a:schemeClr val="accent2"/>
          </a:solidFill>
        </p:spPr>
        <p:txBody>
          <a:bodyPr wrap="none" bIns="0" anchor="t" anchorCtr="0">
            <a:noAutofit/>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3" name="Tijdelijke aanduiding voor afbeelding 9">
            <a:extLst>
              <a:ext uri="{FF2B5EF4-FFF2-40B4-BE49-F238E27FC236}">
                <a16:creationId xmlns:a16="http://schemas.microsoft.com/office/drawing/2014/main" id="{5E726744-4DF3-499B-85AD-BEBAC83A8F0B}"/>
              </a:ext>
            </a:extLst>
          </p:cNvPr>
          <p:cNvSpPr>
            <a:spLocks noGrp="1"/>
          </p:cNvSpPr>
          <p:nvPr>
            <p:ph type="pic" sz="quarter" idx="15" hasCustomPrompt="1"/>
          </p:nvPr>
        </p:nvSpPr>
        <p:spPr>
          <a:xfrm>
            <a:off x="3229916" y="2201861"/>
            <a:ext cx="1474507" cy="1474507"/>
          </a:xfrm>
          <a:prstGeom prst="ellipse">
            <a:avLst/>
          </a:prstGeom>
          <a:solidFill>
            <a:schemeClr val="accent2"/>
          </a:solidFill>
        </p:spPr>
        <p:txBody>
          <a:bodyPr wrap="none" bIns="0" anchor="t" anchorCtr="0">
            <a:noAutofit/>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4" name="Tijdelijke aanduiding voor afbeelding 9">
            <a:extLst>
              <a:ext uri="{FF2B5EF4-FFF2-40B4-BE49-F238E27FC236}">
                <a16:creationId xmlns:a16="http://schemas.microsoft.com/office/drawing/2014/main" id="{66FDDCCA-98FA-4FD9-A00E-2603D5D72FFC}"/>
              </a:ext>
            </a:extLst>
          </p:cNvPr>
          <p:cNvSpPr>
            <a:spLocks noGrp="1"/>
          </p:cNvSpPr>
          <p:nvPr>
            <p:ph type="pic" sz="quarter" idx="16" hasCustomPrompt="1"/>
          </p:nvPr>
        </p:nvSpPr>
        <p:spPr>
          <a:xfrm>
            <a:off x="5354197" y="2214541"/>
            <a:ext cx="1474507" cy="1474507"/>
          </a:xfrm>
          <a:prstGeom prst="ellipse">
            <a:avLst/>
          </a:prstGeom>
          <a:solidFill>
            <a:schemeClr val="accent2"/>
          </a:solidFill>
        </p:spPr>
        <p:txBody>
          <a:bodyPr wrap="none" bIns="0" anchor="t" anchorCtr="0">
            <a:noAutofit/>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5" name="Tijdelijke aanduiding voor afbeelding 9">
            <a:extLst>
              <a:ext uri="{FF2B5EF4-FFF2-40B4-BE49-F238E27FC236}">
                <a16:creationId xmlns:a16="http://schemas.microsoft.com/office/drawing/2014/main" id="{F7D7C91C-975E-4C0C-9946-511D0ECF6142}"/>
              </a:ext>
            </a:extLst>
          </p:cNvPr>
          <p:cNvSpPr>
            <a:spLocks noGrp="1"/>
          </p:cNvSpPr>
          <p:nvPr>
            <p:ph type="pic" sz="quarter" idx="17" hasCustomPrompt="1"/>
          </p:nvPr>
        </p:nvSpPr>
        <p:spPr>
          <a:xfrm>
            <a:off x="7501171" y="2201860"/>
            <a:ext cx="1474507" cy="1474507"/>
          </a:xfrm>
          <a:prstGeom prst="ellipse">
            <a:avLst/>
          </a:prstGeom>
          <a:solidFill>
            <a:schemeClr val="accent2"/>
          </a:solidFill>
        </p:spPr>
        <p:txBody>
          <a:bodyPr wrap="none" bIns="0" anchor="t" anchorCtr="0">
            <a:noAutofit/>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7" name="Tijdelijke aanduiding voor afbeelding 9">
            <a:extLst>
              <a:ext uri="{FF2B5EF4-FFF2-40B4-BE49-F238E27FC236}">
                <a16:creationId xmlns:a16="http://schemas.microsoft.com/office/drawing/2014/main" id="{0124AFAA-D80D-4A12-90C3-05B250F52C34}"/>
              </a:ext>
            </a:extLst>
          </p:cNvPr>
          <p:cNvSpPr>
            <a:spLocks noGrp="1"/>
          </p:cNvSpPr>
          <p:nvPr>
            <p:ph type="pic" sz="quarter" idx="18" hasCustomPrompt="1"/>
          </p:nvPr>
        </p:nvSpPr>
        <p:spPr>
          <a:xfrm>
            <a:off x="9620213" y="2201860"/>
            <a:ext cx="1474507" cy="1474507"/>
          </a:xfrm>
          <a:prstGeom prst="ellipse">
            <a:avLst/>
          </a:prstGeom>
          <a:solidFill>
            <a:schemeClr val="accent2"/>
          </a:solidFill>
        </p:spPr>
        <p:txBody>
          <a:bodyPr wrap="none" bIns="0" anchor="t" anchorCtr="0">
            <a:noAutofit/>
          </a:bodyPr>
          <a:lstStyle>
            <a:lvl1pPr marL="0" indent="0" algn="ctr">
              <a:buNone/>
              <a:defRPr b="0" i="0">
                <a:solidFill>
                  <a:schemeClr val="bg1"/>
                </a:solidFill>
                <a:latin typeface="Calibri" panose="020F0502020204030204" pitchFamily="34" charset="0"/>
              </a:defRPr>
            </a:lvl1pPr>
          </a:lstStyle>
          <a:p>
            <a:r>
              <a:rPr lang="nl-NL" dirty="0"/>
              <a:t>Icoon</a:t>
            </a:r>
          </a:p>
        </p:txBody>
      </p:sp>
      <p:cxnSp>
        <p:nvCxnSpPr>
          <p:cNvPr id="19" name="Rechte verbindingslijn 18">
            <a:extLst>
              <a:ext uri="{FF2B5EF4-FFF2-40B4-BE49-F238E27FC236}">
                <a16:creationId xmlns:a16="http://schemas.microsoft.com/office/drawing/2014/main" id="{8D126A65-B405-449D-A4C1-74ACB5324C79}"/>
              </a:ext>
            </a:extLst>
          </p:cNvPr>
          <p:cNvCxnSpPr/>
          <p:nvPr userDrawn="1"/>
        </p:nvCxnSpPr>
        <p:spPr>
          <a:xfrm>
            <a:off x="1290562"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53556DC5-104B-487A-AE1E-DAB64B157C95}"/>
              </a:ext>
            </a:extLst>
          </p:cNvPr>
          <p:cNvCxnSpPr/>
          <p:nvPr userDrawn="1"/>
        </p:nvCxnSpPr>
        <p:spPr>
          <a:xfrm>
            <a:off x="3414749"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id="{1E40841A-4E82-458A-A492-59AB6E17D33F}"/>
              </a:ext>
            </a:extLst>
          </p:cNvPr>
          <p:cNvCxnSpPr/>
          <p:nvPr userDrawn="1"/>
        </p:nvCxnSpPr>
        <p:spPr>
          <a:xfrm>
            <a:off x="5538936"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3" name="Rechte verbindingslijn 22">
            <a:extLst>
              <a:ext uri="{FF2B5EF4-FFF2-40B4-BE49-F238E27FC236}">
                <a16:creationId xmlns:a16="http://schemas.microsoft.com/office/drawing/2014/main" id="{AFD43B21-7BE1-4A1F-8287-58E950575272}"/>
              </a:ext>
            </a:extLst>
          </p:cNvPr>
          <p:cNvCxnSpPr/>
          <p:nvPr userDrawn="1"/>
        </p:nvCxnSpPr>
        <p:spPr>
          <a:xfrm>
            <a:off x="7663123"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4" name="Rechte verbindingslijn 23">
            <a:extLst>
              <a:ext uri="{FF2B5EF4-FFF2-40B4-BE49-F238E27FC236}">
                <a16:creationId xmlns:a16="http://schemas.microsoft.com/office/drawing/2014/main" id="{A41E3F88-9296-4C57-856B-AC23A4003951}"/>
              </a:ext>
            </a:extLst>
          </p:cNvPr>
          <p:cNvCxnSpPr/>
          <p:nvPr userDrawn="1"/>
        </p:nvCxnSpPr>
        <p:spPr>
          <a:xfrm>
            <a:off x="9787311"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26" name="Tijdelijke aanduiding voor tekst 25">
            <a:extLst>
              <a:ext uri="{FF2B5EF4-FFF2-40B4-BE49-F238E27FC236}">
                <a16:creationId xmlns:a16="http://schemas.microsoft.com/office/drawing/2014/main" id="{B0EE1C23-2E31-4ADB-878F-6AA1C486E856}"/>
              </a:ext>
            </a:extLst>
          </p:cNvPr>
          <p:cNvSpPr>
            <a:spLocks noGrp="1"/>
          </p:cNvSpPr>
          <p:nvPr>
            <p:ph type="body" sz="quarter" idx="19"/>
          </p:nvPr>
        </p:nvSpPr>
        <p:spPr>
          <a:xfrm>
            <a:off x="819317"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
        <p:nvSpPr>
          <p:cNvPr id="27" name="Tijdelijke aanduiding voor tekst 25">
            <a:extLst>
              <a:ext uri="{FF2B5EF4-FFF2-40B4-BE49-F238E27FC236}">
                <a16:creationId xmlns:a16="http://schemas.microsoft.com/office/drawing/2014/main" id="{0533F48C-BC37-4B7E-B7F3-9CEFB4495C0C}"/>
              </a:ext>
            </a:extLst>
          </p:cNvPr>
          <p:cNvSpPr>
            <a:spLocks noGrp="1"/>
          </p:cNvSpPr>
          <p:nvPr>
            <p:ph type="body" sz="quarter" idx="20"/>
          </p:nvPr>
        </p:nvSpPr>
        <p:spPr>
          <a:xfrm>
            <a:off x="2943504"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
        <p:nvSpPr>
          <p:cNvPr id="28" name="Tijdelijke aanduiding voor tekst 25">
            <a:extLst>
              <a:ext uri="{FF2B5EF4-FFF2-40B4-BE49-F238E27FC236}">
                <a16:creationId xmlns:a16="http://schemas.microsoft.com/office/drawing/2014/main" id="{520BF3D7-2FF1-484E-B1BE-71E4F76752C0}"/>
              </a:ext>
            </a:extLst>
          </p:cNvPr>
          <p:cNvSpPr>
            <a:spLocks noGrp="1"/>
          </p:cNvSpPr>
          <p:nvPr>
            <p:ph type="body" sz="quarter" idx="21"/>
          </p:nvPr>
        </p:nvSpPr>
        <p:spPr>
          <a:xfrm>
            <a:off x="5067691"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
        <p:nvSpPr>
          <p:cNvPr id="29" name="Tijdelijke aanduiding voor tekst 25">
            <a:extLst>
              <a:ext uri="{FF2B5EF4-FFF2-40B4-BE49-F238E27FC236}">
                <a16:creationId xmlns:a16="http://schemas.microsoft.com/office/drawing/2014/main" id="{D01D0B5E-4E12-4FAF-8832-9D50D764F0B0}"/>
              </a:ext>
            </a:extLst>
          </p:cNvPr>
          <p:cNvSpPr>
            <a:spLocks noGrp="1"/>
          </p:cNvSpPr>
          <p:nvPr>
            <p:ph type="body" sz="quarter" idx="22"/>
          </p:nvPr>
        </p:nvSpPr>
        <p:spPr>
          <a:xfrm>
            <a:off x="7191878"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
        <p:nvSpPr>
          <p:cNvPr id="30" name="Tijdelijke aanduiding voor tekst 25">
            <a:extLst>
              <a:ext uri="{FF2B5EF4-FFF2-40B4-BE49-F238E27FC236}">
                <a16:creationId xmlns:a16="http://schemas.microsoft.com/office/drawing/2014/main" id="{DB72E39B-534D-436C-B3A6-130EE8C947AC}"/>
              </a:ext>
            </a:extLst>
          </p:cNvPr>
          <p:cNvSpPr>
            <a:spLocks noGrp="1"/>
          </p:cNvSpPr>
          <p:nvPr>
            <p:ph type="body" sz="quarter" idx="23"/>
          </p:nvPr>
        </p:nvSpPr>
        <p:spPr>
          <a:xfrm>
            <a:off x="9316066"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Tree>
    <p:extLst>
      <p:ext uri="{BB962C8B-B14F-4D97-AF65-F5344CB8AC3E}">
        <p14:creationId xmlns:p14="http://schemas.microsoft.com/office/powerpoint/2010/main" val="27818464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2072025" y="934485"/>
            <a:ext cx="8047952" cy="406954"/>
          </a:xfrm>
        </p:spPr>
        <p:txBody>
          <a:bodyPr vert="horz" wrap="none" lIns="0" tIns="0" rIns="0" bIns="0" rtlCol="0" anchor="ctr" anchorCtr="0">
            <a:noAutofit/>
          </a:bodyPr>
          <a:lstStyle>
            <a:lvl1pPr>
              <a:defRPr lang="en-US" sz="1800" b="0" i="0" dirty="0">
                <a:latin typeface="Calibri" panose="020F0502020204030204" pitchFamily="34" charset="0"/>
                <a:ea typeface="Calibri Light" panose="020F0302020204030204" pitchFamily="34" charset="0"/>
                <a:cs typeface="Calibri Light" panose="020F0302020204030204" pitchFamily="34" charset="0"/>
              </a:defRPr>
            </a:lvl1pPr>
          </a:lstStyle>
          <a:p>
            <a:pPr marL="0" lvl="0" indent="0">
              <a:spcBef>
                <a:spcPts val="1000"/>
              </a:spcBef>
              <a:buFont typeface="Arial" panose="020B0604020202020204" pitchFamily="34" charset="0"/>
            </a:pPr>
            <a:r>
              <a:rPr lang="en-US" dirty="0"/>
              <a:t>Click to edit Master title style</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682085E4-27B6-4FA3-B8FE-8768571194D2}" type="datetime1">
              <a:rPr lang="en-US" smtClean="0"/>
              <a:t>9/23/2022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531600" y="6463929"/>
            <a:ext cx="400424"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10" name="Tijdelijke aanduiding voor afbeelding 9">
            <a:extLst>
              <a:ext uri="{FF2B5EF4-FFF2-40B4-BE49-F238E27FC236}">
                <a16:creationId xmlns:a16="http://schemas.microsoft.com/office/drawing/2014/main" id="{CD6C5888-757B-49AC-B2F5-82A03BD8B697}"/>
              </a:ext>
            </a:extLst>
          </p:cNvPr>
          <p:cNvSpPr>
            <a:spLocks noGrp="1"/>
          </p:cNvSpPr>
          <p:nvPr>
            <p:ph type="pic" sz="quarter" idx="14" hasCustomPrompt="1"/>
          </p:nvPr>
        </p:nvSpPr>
        <p:spPr>
          <a:xfrm>
            <a:off x="1123464" y="2201861"/>
            <a:ext cx="1474507" cy="1474507"/>
          </a:xfrm>
          <a:prstGeom prst="ellipse">
            <a:avLst/>
          </a:prstGeom>
          <a:solidFill>
            <a:schemeClr val="accent2"/>
          </a:solidFill>
        </p:spPr>
        <p:txBody>
          <a:bodyPr wrap="none" anchor="t" anchorCtr="0">
            <a:noAutofit/>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3" name="Tijdelijke aanduiding voor afbeelding 9">
            <a:extLst>
              <a:ext uri="{FF2B5EF4-FFF2-40B4-BE49-F238E27FC236}">
                <a16:creationId xmlns:a16="http://schemas.microsoft.com/office/drawing/2014/main" id="{5E726744-4DF3-499B-85AD-BEBAC83A8F0B}"/>
              </a:ext>
            </a:extLst>
          </p:cNvPr>
          <p:cNvSpPr>
            <a:spLocks noGrp="1"/>
          </p:cNvSpPr>
          <p:nvPr>
            <p:ph type="pic" sz="quarter" idx="15" hasCustomPrompt="1"/>
          </p:nvPr>
        </p:nvSpPr>
        <p:spPr>
          <a:xfrm>
            <a:off x="3229916" y="2201861"/>
            <a:ext cx="1474507" cy="1474507"/>
          </a:xfrm>
          <a:prstGeom prst="ellipse">
            <a:avLst/>
          </a:prstGeom>
          <a:solidFill>
            <a:schemeClr val="accent2"/>
          </a:solidFill>
        </p:spPr>
        <p:txBody>
          <a:bodyPr wrap="none" anchor="t" anchorCtr="0">
            <a:noAutofit/>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4" name="Tijdelijke aanduiding voor afbeelding 9">
            <a:extLst>
              <a:ext uri="{FF2B5EF4-FFF2-40B4-BE49-F238E27FC236}">
                <a16:creationId xmlns:a16="http://schemas.microsoft.com/office/drawing/2014/main" id="{66FDDCCA-98FA-4FD9-A00E-2603D5D72FFC}"/>
              </a:ext>
            </a:extLst>
          </p:cNvPr>
          <p:cNvSpPr>
            <a:spLocks noGrp="1"/>
          </p:cNvSpPr>
          <p:nvPr>
            <p:ph type="pic" sz="quarter" idx="16" hasCustomPrompt="1"/>
          </p:nvPr>
        </p:nvSpPr>
        <p:spPr>
          <a:xfrm>
            <a:off x="5354197" y="2214541"/>
            <a:ext cx="1474507" cy="1474507"/>
          </a:xfrm>
          <a:prstGeom prst="ellipse">
            <a:avLst/>
          </a:prstGeom>
          <a:solidFill>
            <a:schemeClr val="accent2"/>
          </a:solidFill>
        </p:spPr>
        <p:txBody>
          <a:bodyPr wrap="none" anchor="t" anchorCtr="0">
            <a:noAutofit/>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5" name="Tijdelijke aanduiding voor afbeelding 9">
            <a:extLst>
              <a:ext uri="{FF2B5EF4-FFF2-40B4-BE49-F238E27FC236}">
                <a16:creationId xmlns:a16="http://schemas.microsoft.com/office/drawing/2014/main" id="{F7D7C91C-975E-4C0C-9946-511D0ECF6142}"/>
              </a:ext>
            </a:extLst>
          </p:cNvPr>
          <p:cNvSpPr>
            <a:spLocks noGrp="1"/>
          </p:cNvSpPr>
          <p:nvPr>
            <p:ph type="pic" sz="quarter" idx="17" hasCustomPrompt="1"/>
          </p:nvPr>
        </p:nvSpPr>
        <p:spPr>
          <a:xfrm>
            <a:off x="7501171" y="2201860"/>
            <a:ext cx="1474507" cy="1474507"/>
          </a:xfrm>
          <a:prstGeom prst="ellipse">
            <a:avLst/>
          </a:prstGeom>
          <a:solidFill>
            <a:schemeClr val="accent2"/>
          </a:solidFill>
        </p:spPr>
        <p:txBody>
          <a:bodyPr wrap="none" anchor="t" anchorCtr="0">
            <a:noAutofit/>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7" name="Tijdelijke aanduiding voor afbeelding 9">
            <a:extLst>
              <a:ext uri="{FF2B5EF4-FFF2-40B4-BE49-F238E27FC236}">
                <a16:creationId xmlns:a16="http://schemas.microsoft.com/office/drawing/2014/main" id="{0124AFAA-D80D-4A12-90C3-05B250F52C34}"/>
              </a:ext>
            </a:extLst>
          </p:cNvPr>
          <p:cNvSpPr>
            <a:spLocks noGrp="1"/>
          </p:cNvSpPr>
          <p:nvPr>
            <p:ph type="pic" sz="quarter" idx="18" hasCustomPrompt="1"/>
          </p:nvPr>
        </p:nvSpPr>
        <p:spPr>
          <a:xfrm>
            <a:off x="9620213" y="2201860"/>
            <a:ext cx="1474507" cy="1474507"/>
          </a:xfrm>
          <a:prstGeom prst="ellipse">
            <a:avLst/>
          </a:prstGeom>
          <a:solidFill>
            <a:schemeClr val="accent2"/>
          </a:solidFill>
        </p:spPr>
        <p:txBody>
          <a:bodyPr wrap="none" anchor="t" anchorCtr="0">
            <a:noAutofit/>
          </a:bodyPr>
          <a:lstStyle>
            <a:lvl1pPr marL="0" indent="0" algn="ctr">
              <a:buNone/>
              <a:defRPr b="0" i="0">
                <a:solidFill>
                  <a:schemeClr val="bg1"/>
                </a:solidFill>
                <a:latin typeface="Calibri" panose="020F0502020204030204" pitchFamily="34" charset="0"/>
              </a:defRPr>
            </a:lvl1pPr>
          </a:lstStyle>
          <a:p>
            <a:r>
              <a:rPr lang="nl-NL" dirty="0"/>
              <a:t>Icoon</a:t>
            </a:r>
          </a:p>
        </p:txBody>
      </p:sp>
      <p:cxnSp>
        <p:nvCxnSpPr>
          <p:cNvPr id="19" name="Rechte verbindingslijn 18">
            <a:extLst>
              <a:ext uri="{FF2B5EF4-FFF2-40B4-BE49-F238E27FC236}">
                <a16:creationId xmlns:a16="http://schemas.microsoft.com/office/drawing/2014/main" id="{8D126A65-B405-449D-A4C1-74ACB5324C79}"/>
              </a:ext>
            </a:extLst>
          </p:cNvPr>
          <p:cNvCxnSpPr/>
          <p:nvPr userDrawn="1"/>
        </p:nvCxnSpPr>
        <p:spPr>
          <a:xfrm>
            <a:off x="1290562"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53556DC5-104B-487A-AE1E-DAB64B157C95}"/>
              </a:ext>
            </a:extLst>
          </p:cNvPr>
          <p:cNvCxnSpPr/>
          <p:nvPr userDrawn="1"/>
        </p:nvCxnSpPr>
        <p:spPr>
          <a:xfrm>
            <a:off x="3414749"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id="{1E40841A-4E82-458A-A492-59AB6E17D33F}"/>
              </a:ext>
            </a:extLst>
          </p:cNvPr>
          <p:cNvCxnSpPr/>
          <p:nvPr userDrawn="1"/>
        </p:nvCxnSpPr>
        <p:spPr>
          <a:xfrm>
            <a:off x="5538936"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3" name="Rechte verbindingslijn 22">
            <a:extLst>
              <a:ext uri="{FF2B5EF4-FFF2-40B4-BE49-F238E27FC236}">
                <a16:creationId xmlns:a16="http://schemas.microsoft.com/office/drawing/2014/main" id="{AFD43B21-7BE1-4A1F-8287-58E950575272}"/>
              </a:ext>
            </a:extLst>
          </p:cNvPr>
          <p:cNvCxnSpPr/>
          <p:nvPr userDrawn="1"/>
        </p:nvCxnSpPr>
        <p:spPr>
          <a:xfrm>
            <a:off x="7663123"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4" name="Rechte verbindingslijn 23">
            <a:extLst>
              <a:ext uri="{FF2B5EF4-FFF2-40B4-BE49-F238E27FC236}">
                <a16:creationId xmlns:a16="http://schemas.microsoft.com/office/drawing/2014/main" id="{A41E3F88-9296-4C57-856B-AC23A4003951}"/>
              </a:ext>
            </a:extLst>
          </p:cNvPr>
          <p:cNvCxnSpPr/>
          <p:nvPr userDrawn="1"/>
        </p:nvCxnSpPr>
        <p:spPr>
          <a:xfrm>
            <a:off x="9787311"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26" name="Tijdelijke aanduiding voor tekst 25">
            <a:extLst>
              <a:ext uri="{FF2B5EF4-FFF2-40B4-BE49-F238E27FC236}">
                <a16:creationId xmlns:a16="http://schemas.microsoft.com/office/drawing/2014/main" id="{B0EE1C23-2E31-4ADB-878F-6AA1C486E856}"/>
              </a:ext>
            </a:extLst>
          </p:cNvPr>
          <p:cNvSpPr>
            <a:spLocks noGrp="1"/>
          </p:cNvSpPr>
          <p:nvPr>
            <p:ph type="body" sz="quarter" idx="19"/>
          </p:nvPr>
        </p:nvSpPr>
        <p:spPr>
          <a:xfrm>
            <a:off x="819317"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
        <p:nvSpPr>
          <p:cNvPr id="27" name="Tijdelijke aanduiding voor tekst 25">
            <a:extLst>
              <a:ext uri="{FF2B5EF4-FFF2-40B4-BE49-F238E27FC236}">
                <a16:creationId xmlns:a16="http://schemas.microsoft.com/office/drawing/2014/main" id="{0533F48C-BC37-4B7E-B7F3-9CEFB4495C0C}"/>
              </a:ext>
            </a:extLst>
          </p:cNvPr>
          <p:cNvSpPr>
            <a:spLocks noGrp="1"/>
          </p:cNvSpPr>
          <p:nvPr>
            <p:ph type="body" sz="quarter" idx="20"/>
          </p:nvPr>
        </p:nvSpPr>
        <p:spPr>
          <a:xfrm>
            <a:off x="2943504"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
        <p:nvSpPr>
          <p:cNvPr id="28" name="Tijdelijke aanduiding voor tekst 25">
            <a:extLst>
              <a:ext uri="{FF2B5EF4-FFF2-40B4-BE49-F238E27FC236}">
                <a16:creationId xmlns:a16="http://schemas.microsoft.com/office/drawing/2014/main" id="{520BF3D7-2FF1-484E-B1BE-71E4F76752C0}"/>
              </a:ext>
            </a:extLst>
          </p:cNvPr>
          <p:cNvSpPr>
            <a:spLocks noGrp="1"/>
          </p:cNvSpPr>
          <p:nvPr>
            <p:ph type="body" sz="quarter" idx="21"/>
          </p:nvPr>
        </p:nvSpPr>
        <p:spPr>
          <a:xfrm>
            <a:off x="5067691"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
        <p:nvSpPr>
          <p:cNvPr id="29" name="Tijdelijke aanduiding voor tekst 25">
            <a:extLst>
              <a:ext uri="{FF2B5EF4-FFF2-40B4-BE49-F238E27FC236}">
                <a16:creationId xmlns:a16="http://schemas.microsoft.com/office/drawing/2014/main" id="{D01D0B5E-4E12-4FAF-8832-9D50D764F0B0}"/>
              </a:ext>
            </a:extLst>
          </p:cNvPr>
          <p:cNvSpPr>
            <a:spLocks noGrp="1"/>
          </p:cNvSpPr>
          <p:nvPr>
            <p:ph type="body" sz="quarter" idx="22"/>
          </p:nvPr>
        </p:nvSpPr>
        <p:spPr>
          <a:xfrm>
            <a:off x="7191878"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
        <p:nvSpPr>
          <p:cNvPr id="30" name="Tijdelijke aanduiding voor tekst 25">
            <a:extLst>
              <a:ext uri="{FF2B5EF4-FFF2-40B4-BE49-F238E27FC236}">
                <a16:creationId xmlns:a16="http://schemas.microsoft.com/office/drawing/2014/main" id="{DB72E39B-534D-436C-B3A6-130EE8C947AC}"/>
              </a:ext>
            </a:extLst>
          </p:cNvPr>
          <p:cNvSpPr>
            <a:spLocks noGrp="1"/>
          </p:cNvSpPr>
          <p:nvPr>
            <p:ph type="body" sz="quarter" idx="23"/>
          </p:nvPr>
        </p:nvSpPr>
        <p:spPr>
          <a:xfrm>
            <a:off x="9316066"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Tree>
    <p:extLst>
      <p:ext uri="{BB962C8B-B14F-4D97-AF65-F5344CB8AC3E}">
        <p14:creationId xmlns:p14="http://schemas.microsoft.com/office/powerpoint/2010/main" val="5176106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2072025" y="934485"/>
            <a:ext cx="8047952" cy="406954"/>
          </a:xfrm>
        </p:spPr>
        <p:txBody>
          <a:bodyPr vert="horz" wrap="none" lIns="0" tIns="0" rIns="0" bIns="0" rtlCol="0" anchor="ctr" anchorCtr="0">
            <a:noAutofit/>
          </a:bodyPr>
          <a:lstStyle>
            <a:lvl1pPr>
              <a:defRPr lang="en-US" sz="1800" b="0" i="0" dirty="0">
                <a:latin typeface="Calibri" panose="020F0502020204030204" pitchFamily="34" charset="0"/>
                <a:ea typeface="Calibri Light" panose="020F0302020204030204" pitchFamily="34" charset="0"/>
                <a:cs typeface="Calibri Light" panose="020F0302020204030204" pitchFamily="34" charset="0"/>
              </a:defRPr>
            </a:lvl1pPr>
          </a:lstStyle>
          <a:p>
            <a:pPr marL="0" lvl="0" indent="0">
              <a:spcBef>
                <a:spcPts val="1000"/>
              </a:spcBef>
              <a:buFont typeface="Arial" panose="020B0604020202020204" pitchFamily="34" charset="0"/>
            </a:pPr>
            <a:r>
              <a:rPr lang="en-US" dirty="0"/>
              <a:t>Click to edit Master title style</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682085E4-27B6-4FA3-B8FE-8768571194D2}" type="datetime1">
              <a:rPr lang="en-US" smtClean="0"/>
              <a:t>9/23/2022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531600" y="6463929"/>
            <a:ext cx="400424"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13" name="Tijdelijke aanduiding voor afbeelding 9">
            <a:extLst>
              <a:ext uri="{FF2B5EF4-FFF2-40B4-BE49-F238E27FC236}">
                <a16:creationId xmlns:a16="http://schemas.microsoft.com/office/drawing/2014/main" id="{5E726744-4DF3-499B-85AD-BEBAC83A8F0B}"/>
              </a:ext>
            </a:extLst>
          </p:cNvPr>
          <p:cNvSpPr>
            <a:spLocks noGrp="1"/>
          </p:cNvSpPr>
          <p:nvPr>
            <p:ph type="pic" sz="quarter" idx="15" hasCustomPrompt="1"/>
          </p:nvPr>
        </p:nvSpPr>
        <p:spPr>
          <a:xfrm>
            <a:off x="3229916" y="2201861"/>
            <a:ext cx="1474507" cy="1474507"/>
          </a:xfrm>
          <a:prstGeom prst="ellipse">
            <a:avLst/>
          </a:prstGeom>
          <a:solidFill>
            <a:schemeClr val="accent2"/>
          </a:solidFill>
        </p:spPr>
        <p:txBody>
          <a:bodyPr wrap="none" anchor="t" anchorCtr="0">
            <a:noAutofit/>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4" name="Tijdelijke aanduiding voor afbeelding 9">
            <a:extLst>
              <a:ext uri="{FF2B5EF4-FFF2-40B4-BE49-F238E27FC236}">
                <a16:creationId xmlns:a16="http://schemas.microsoft.com/office/drawing/2014/main" id="{66FDDCCA-98FA-4FD9-A00E-2603D5D72FFC}"/>
              </a:ext>
            </a:extLst>
          </p:cNvPr>
          <p:cNvSpPr>
            <a:spLocks noGrp="1"/>
          </p:cNvSpPr>
          <p:nvPr>
            <p:ph type="pic" sz="quarter" idx="16" hasCustomPrompt="1"/>
          </p:nvPr>
        </p:nvSpPr>
        <p:spPr>
          <a:xfrm>
            <a:off x="5354197" y="2214541"/>
            <a:ext cx="1474507" cy="1474507"/>
          </a:xfrm>
          <a:prstGeom prst="ellipse">
            <a:avLst/>
          </a:prstGeom>
          <a:solidFill>
            <a:schemeClr val="accent2"/>
          </a:solidFill>
        </p:spPr>
        <p:txBody>
          <a:bodyPr wrap="none" anchor="t" anchorCtr="0">
            <a:noAutofit/>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5" name="Tijdelijke aanduiding voor afbeelding 9">
            <a:extLst>
              <a:ext uri="{FF2B5EF4-FFF2-40B4-BE49-F238E27FC236}">
                <a16:creationId xmlns:a16="http://schemas.microsoft.com/office/drawing/2014/main" id="{F7D7C91C-975E-4C0C-9946-511D0ECF6142}"/>
              </a:ext>
            </a:extLst>
          </p:cNvPr>
          <p:cNvSpPr>
            <a:spLocks noGrp="1"/>
          </p:cNvSpPr>
          <p:nvPr>
            <p:ph type="pic" sz="quarter" idx="17" hasCustomPrompt="1"/>
          </p:nvPr>
        </p:nvSpPr>
        <p:spPr>
          <a:xfrm>
            <a:off x="7501171" y="2201860"/>
            <a:ext cx="1474507" cy="1474507"/>
          </a:xfrm>
          <a:prstGeom prst="ellipse">
            <a:avLst/>
          </a:prstGeom>
          <a:solidFill>
            <a:schemeClr val="accent2"/>
          </a:solidFill>
        </p:spPr>
        <p:txBody>
          <a:bodyPr wrap="none" anchor="t" anchorCtr="0">
            <a:noAutofit/>
          </a:bodyPr>
          <a:lstStyle>
            <a:lvl1pPr marL="0" indent="0" algn="ctr">
              <a:buNone/>
              <a:defRPr b="0" i="0">
                <a:solidFill>
                  <a:schemeClr val="bg1"/>
                </a:solidFill>
                <a:latin typeface="Calibri" panose="020F0502020204030204" pitchFamily="34" charset="0"/>
              </a:defRPr>
            </a:lvl1pPr>
          </a:lstStyle>
          <a:p>
            <a:r>
              <a:rPr lang="nl-NL" dirty="0"/>
              <a:t>Icoon</a:t>
            </a:r>
          </a:p>
        </p:txBody>
      </p:sp>
      <p:cxnSp>
        <p:nvCxnSpPr>
          <p:cNvPr id="21" name="Rechte verbindingslijn 20">
            <a:extLst>
              <a:ext uri="{FF2B5EF4-FFF2-40B4-BE49-F238E27FC236}">
                <a16:creationId xmlns:a16="http://schemas.microsoft.com/office/drawing/2014/main" id="{53556DC5-104B-487A-AE1E-DAB64B157C95}"/>
              </a:ext>
            </a:extLst>
          </p:cNvPr>
          <p:cNvCxnSpPr/>
          <p:nvPr userDrawn="1"/>
        </p:nvCxnSpPr>
        <p:spPr>
          <a:xfrm>
            <a:off x="3414749"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id="{1E40841A-4E82-458A-A492-59AB6E17D33F}"/>
              </a:ext>
            </a:extLst>
          </p:cNvPr>
          <p:cNvCxnSpPr/>
          <p:nvPr userDrawn="1"/>
        </p:nvCxnSpPr>
        <p:spPr>
          <a:xfrm>
            <a:off x="5538936"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3" name="Rechte verbindingslijn 22">
            <a:extLst>
              <a:ext uri="{FF2B5EF4-FFF2-40B4-BE49-F238E27FC236}">
                <a16:creationId xmlns:a16="http://schemas.microsoft.com/office/drawing/2014/main" id="{AFD43B21-7BE1-4A1F-8287-58E950575272}"/>
              </a:ext>
            </a:extLst>
          </p:cNvPr>
          <p:cNvCxnSpPr/>
          <p:nvPr userDrawn="1"/>
        </p:nvCxnSpPr>
        <p:spPr>
          <a:xfrm>
            <a:off x="7663123"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27" name="Tijdelijke aanduiding voor tekst 25">
            <a:extLst>
              <a:ext uri="{FF2B5EF4-FFF2-40B4-BE49-F238E27FC236}">
                <a16:creationId xmlns:a16="http://schemas.microsoft.com/office/drawing/2014/main" id="{0533F48C-BC37-4B7E-B7F3-9CEFB4495C0C}"/>
              </a:ext>
            </a:extLst>
          </p:cNvPr>
          <p:cNvSpPr>
            <a:spLocks noGrp="1"/>
          </p:cNvSpPr>
          <p:nvPr>
            <p:ph type="body" sz="quarter" idx="20"/>
          </p:nvPr>
        </p:nvSpPr>
        <p:spPr>
          <a:xfrm>
            <a:off x="2943504"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
        <p:nvSpPr>
          <p:cNvPr id="28" name="Tijdelijke aanduiding voor tekst 25">
            <a:extLst>
              <a:ext uri="{FF2B5EF4-FFF2-40B4-BE49-F238E27FC236}">
                <a16:creationId xmlns:a16="http://schemas.microsoft.com/office/drawing/2014/main" id="{520BF3D7-2FF1-484E-B1BE-71E4F76752C0}"/>
              </a:ext>
            </a:extLst>
          </p:cNvPr>
          <p:cNvSpPr>
            <a:spLocks noGrp="1"/>
          </p:cNvSpPr>
          <p:nvPr>
            <p:ph type="body" sz="quarter" idx="21"/>
          </p:nvPr>
        </p:nvSpPr>
        <p:spPr>
          <a:xfrm>
            <a:off x="5067691"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
        <p:nvSpPr>
          <p:cNvPr id="29" name="Tijdelijke aanduiding voor tekst 25">
            <a:extLst>
              <a:ext uri="{FF2B5EF4-FFF2-40B4-BE49-F238E27FC236}">
                <a16:creationId xmlns:a16="http://schemas.microsoft.com/office/drawing/2014/main" id="{D01D0B5E-4E12-4FAF-8832-9D50D764F0B0}"/>
              </a:ext>
            </a:extLst>
          </p:cNvPr>
          <p:cNvSpPr>
            <a:spLocks noGrp="1"/>
          </p:cNvSpPr>
          <p:nvPr>
            <p:ph type="body" sz="quarter" idx="22"/>
          </p:nvPr>
        </p:nvSpPr>
        <p:spPr>
          <a:xfrm>
            <a:off x="7191878"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cxnSp>
        <p:nvCxnSpPr>
          <p:cNvPr id="25" name="Straight Connector 11">
            <a:extLst>
              <a:ext uri="{FF2B5EF4-FFF2-40B4-BE49-F238E27FC236}">
                <a16:creationId xmlns:a16="http://schemas.microsoft.com/office/drawing/2014/main" id="{8FE782F7-7968-784B-9EE5-8537B305E1E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cxnSp>
        <p:nvCxnSpPr>
          <p:cNvPr id="32" name="Straight Connector 11">
            <a:extLst>
              <a:ext uri="{FF2B5EF4-FFF2-40B4-BE49-F238E27FC236}">
                <a16:creationId xmlns:a16="http://schemas.microsoft.com/office/drawing/2014/main" id="{2A86BB51-F588-B849-B2EE-9268E13BE46E}"/>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33" name="Title 1">
            <a:extLst>
              <a:ext uri="{FF2B5EF4-FFF2-40B4-BE49-F238E27FC236}">
                <a16:creationId xmlns:a16="http://schemas.microsoft.com/office/drawing/2014/main" id="{F3196DAD-6652-DE49-BFDC-5B6A92D47118}"/>
              </a:ext>
            </a:extLst>
          </p:cNvPr>
          <p:cNvSpPr txBox="1">
            <a:spLocks/>
          </p:cNvSpPr>
          <p:nvPr userDrawn="1"/>
        </p:nvSpPr>
        <p:spPr>
          <a:xfrm>
            <a:off x="3207224" y="301013"/>
            <a:ext cx="5768454" cy="472361"/>
          </a:xfrm>
          <a:prstGeom prst="rect">
            <a:avLst/>
          </a:prstGeom>
          <a:solidFill>
            <a:schemeClr val="accent4"/>
          </a:solidFill>
        </p:spPr>
        <p:txBody>
          <a:bodyPr vert="horz" lIns="0" tIns="28800" rIns="0" bIns="0" rtlCol="0" anchor="ctr">
            <a:noAutofit/>
          </a:bodyPr>
          <a:lstStyle>
            <a:lvl1pPr algn="ctr" defTabSz="914400" rtl="0" eaLnBrk="1" latinLnBrk="0" hangingPunct="1">
              <a:lnSpc>
                <a:spcPct val="90000"/>
              </a:lnSpc>
              <a:spcBef>
                <a:spcPct val="0"/>
              </a:spcBef>
              <a:buNone/>
              <a:defRPr lang="en-US" sz="2400" b="1" kern="1200" dirty="0">
                <a:solidFill>
                  <a:schemeClr val="tx1"/>
                </a:solidFill>
                <a:latin typeface="+mj-lt"/>
                <a:ea typeface="+mj-ea"/>
                <a:cs typeface="+mj-cs"/>
              </a:defRPr>
            </a:lvl1pPr>
          </a:lstStyle>
          <a:p>
            <a:r>
              <a:rPr lang="en-US" b="0" i="0" dirty="0">
                <a:latin typeface="Calibri" panose="020F0502020204030204" pitchFamily="34" charset="0"/>
              </a:rPr>
              <a:t>Click to edit Master title style</a:t>
            </a:r>
          </a:p>
        </p:txBody>
      </p:sp>
    </p:spTree>
    <p:extLst>
      <p:ext uri="{BB962C8B-B14F-4D97-AF65-F5344CB8AC3E}">
        <p14:creationId xmlns:p14="http://schemas.microsoft.com/office/powerpoint/2010/main" val="29681949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2072025" y="934485"/>
            <a:ext cx="8047952" cy="406954"/>
          </a:xfrm>
        </p:spPr>
        <p:txBody>
          <a:bodyPr vert="horz" wrap="none" lIns="0" tIns="0" rIns="0" bIns="0" rtlCol="0" anchor="ctr" anchorCtr="0">
            <a:noAutofit/>
          </a:bodyPr>
          <a:lstStyle>
            <a:lvl1pPr>
              <a:defRPr lang="en-US" sz="1800" b="0" i="0" dirty="0">
                <a:latin typeface="Calibri" panose="020F0502020204030204" pitchFamily="34" charset="0"/>
                <a:ea typeface="Calibri Light" panose="020F0302020204030204" pitchFamily="34" charset="0"/>
                <a:cs typeface="Calibri Light" panose="020F0302020204030204" pitchFamily="34" charset="0"/>
              </a:defRPr>
            </a:lvl1pPr>
          </a:lstStyle>
          <a:p>
            <a:pPr marL="0" lvl="0" indent="0">
              <a:spcBef>
                <a:spcPts val="1000"/>
              </a:spcBef>
              <a:buFont typeface="Arial" panose="020B0604020202020204" pitchFamily="34" charset="0"/>
            </a:pPr>
            <a:r>
              <a:rPr lang="en-US" dirty="0"/>
              <a:t>Click to edit Master title style</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682085E4-27B6-4FA3-B8FE-8768571194D2}" type="datetime1">
              <a:rPr lang="en-US" smtClean="0"/>
              <a:t>9/23/2022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531600" y="6463929"/>
            <a:ext cx="400424"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14" name="Tijdelijke aanduiding voor afbeelding 9">
            <a:extLst>
              <a:ext uri="{FF2B5EF4-FFF2-40B4-BE49-F238E27FC236}">
                <a16:creationId xmlns:a16="http://schemas.microsoft.com/office/drawing/2014/main" id="{66FDDCCA-98FA-4FD9-A00E-2603D5D72FFC}"/>
              </a:ext>
            </a:extLst>
          </p:cNvPr>
          <p:cNvSpPr>
            <a:spLocks noGrp="1"/>
          </p:cNvSpPr>
          <p:nvPr>
            <p:ph type="pic" sz="quarter" idx="16" hasCustomPrompt="1"/>
          </p:nvPr>
        </p:nvSpPr>
        <p:spPr>
          <a:xfrm>
            <a:off x="4255499" y="2214541"/>
            <a:ext cx="1474507" cy="1474507"/>
          </a:xfrm>
          <a:prstGeom prst="ellipse">
            <a:avLst/>
          </a:prstGeom>
          <a:solidFill>
            <a:schemeClr val="accent2"/>
          </a:solidFill>
        </p:spPr>
        <p:txBody>
          <a:bodyPr wrap="none" anchor="t" anchorCtr="0">
            <a:noAutofit/>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5" name="Tijdelijke aanduiding voor afbeelding 9">
            <a:extLst>
              <a:ext uri="{FF2B5EF4-FFF2-40B4-BE49-F238E27FC236}">
                <a16:creationId xmlns:a16="http://schemas.microsoft.com/office/drawing/2014/main" id="{F7D7C91C-975E-4C0C-9946-511D0ECF6142}"/>
              </a:ext>
            </a:extLst>
          </p:cNvPr>
          <p:cNvSpPr>
            <a:spLocks noGrp="1"/>
          </p:cNvSpPr>
          <p:nvPr>
            <p:ph type="pic" sz="quarter" idx="17" hasCustomPrompt="1"/>
          </p:nvPr>
        </p:nvSpPr>
        <p:spPr>
          <a:xfrm>
            <a:off x="6402473" y="2201860"/>
            <a:ext cx="1474507" cy="1474507"/>
          </a:xfrm>
          <a:prstGeom prst="ellipse">
            <a:avLst/>
          </a:prstGeom>
          <a:solidFill>
            <a:schemeClr val="accent2"/>
          </a:solidFill>
        </p:spPr>
        <p:txBody>
          <a:bodyPr wrap="none" anchor="t" anchorCtr="0">
            <a:noAutofit/>
          </a:bodyPr>
          <a:lstStyle>
            <a:lvl1pPr marL="0" indent="0" algn="ctr">
              <a:buNone/>
              <a:defRPr b="0" i="0">
                <a:solidFill>
                  <a:schemeClr val="bg1"/>
                </a:solidFill>
                <a:latin typeface="Calibri" panose="020F0502020204030204" pitchFamily="34" charset="0"/>
              </a:defRPr>
            </a:lvl1pPr>
          </a:lstStyle>
          <a:p>
            <a:r>
              <a:rPr lang="nl-NL" dirty="0"/>
              <a:t>Icoon</a:t>
            </a:r>
          </a:p>
        </p:txBody>
      </p:sp>
      <p:cxnSp>
        <p:nvCxnSpPr>
          <p:cNvPr id="22" name="Rechte verbindingslijn 21">
            <a:extLst>
              <a:ext uri="{FF2B5EF4-FFF2-40B4-BE49-F238E27FC236}">
                <a16:creationId xmlns:a16="http://schemas.microsoft.com/office/drawing/2014/main" id="{1E40841A-4E82-458A-A492-59AB6E17D33F}"/>
              </a:ext>
            </a:extLst>
          </p:cNvPr>
          <p:cNvCxnSpPr/>
          <p:nvPr userDrawn="1"/>
        </p:nvCxnSpPr>
        <p:spPr>
          <a:xfrm>
            <a:off x="4440238"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3" name="Rechte verbindingslijn 22">
            <a:extLst>
              <a:ext uri="{FF2B5EF4-FFF2-40B4-BE49-F238E27FC236}">
                <a16:creationId xmlns:a16="http://schemas.microsoft.com/office/drawing/2014/main" id="{AFD43B21-7BE1-4A1F-8287-58E950575272}"/>
              </a:ext>
            </a:extLst>
          </p:cNvPr>
          <p:cNvCxnSpPr/>
          <p:nvPr userDrawn="1"/>
        </p:nvCxnSpPr>
        <p:spPr>
          <a:xfrm>
            <a:off x="6564425"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28" name="Tijdelijke aanduiding voor tekst 25">
            <a:extLst>
              <a:ext uri="{FF2B5EF4-FFF2-40B4-BE49-F238E27FC236}">
                <a16:creationId xmlns:a16="http://schemas.microsoft.com/office/drawing/2014/main" id="{520BF3D7-2FF1-484E-B1BE-71E4F76752C0}"/>
              </a:ext>
            </a:extLst>
          </p:cNvPr>
          <p:cNvSpPr>
            <a:spLocks noGrp="1"/>
          </p:cNvSpPr>
          <p:nvPr>
            <p:ph type="body" sz="quarter" idx="21"/>
          </p:nvPr>
        </p:nvSpPr>
        <p:spPr>
          <a:xfrm>
            <a:off x="3968993"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dirty="0"/>
              <a:t>Klikken om de tekststijl van het model te bewerken</a:t>
            </a:r>
          </a:p>
        </p:txBody>
      </p:sp>
      <p:sp>
        <p:nvSpPr>
          <p:cNvPr id="29" name="Tijdelijke aanduiding voor tekst 25">
            <a:extLst>
              <a:ext uri="{FF2B5EF4-FFF2-40B4-BE49-F238E27FC236}">
                <a16:creationId xmlns:a16="http://schemas.microsoft.com/office/drawing/2014/main" id="{D01D0B5E-4E12-4FAF-8832-9D50D764F0B0}"/>
              </a:ext>
            </a:extLst>
          </p:cNvPr>
          <p:cNvSpPr>
            <a:spLocks noGrp="1"/>
          </p:cNvSpPr>
          <p:nvPr>
            <p:ph type="body" sz="quarter" idx="22"/>
          </p:nvPr>
        </p:nvSpPr>
        <p:spPr>
          <a:xfrm>
            <a:off x="6093180"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dirty="0"/>
              <a:t>Klikken om de tekststijl van het model te bewerken</a:t>
            </a:r>
          </a:p>
        </p:txBody>
      </p:sp>
      <p:cxnSp>
        <p:nvCxnSpPr>
          <p:cNvPr id="16" name="Straight Connector 11">
            <a:extLst>
              <a:ext uri="{FF2B5EF4-FFF2-40B4-BE49-F238E27FC236}">
                <a16:creationId xmlns:a16="http://schemas.microsoft.com/office/drawing/2014/main" id="{51DDF5C6-74A0-9B42-97A1-8847AFD4F8A5}"/>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17" name="Title 1">
            <a:extLst>
              <a:ext uri="{FF2B5EF4-FFF2-40B4-BE49-F238E27FC236}">
                <a16:creationId xmlns:a16="http://schemas.microsoft.com/office/drawing/2014/main" id="{5034C509-4F81-FB4C-9E7E-937FD708B39B}"/>
              </a:ext>
            </a:extLst>
          </p:cNvPr>
          <p:cNvSpPr txBox="1">
            <a:spLocks/>
          </p:cNvSpPr>
          <p:nvPr userDrawn="1"/>
        </p:nvSpPr>
        <p:spPr>
          <a:xfrm>
            <a:off x="3207224" y="301013"/>
            <a:ext cx="5768454" cy="472361"/>
          </a:xfrm>
          <a:prstGeom prst="rect">
            <a:avLst/>
          </a:prstGeom>
          <a:solidFill>
            <a:schemeClr val="accent4"/>
          </a:solidFill>
        </p:spPr>
        <p:txBody>
          <a:bodyPr vert="horz" lIns="0" tIns="28800" rIns="0" bIns="0" rtlCol="0" anchor="ctr">
            <a:noAutofit/>
          </a:bodyPr>
          <a:lstStyle>
            <a:lvl1pPr algn="ctr" defTabSz="914400" rtl="0" eaLnBrk="1" latinLnBrk="0" hangingPunct="1">
              <a:lnSpc>
                <a:spcPct val="90000"/>
              </a:lnSpc>
              <a:spcBef>
                <a:spcPct val="0"/>
              </a:spcBef>
              <a:buNone/>
              <a:defRPr lang="en-US" sz="2400" b="1" kern="1200" dirty="0">
                <a:solidFill>
                  <a:schemeClr val="tx1"/>
                </a:solidFill>
                <a:latin typeface="+mj-lt"/>
                <a:ea typeface="+mj-ea"/>
                <a:cs typeface="+mj-cs"/>
              </a:defRPr>
            </a:lvl1pPr>
          </a:lstStyle>
          <a:p>
            <a:r>
              <a:rPr lang="en-US" b="0" i="0" dirty="0">
                <a:latin typeface="Calibri" panose="020F0502020204030204" pitchFamily="34" charset="0"/>
              </a:rPr>
              <a:t>Click to edit Master title style</a:t>
            </a:r>
          </a:p>
        </p:txBody>
      </p:sp>
    </p:spTree>
    <p:extLst>
      <p:ext uri="{BB962C8B-B14F-4D97-AF65-F5344CB8AC3E}">
        <p14:creationId xmlns:p14="http://schemas.microsoft.com/office/powerpoint/2010/main" val="23513845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grpSp>
        <p:nvGrpSpPr>
          <p:cNvPr id="30" name="Groep 29">
            <a:extLst>
              <a:ext uri="{FF2B5EF4-FFF2-40B4-BE49-F238E27FC236}">
                <a16:creationId xmlns:a16="http://schemas.microsoft.com/office/drawing/2014/main" id="{213477C6-371E-4D8B-A980-0E5F8C73F25A}"/>
              </a:ext>
            </a:extLst>
          </p:cNvPr>
          <p:cNvGrpSpPr/>
          <p:nvPr userDrawn="1"/>
        </p:nvGrpSpPr>
        <p:grpSpPr>
          <a:xfrm>
            <a:off x="-12701" y="-2"/>
            <a:ext cx="12217401" cy="3694068"/>
            <a:chOff x="-12701" y="-2"/>
            <a:chExt cx="12217401" cy="3694068"/>
          </a:xfrm>
        </p:grpSpPr>
        <p:sp>
          <p:nvSpPr>
            <p:cNvPr id="9" name="Rectangle 8">
              <a:extLst>
                <a:ext uri="{FF2B5EF4-FFF2-40B4-BE49-F238E27FC236}">
                  <a16:creationId xmlns:a16="http://schemas.microsoft.com/office/drawing/2014/main" id="{B80B2551-4283-4856-8A24-44CE19412283}"/>
                </a:ext>
              </a:extLst>
            </p:cNvPr>
            <p:cNvSpPr/>
            <p:nvPr userDrawn="1"/>
          </p:nvSpPr>
          <p:spPr>
            <a:xfrm rot="5400000">
              <a:off x="4381499" y="-4394202"/>
              <a:ext cx="3429002" cy="12217401"/>
            </a:xfrm>
            <a:prstGeom prst="rect">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sp>
          <p:nvSpPr>
            <p:cNvPr id="29" name="Gelijkbenige driehoek 28">
              <a:extLst>
                <a:ext uri="{FF2B5EF4-FFF2-40B4-BE49-F238E27FC236}">
                  <a16:creationId xmlns:a16="http://schemas.microsoft.com/office/drawing/2014/main" id="{F3A52D50-3440-4772-AAA5-BFC01C1025B6}"/>
                </a:ext>
              </a:extLst>
            </p:cNvPr>
            <p:cNvSpPr/>
            <p:nvPr userDrawn="1"/>
          </p:nvSpPr>
          <p:spPr>
            <a:xfrm rot="10800000">
              <a:off x="5835675" y="3429000"/>
              <a:ext cx="520649" cy="265066"/>
            </a:xfrm>
            <a:prstGeom prst="triangle">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b="0" i="0" dirty="0">
                <a:latin typeface="Calibri Light" panose="020F0302020204030204" pitchFamily="34" charset="0"/>
              </a:endParaRPr>
            </a:p>
          </p:txBody>
        </p:sp>
      </p:grpSp>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solidFill>
            <a:schemeClr val="accent4"/>
          </a:solidFill>
        </p:spPr>
        <p:txBody>
          <a:bodyPr vert="horz" lIns="0" tIns="28800" rIns="0" bIns="0" rtlCol="0" anchor="ctr">
            <a:noAutofit/>
          </a:bodyPr>
          <a:lstStyle>
            <a:lvl1pPr>
              <a:defRPr lang="en-US" dirty="0"/>
            </a:lvl1pPr>
          </a:lstStyle>
          <a:p>
            <a:pPr lvl="0"/>
            <a:r>
              <a:rPr lang="en-US" dirty="0"/>
              <a:t>Click to edit Master title style</a:t>
            </a:r>
          </a:p>
        </p:txBody>
      </p:sp>
      <p:sp>
        <p:nvSpPr>
          <p:cNvPr id="3" name="Content Placeholder 2">
            <a:extLst>
              <a:ext uri="{FF2B5EF4-FFF2-40B4-BE49-F238E27FC236}">
                <a16:creationId xmlns:a16="http://schemas.microsoft.com/office/drawing/2014/main" id="{5FC9D33E-ABBA-B64E-A5EC-5727C6586C97}"/>
              </a:ext>
            </a:extLst>
          </p:cNvPr>
          <p:cNvSpPr>
            <a:spLocks noGrp="1"/>
          </p:cNvSpPr>
          <p:nvPr>
            <p:ph idx="1" hasCustomPrompt="1"/>
          </p:nvPr>
        </p:nvSpPr>
        <p:spPr>
          <a:xfrm>
            <a:off x="2063750" y="2095500"/>
            <a:ext cx="8064498" cy="1285872"/>
          </a:xfrm>
        </p:spPr>
        <p:txBody>
          <a:bodyPr numCol="3">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t>9/23/2022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18" name="Tijdelijke aanduiding voor tekst 17">
            <a:extLst>
              <a:ext uri="{FF2B5EF4-FFF2-40B4-BE49-F238E27FC236}">
                <a16:creationId xmlns:a16="http://schemas.microsoft.com/office/drawing/2014/main" id="{8A011AFA-D1B6-4C95-A2EB-ED17B670ABB8}"/>
              </a:ext>
            </a:extLst>
          </p:cNvPr>
          <p:cNvSpPr>
            <a:spLocks noGrp="1"/>
          </p:cNvSpPr>
          <p:nvPr>
            <p:ph type="body" sz="quarter" idx="13" hasCustomPrompt="1"/>
          </p:nvPr>
        </p:nvSpPr>
        <p:spPr>
          <a:xfrm>
            <a:off x="2064285" y="1341439"/>
            <a:ext cx="8063430" cy="298634"/>
          </a:xfrm>
        </p:spPr>
        <p:txBody>
          <a:bodyPr wrap="none" anchor="b" anchorCtr="0">
            <a:noAutofit/>
          </a:bodyPr>
          <a:lstStyle>
            <a:lvl1pPr marL="0" indent="0" algn="ctr">
              <a:buNone/>
              <a:defRPr sz="2400" b="0" i="0">
                <a:latin typeface="Calibri" panose="020F0502020204030204" pitchFamily="34" charset="0"/>
              </a:defRPr>
            </a:lvl1pPr>
          </a:lstStyle>
          <a:p>
            <a:pPr lvl="0"/>
            <a:r>
              <a:rPr lang="nl-NL" dirty="0"/>
              <a:t>Titel</a:t>
            </a:r>
          </a:p>
        </p:txBody>
      </p:sp>
      <p:sp>
        <p:nvSpPr>
          <p:cNvPr id="22" name="Tijdelijke aanduiding voor tekst 17">
            <a:extLst>
              <a:ext uri="{FF2B5EF4-FFF2-40B4-BE49-F238E27FC236}">
                <a16:creationId xmlns:a16="http://schemas.microsoft.com/office/drawing/2014/main" id="{2DB5E2A2-2FC5-494F-AF4E-D47D98DFF825}"/>
              </a:ext>
            </a:extLst>
          </p:cNvPr>
          <p:cNvSpPr>
            <a:spLocks noGrp="1"/>
          </p:cNvSpPr>
          <p:nvPr>
            <p:ph type="body" sz="quarter" idx="14" hasCustomPrompt="1"/>
          </p:nvPr>
        </p:nvSpPr>
        <p:spPr>
          <a:xfrm>
            <a:off x="2064285" y="3807833"/>
            <a:ext cx="8063430" cy="298634"/>
          </a:xfrm>
        </p:spPr>
        <p:txBody>
          <a:bodyPr wrap="none" anchor="b" anchorCtr="0">
            <a:noAutofit/>
          </a:bodyPr>
          <a:lstStyle>
            <a:lvl1pPr marL="0" indent="0" algn="ctr">
              <a:buNone/>
              <a:defRPr sz="2400" b="0" i="0">
                <a:latin typeface="Calibri" panose="020F0502020204030204" pitchFamily="34" charset="0"/>
              </a:defRPr>
            </a:lvl1pPr>
          </a:lstStyle>
          <a:p>
            <a:pPr lvl="0"/>
            <a:r>
              <a:rPr lang="nl-NL" dirty="0"/>
              <a:t>Titel</a:t>
            </a:r>
          </a:p>
        </p:txBody>
      </p:sp>
      <p:sp>
        <p:nvSpPr>
          <p:cNvPr id="23" name="Content Placeholder 2">
            <a:extLst>
              <a:ext uri="{FF2B5EF4-FFF2-40B4-BE49-F238E27FC236}">
                <a16:creationId xmlns:a16="http://schemas.microsoft.com/office/drawing/2014/main" id="{ABCBB241-30DD-4F40-A856-87AD8C5A8CA9}"/>
              </a:ext>
            </a:extLst>
          </p:cNvPr>
          <p:cNvSpPr>
            <a:spLocks noGrp="1"/>
          </p:cNvSpPr>
          <p:nvPr>
            <p:ph idx="15" hasCustomPrompt="1"/>
          </p:nvPr>
        </p:nvSpPr>
        <p:spPr>
          <a:xfrm>
            <a:off x="2063750" y="4641792"/>
            <a:ext cx="8064498" cy="1285872"/>
          </a:xfrm>
        </p:spPr>
        <p:txBody>
          <a:bodyPr>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24" name="Rechte verbindingslijn 23">
            <a:extLst>
              <a:ext uri="{FF2B5EF4-FFF2-40B4-BE49-F238E27FC236}">
                <a16:creationId xmlns:a16="http://schemas.microsoft.com/office/drawing/2014/main" id="{5A548CEF-A270-4B28-9FC2-24A06C419E29}"/>
              </a:ext>
            </a:extLst>
          </p:cNvPr>
          <p:cNvCxnSpPr>
            <a:cxnSpLocks/>
          </p:cNvCxnSpPr>
          <p:nvPr userDrawn="1"/>
        </p:nvCxnSpPr>
        <p:spPr>
          <a:xfrm>
            <a:off x="4224669" y="4303123"/>
            <a:ext cx="374266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8" name="Rechte verbindingslijn 27">
            <a:extLst>
              <a:ext uri="{FF2B5EF4-FFF2-40B4-BE49-F238E27FC236}">
                <a16:creationId xmlns:a16="http://schemas.microsoft.com/office/drawing/2014/main" id="{2A84CAC7-A839-443B-A6A2-2831E98C8D54}"/>
              </a:ext>
            </a:extLst>
          </p:cNvPr>
          <p:cNvCxnSpPr>
            <a:cxnSpLocks/>
          </p:cNvCxnSpPr>
          <p:nvPr userDrawn="1"/>
        </p:nvCxnSpPr>
        <p:spPr>
          <a:xfrm>
            <a:off x="4224669" y="1851876"/>
            <a:ext cx="374266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3623182"/>
      </p:ext>
    </p:extLst>
  </p:cSld>
  <p:clrMapOvr>
    <a:masterClrMapping/>
  </p:clrMapOvr>
  <p:extLst>
    <p:ext uri="{DCECCB84-F9BA-43D5-87BE-67443E8EF086}">
      <p15:sldGuideLst xmlns:p15="http://schemas.microsoft.com/office/powerpoint/2012/main">
        <p15:guide id="1" pos="1300">
          <p15:clr>
            <a:srgbClr val="FBAE40"/>
          </p15:clr>
        </p15:guide>
        <p15:guide id="2" pos="63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48B48F8-F65A-434C-8F55-F87512656DEE}"/>
              </a:ext>
            </a:extLst>
          </p:cNvPr>
          <p:cNvSpPr>
            <a:spLocks noGrp="1"/>
          </p:cNvSpPr>
          <p:nvPr>
            <p:ph type="subTitle" idx="1" hasCustomPrompt="1"/>
          </p:nvPr>
        </p:nvSpPr>
        <p:spPr>
          <a:xfrm>
            <a:off x="4308143" y="3802796"/>
            <a:ext cx="3575714" cy="834153"/>
          </a:xfrm>
        </p:spPr>
        <p:txBody>
          <a:bodyPr>
            <a:normAutofit/>
          </a:bodyPr>
          <a:lstStyle>
            <a:lvl1pPr marL="0" indent="0" algn="ctr">
              <a:lnSpc>
                <a:spcPct val="100000"/>
              </a:lnSpc>
              <a:spcBef>
                <a:spcPts val="0"/>
              </a:spcBef>
              <a:buNone/>
              <a:defRPr sz="1600" baseline="0">
                <a:solidFill>
                  <a:schemeClr val="tx1"/>
                </a:solidFill>
                <a:latin typeface="+mn-lt"/>
                <a:ea typeface="Open Sans Light" panose="020B0604020202020204" charset="0"/>
                <a:cs typeface="Open Sans Light" panose="020B060402020202020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Naam van de </a:t>
            </a:r>
            <a:r>
              <a:rPr lang="en-US" err="1"/>
              <a:t>presentator</a:t>
            </a:r>
            <a:r>
              <a:rPr lang="en-US"/>
              <a:t> met </a:t>
            </a:r>
            <a:r>
              <a:rPr lang="en-US" err="1"/>
              <a:t>daaronder</a:t>
            </a:r>
            <a:r>
              <a:rPr lang="en-US"/>
              <a:t> de datum</a:t>
            </a:r>
          </a:p>
        </p:txBody>
      </p:sp>
      <p:sp>
        <p:nvSpPr>
          <p:cNvPr id="7" name="Title 6">
            <a:extLst>
              <a:ext uri="{FF2B5EF4-FFF2-40B4-BE49-F238E27FC236}">
                <a16:creationId xmlns:a16="http://schemas.microsoft.com/office/drawing/2014/main" id="{DC258382-4662-8748-81F9-E678198AFEEC}"/>
              </a:ext>
            </a:extLst>
          </p:cNvPr>
          <p:cNvSpPr>
            <a:spLocks noGrp="1"/>
          </p:cNvSpPr>
          <p:nvPr>
            <p:ph type="title" hasCustomPrompt="1"/>
          </p:nvPr>
        </p:nvSpPr>
        <p:spPr>
          <a:xfrm>
            <a:off x="695325" y="3186332"/>
            <a:ext cx="10801350" cy="421866"/>
          </a:xfrm>
          <a:noFill/>
        </p:spPr>
        <p:txBody>
          <a:bodyPr vert="horz" lIns="0" tIns="28800" rIns="0" bIns="0" rtlCol="0" anchor="ctr">
            <a:noAutofit/>
          </a:bodyPr>
          <a:lstStyle>
            <a:lvl1pPr>
              <a:defRPr lang="en-US" dirty="0"/>
            </a:lvl1pPr>
          </a:lstStyle>
          <a:p>
            <a:pPr lvl="0"/>
            <a:r>
              <a:rPr lang="en-US" err="1"/>
              <a:t>Titel</a:t>
            </a:r>
            <a:r>
              <a:rPr lang="en-US"/>
              <a:t> met </a:t>
            </a:r>
            <a:r>
              <a:rPr lang="en-US" err="1"/>
              <a:t>eerste</a:t>
            </a:r>
            <a:r>
              <a:rPr lang="en-US"/>
              <a:t> </a:t>
            </a:r>
            <a:r>
              <a:rPr lang="en-US" err="1"/>
              <a:t>tekst</a:t>
            </a:r>
            <a:r>
              <a:rPr lang="en-US"/>
              <a:t> </a:t>
            </a:r>
            <a:r>
              <a:rPr lang="en-US" err="1"/>
              <a:t>donker</a:t>
            </a:r>
            <a:r>
              <a:rPr lang="en-US"/>
              <a:t>, </a:t>
            </a:r>
            <a:r>
              <a:rPr lang="en-US" err="1"/>
              <a:t>tweede</a:t>
            </a:r>
            <a:r>
              <a:rPr lang="en-US"/>
              <a:t> </a:t>
            </a:r>
            <a:r>
              <a:rPr lang="en-US" err="1"/>
              <a:t>tekst</a:t>
            </a:r>
            <a:r>
              <a:rPr lang="en-US"/>
              <a:t> </a:t>
            </a:r>
            <a:r>
              <a:rPr lang="en-US" err="1"/>
              <a:t>lichter</a:t>
            </a:r>
            <a:endParaRPr lang="en-US"/>
          </a:p>
        </p:txBody>
      </p:sp>
      <p:sp>
        <p:nvSpPr>
          <p:cNvPr id="8" name="Date Placeholder 7">
            <a:extLst>
              <a:ext uri="{FF2B5EF4-FFF2-40B4-BE49-F238E27FC236}">
                <a16:creationId xmlns:a16="http://schemas.microsoft.com/office/drawing/2014/main" id="{9ED22850-37EA-CF46-8BB6-A36E56B04D9F}"/>
              </a:ext>
            </a:extLst>
          </p:cNvPr>
          <p:cNvSpPr>
            <a:spLocks noGrp="1"/>
          </p:cNvSpPr>
          <p:nvPr>
            <p:ph type="dt" sz="half" idx="10"/>
          </p:nvPr>
        </p:nvSpPr>
        <p:spPr/>
        <p:txBody>
          <a:bodyPr vert="horz" lIns="0" tIns="0" rIns="0" bIns="0" anchor="ctr" anchorCtr="0"/>
          <a:lstStyle/>
          <a:p>
            <a:fld id="{6C952479-DC96-4BDD-A11C-552B9625E58D}" type="datetime1">
              <a:rPr lang="en-US" smtClean="0"/>
              <a:t>9/23/2022</a:t>
            </a:fld>
            <a:endParaRPr lang="en-US"/>
          </a:p>
        </p:txBody>
      </p:sp>
      <p:sp>
        <p:nvSpPr>
          <p:cNvPr id="9" name="Footer Placeholder 8">
            <a:extLst>
              <a:ext uri="{FF2B5EF4-FFF2-40B4-BE49-F238E27FC236}">
                <a16:creationId xmlns:a16="http://schemas.microsoft.com/office/drawing/2014/main" id="{8B2755EB-E5D1-9341-8283-FB179F5CC92D}"/>
              </a:ext>
            </a:extLst>
          </p:cNvPr>
          <p:cNvSpPr>
            <a:spLocks noGrp="1"/>
          </p:cNvSpPr>
          <p:nvPr>
            <p:ph type="ftr" sz="quarter" idx="11"/>
          </p:nvPr>
        </p:nvSpPr>
        <p:spPr>
          <a:xfrm>
            <a:off x="259976" y="6463459"/>
            <a:ext cx="3550026" cy="348315"/>
          </a:xfrm>
          <a:prstGeom prst="rect">
            <a:avLst/>
          </a:prstGeom>
        </p:spPr>
        <p:txBody>
          <a:bodyPr vert="horz" lIns="0" tIns="0" rIns="0" bIns="0" anchor="ctr" anchorCtr="0"/>
          <a:lstStyle>
            <a:lvl1pPr>
              <a:defRPr lang="en-US" sz="800" kern="1200" dirty="0">
                <a:solidFill>
                  <a:schemeClr val="tx1"/>
                </a:solidFill>
                <a:latin typeface="+mn-lt"/>
                <a:ea typeface="Open Sans Light" panose="020B0604020202020204" charset="0"/>
                <a:cs typeface="Open Sans Light" panose="020B0604020202020204" charset="0"/>
              </a:defRPr>
            </a:lvl1pPr>
          </a:lstStyle>
          <a:p>
            <a:endParaRPr lang="nl-NL"/>
          </a:p>
        </p:txBody>
      </p:sp>
      <p:sp>
        <p:nvSpPr>
          <p:cNvPr id="10" name="Slide Number Placeholder 9">
            <a:extLst>
              <a:ext uri="{FF2B5EF4-FFF2-40B4-BE49-F238E27FC236}">
                <a16:creationId xmlns:a16="http://schemas.microsoft.com/office/drawing/2014/main" id="{A4EAC276-5AF4-B148-8DE0-84084A075DDB}"/>
              </a:ext>
            </a:extLst>
          </p:cNvPr>
          <p:cNvSpPr>
            <a:spLocks noGrp="1"/>
          </p:cNvSpPr>
          <p:nvPr>
            <p:ph type="sldNum" sz="quarter" idx="12"/>
          </p:nvPr>
        </p:nvSpPr>
        <p:spPr/>
        <p:txBody>
          <a:bodyPr vert="horz" lIns="0" tIns="0" rIns="0" bIns="0" anchor="ctr" anchorCtr="0"/>
          <a:lstStyle/>
          <a:p>
            <a:fld id="{63D2515C-A37A-744F-8DA2-E1C9190E5349}" type="slidenum">
              <a:rPr lang="en-US" smtClean="0"/>
              <a:t>‹nr.›</a:t>
            </a:fld>
            <a:endParaRPr lang="en-US"/>
          </a:p>
        </p:txBody>
      </p:sp>
      <p:cxnSp>
        <p:nvCxnSpPr>
          <p:cNvPr id="14" name="Straight Connector 18">
            <a:extLst>
              <a:ext uri="{FF2B5EF4-FFF2-40B4-BE49-F238E27FC236}">
                <a16:creationId xmlns:a16="http://schemas.microsoft.com/office/drawing/2014/main" id="{6A09D83C-628E-4607-9949-FCA73DE982DF}"/>
              </a:ext>
            </a:extLst>
          </p:cNvPr>
          <p:cNvCxnSpPr/>
          <p:nvPr userDrawn="1"/>
        </p:nvCxnSpPr>
        <p:spPr>
          <a:xfrm>
            <a:off x="2981325" y="2203154"/>
            <a:ext cx="6229350" cy="0"/>
          </a:xfrm>
          <a:prstGeom prst="line">
            <a:avLst/>
          </a:prstGeom>
          <a:ln w="12700" cap="rnd">
            <a:solidFill>
              <a:srgbClr val="387B9A"/>
            </a:solidFill>
            <a:prstDash val="dash"/>
          </a:ln>
        </p:spPr>
        <p:style>
          <a:lnRef idx="1">
            <a:schemeClr val="accent1"/>
          </a:lnRef>
          <a:fillRef idx="0">
            <a:schemeClr val="accent1"/>
          </a:fillRef>
          <a:effectRef idx="0">
            <a:schemeClr val="accent1"/>
          </a:effectRef>
          <a:fontRef idx="minor">
            <a:schemeClr val="tx1"/>
          </a:fontRef>
        </p:style>
      </p:cxnSp>
      <p:pic>
        <p:nvPicPr>
          <p:cNvPr id="15" name="Picture 15">
            <a:extLst>
              <a:ext uri="{FF2B5EF4-FFF2-40B4-BE49-F238E27FC236}">
                <a16:creationId xmlns:a16="http://schemas.microsoft.com/office/drawing/2014/main" id="{13393A3D-2333-43E2-8DFF-EE0BDA65A62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480272" y="1622663"/>
            <a:ext cx="1150303" cy="1150303"/>
          </a:xfrm>
          <a:prstGeom prst="rect">
            <a:avLst/>
          </a:prstGeom>
        </p:spPr>
      </p:pic>
      <p:pic>
        <p:nvPicPr>
          <p:cNvPr id="19" name="Picture 16">
            <a:extLst>
              <a:ext uri="{FF2B5EF4-FFF2-40B4-BE49-F238E27FC236}">
                <a16:creationId xmlns:a16="http://schemas.microsoft.com/office/drawing/2014/main" id="{41F01112-F57A-449A-91B1-E798A8344AD6}"/>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4559132" y="1622663"/>
            <a:ext cx="1150303" cy="1150303"/>
          </a:xfrm>
          <a:prstGeom prst="rect">
            <a:avLst/>
          </a:prstGeom>
        </p:spPr>
      </p:pic>
      <p:pic>
        <p:nvPicPr>
          <p:cNvPr id="22" name="Picture 12">
            <a:extLst>
              <a:ext uri="{FF2B5EF4-FFF2-40B4-BE49-F238E27FC236}">
                <a16:creationId xmlns:a16="http://schemas.microsoft.com/office/drawing/2014/main" id="{9D991CCE-5949-4252-9C70-89AF553D74CD}"/>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t="30542" b="13751"/>
          <a:stretch/>
        </p:blipFill>
        <p:spPr>
          <a:xfrm>
            <a:off x="4373446" y="6463460"/>
            <a:ext cx="3445109" cy="402919"/>
          </a:xfrm>
          <a:prstGeom prst="rect">
            <a:avLst/>
          </a:prstGeom>
        </p:spPr>
      </p:pic>
    </p:spTree>
    <p:extLst>
      <p:ext uri="{BB962C8B-B14F-4D97-AF65-F5344CB8AC3E}">
        <p14:creationId xmlns:p14="http://schemas.microsoft.com/office/powerpoint/2010/main" val="651726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0B2551-4283-4856-8A24-44CE19412283}"/>
              </a:ext>
            </a:extLst>
          </p:cNvPr>
          <p:cNvSpPr/>
          <p:nvPr userDrawn="1"/>
        </p:nvSpPr>
        <p:spPr>
          <a:xfrm rot="5400000">
            <a:off x="5941973" y="154024"/>
            <a:ext cx="6416754" cy="6108701"/>
          </a:xfrm>
          <a:prstGeom prst="rect">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solidFill>
            <a:schemeClr val="accent4"/>
          </a:solidFill>
        </p:spPr>
        <p:txBody>
          <a:bodyPr vert="horz" lIns="0" tIns="28800" rIns="0" bIns="0" rtlCol="0" anchor="ctr">
            <a:noAutofit/>
          </a:bodyPr>
          <a:lstStyle>
            <a:lvl1pPr>
              <a:defRPr lang="en-US" dirty="0"/>
            </a:lvl1pPr>
          </a:lstStyle>
          <a:p>
            <a:pPr lvl="0"/>
            <a:r>
              <a:rPr lang="en-US" dirty="0"/>
              <a:t>Click to edit Master title style</a:t>
            </a:r>
          </a:p>
        </p:txBody>
      </p:sp>
      <p:sp>
        <p:nvSpPr>
          <p:cNvPr id="3" name="Content Placeholder 2">
            <a:extLst>
              <a:ext uri="{FF2B5EF4-FFF2-40B4-BE49-F238E27FC236}">
                <a16:creationId xmlns:a16="http://schemas.microsoft.com/office/drawing/2014/main" id="{5FC9D33E-ABBA-B64E-A5EC-5727C6586C97}"/>
              </a:ext>
            </a:extLst>
          </p:cNvPr>
          <p:cNvSpPr>
            <a:spLocks noGrp="1"/>
          </p:cNvSpPr>
          <p:nvPr>
            <p:ph idx="1" hasCustomPrompt="1"/>
          </p:nvPr>
        </p:nvSpPr>
        <p:spPr>
          <a:xfrm>
            <a:off x="695325" y="2097089"/>
            <a:ext cx="5035625" cy="3816348"/>
          </a:xfrm>
        </p:spPr>
        <p:txBody>
          <a:bodyPr numCol="1">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t>9/23/2022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18" name="Tijdelijke aanduiding voor tekst 17">
            <a:extLst>
              <a:ext uri="{FF2B5EF4-FFF2-40B4-BE49-F238E27FC236}">
                <a16:creationId xmlns:a16="http://schemas.microsoft.com/office/drawing/2014/main" id="{8A011AFA-D1B6-4C95-A2EB-ED17B670ABB8}"/>
              </a:ext>
            </a:extLst>
          </p:cNvPr>
          <p:cNvSpPr>
            <a:spLocks noGrp="1"/>
          </p:cNvSpPr>
          <p:nvPr>
            <p:ph type="body" sz="quarter" idx="13" hasCustomPrompt="1"/>
          </p:nvPr>
        </p:nvSpPr>
        <p:spPr>
          <a:xfrm>
            <a:off x="695576" y="1341438"/>
            <a:ext cx="5040061" cy="298634"/>
          </a:xfrm>
        </p:spPr>
        <p:txBody>
          <a:bodyPr wrap="none" anchor="b" anchorCtr="0">
            <a:noAutofit/>
          </a:bodyPr>
          <a:lstStyle>
            <a:lvl1pPr marL="0" indent="0" algn="ctr">
              <a:buNone/>
              <a:defRPr sz="2400" b="0" i="0">
                <a:latin typeface="Calibri" panose="020F0502020204030204" pitchFamily="34" charset="0"/>
              </a:defRPr>
            </a:lvl1pPr>
          </a:lstStyle>
          <a:p>
            <a:pPr lvl="0"/>
            <a:r>
              <a:rPr lang="nl-NL" dirty="0"/>
              <a:t>Titel</a:t>
            </a:r>
          </a:p>
        </p:txBody>
      </p:sp>
      <p:cxnSp>
        <p:nvCxnSpPr>
          <p:cNvPr id="28" name="Rechte verbindingslijn 27">
            <a:extLst>
              <a:ext uri="{FF2B5EF4-FFF2-40B4-BE49-F238E27FC236}">
                <a16:creationId xmlns:a16="http://schemas.microsoft.com/office/drawing/2014/main" id="{2A84CAC7-A839-443B-A6A2-2831E98C8D54}"/>
              </a:ext>
            </a:extLst>
          </p:cNvPr>
          <p:cNvCxnSpPr>
            <a:cxnSpLocks/>
          </p:cNvCxnSpPr>
          <p:nvPr userDrawn="1"/>
        </p:nvCxnSpPr>
        <p:spPr>
          <a:xfrm>
            <a:off x="896541" y="1850894"/>
            <a:ext cx="4666392"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25" name="Content Placeholder 2">
            <a:extLst>
              <a:ext uri="{FF2B5EF4-FFF2-40B4-BE49-F238E27FC236}">
                <a16:creationId xmlns:a16="http://schemas.microsoft.com/office/drawing/2014/main" id="{A18C9BCD-BB66-4493-8CB9-B0EE014F9554}"/>
              </a:ext>
            </a:extLst>
          </p:cNvPr>
          <p:cNvSpPr>
            <a:spLocks noGrp="1"/>
          </p:cNvSpPr>
          <p:nvPr>
            <p:ph idx="14" hasCustomPrompt="1"/>
          </p:nvPr>
        </p:nvSpPr>
        <p:spPr>
          <a:xfrm>
            <a:off x="6461050" y="2088566"/>
            <a:ext cx="5035625" cy="3824872"/>
          </a:xfrm>
        </p:spPr>
        <p:txBody>
          <a:bodyPr numCol="1">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ijdelijke aanduiding voor tekst 17">
            <a:extLst>
              <a:ext uri="{FF2B5EF4-FFF2-40B4-BE49-F238E27FC236}">
                <a16:creationId xmlns:a16="http://schemas.microsoft.com/office/drawing/2014/main" id="{CB97F5F0-6AA8-4EB1-AFBE-D5DD28B9952B}"/>
              </a:ext>
            </a:extLst>
          </p:cNvPr>
          <p:cNvSpPr>
            <a:spLocks noGrp="1"/>
          </p:cNvSpPr>
          <p:nvPr>
            <p:ph type="body" sz="quarter" idx="15" hasCustomPrompt="1"/>
          </p:nvPr>
        </p:nvSpPr>
        <p:spPr>
          <a:xfrm>
            <a:off x="6461302" y="1341438"/>
            <a:ext cx="5035120" cy="298634"/>
          </a:xfrm>
        </p:spPr>
        <p:txBody>
          <a:bodyPr wrap="none" anchor="b" anchorCtr="0">
            <a:noAutofit/>
          </a:bodyPr>
          <a:lstStyle>
            <a:lvl1pPr marL="0" indent="0" algn="ctr">
              <a:buNone/>
              <a:defRPr sz="2400" b="0" i="0">
                <a:latin typeface="Calibri" panose="020F0502020204030204" pitchFamily="34" charset="0"/>
              </a:defRPr>
            </a:lvl1pPr>
          </a:lstStyle>
          <a:p>
            <a:pPr lvl="0"/>
            <a:r>
              <a:rPr lang="nl-NL" dirty="0"/>
              <a:t>Titel</a:t>
            </a:r>
          </a:p>
        </p:txBody>
      </p:sp>
      <p:cxnSp>
        <p:nvCxnSpPr>
          <p:cNvPr id="27" name="Rechte verbindingslijn 26">
            <a:extLst>
              <a:ext uri="{FF2B5EF4-FFF2-40B4-BE49-F238E27FC236}">
                <a16:creationId xmlns:a16="http://schemas.microsoft.com/office/drawing/2014/main" id="{541FCB78-199B-48C1-A8D5-B2549D495832}"/>
              </a:ext>
            </a:extLst>
          </p:cNvPr>
          <p:cNvCxnSpPr>
            <a:cxnSpLocks/>
          </p:cNvCxnSpPr>
          <p:nvPr userDrawn="1"/>
        </p:nvCxnSpPr>
        <p:spPr>
          <a:xfrm>
            <a:off x="6673453" y="1850894"/>
            <a:ext cx="4655205"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8915432"/>
      </p:ext>
    </p:extLst>
  </p:cSld>
  <p:clrMapOvr>
    <a:masterClrMapping/>
  </p:clrMapOvr>
  <p:extLst>
    <p:ext uri="{DCECCB84-F9BA-43D5-87BE-67443E8EF086}">
      <p15:sldGuideLst xmlns:p15="http://schemas.microsoft.com/office/powerpoint/2012/main">
        <p15:guide id="1" pos="3613">
          <p15:clr>
            <a:srgbClr val="FBAE40"/>
          </p15:clr>
        </p15:guide>
        <p15:guide id="2" pos="4067">
          <p15:clr>
            <a:srgbClr val="FBAE40"/>
          </p15:clr>
        </p15:guide>
        <p15:guide id="3" orient="horz" pos="132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A311A02-B5FC-1848-ADE2-F5BA1BC9B8A1}"/>
              </a:ext>
            </a:extLst>
          </p:cNvPr>
          <p:cNvSpPr/>
          <p:nvPr userDrawn="1"/>
        </p:nvSpPr>
        <p:spPr>
          <a:xfrm rot="5400000">
            <a:off x="-1191830" y="1174028"/>
            <a:ext cx="6416754" cy="4068694"/>
          </a:xfrm>
          <a:prstGeom prst="rect">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sp>
        <p:nvSpPr>
          <p:cNvPr id="20" name="Rectangle 19">
            <a:extLst>
              <a:ext uri="{FF2B5EF4-FFF2-40B4-BE49-F238E27FC236}">
                <a16:creationId xmlns:a16="http://schemas.microsoft.com/office/drawing/2014/main" id="{8F1C8AC5-C8E5-7B4C-97DE-7DD8EA9081AB}"/>
              </a:ext>
            </a:extLst>
          </p:cNvPr>
          <p:cNvSpPr/>
          <p:nvPr userDrawn="1"/>
        </p:nvSpPr>
        <p:spPr>
          <a:xfrm rot="5400000">
            <a:off x="6949276" y="1174028"/>
            <a:ext cx="6416754" cy="4068694"/>
          </a:xfrm>
          <a:prstGeom prst="rect">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solidFill>
            <a:schemeClr val="accent4"/>
          </a:solidFill>
        </p:spPr>
        <p:txBody>
          <a:bodyPr vert="horz" lIns="0" tIns="28800" rIns="0" bIns="0" rtlCol="0" anchor="ctr">
            <a:noAutofit/>
          </a:bodyPr>
          <a:lstStyle>
            <a:lvl1pPr>
              <a:defRPr lang="en-US" dirty="0"/>
            </a:lvl1pPr>
          </a:lstStyle>
          <a:p>
            <a:pPr lvl="0"/>
            <a:r>
              <a:rPr lang="en-US" dirty="0"/>
              <a:t>Click to edit Master title style</a:t>
            </a:r>
          </a:p>
        </p:txBody>
      </p:sp>
      <p:sp>
        <p:nvSpPr>
          <p:cNvPr id="3" name="Content Placeholder 2">
            <a:extLst>
              <a:ext uri="{FF2B5EF4-FFF2-40B4-BE49-F238E27FC236}">
                <a16:creationId xmlns:a16="http://schemas.microsoft.com/office/drawing/2014/main" id="{5FC9D33E-ABBA-B64E-A5EC-5727C6586C97}"/>
              </a:ext>
            </a:extLst>
          </p:cNvPr>
          <p:cNvSpPr>
            <a:spLocks noGrp="1"/>
          </p:cNvSpPr>
          <p:nvPr>
            <p:ph idx="1" hasCustomPrompt="1"/>
          </p:nvPr>
        </p:nvSpPr>
        <p:spPr>
          <a:xfrm>
            <a:off x="695326" y="2097089"/>
            <a:ext cx="3125308" cy="3816348"/>
          </a:xfrm>
        </p:spPr>
        <p:txBody>
          <a:bodyPr numCol="1">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t>9/23/2022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18" name="Tijdelijke aanduiding voor tekst 17">
            <a:extLst>
              <a:ext uri="{FF2B5EF4-FFF2-40B4-BE49-F238E27FC236}">
                <a16:creationId xmlns:a16="http://schemas.microsoft.com/office/drawing/2014/main" id="{8A011AFA-D1B6-4C95-A2EB-ED17B670ABB8}"/>
              </a:ext>
            </a:extLst>
          </p:cNvPr>
          <p:cNvSpPr>
            <a:spLocks noGrp="1"/>
          </p:cNvSpPr>
          <p:nvPr>
            <p:ph type="body" sz="quarter" idx="13" hasCustomPrompt="1"/>
          </p:nvPr>
        </p:nvSpPr>
        <p:spPr>
          <a:xfrm>
            <a:off x="695577" y="1341438"/>
            <a:ext cx="3355318" cy="298634"/>
          </a:xfrm>
        </p:spPr>
        <p:txBody>
          <a:bodyPr wrap="none" anchor="b" anchorCtr="0">
            <a:noAutofit/>
          </a:bodyPr>
          <a:lstStyle>
            <a:lvl1pPr marL="0" indent="0" algn="ctr">
              <a:buNone/>
              <a:defRPr sz="2400" b="0" i="0">
                <a:latin typeface="Calibri" panose="020F0502020204030204" pitchFamily="34" charset="0"/>
              </a:defRPr>
            </a:lvl1pPr>
          </a:lstStyle>
          <a:p>
            <a:pPr lvl="0"/>
            <a:r>
              <a:rPr lang="nl-NL" dirty="0"/>
              <a:t>Titel</a:t>
            </a:r>
          </a:p>
        </p:txBody>
      </p:sp>
      <p:cxnSp>
        <p:nvCxnSpPr>
          <p:cNvPr id="28" name="Rechte verbindingslijn 27">
            <a:extLst>
              <a:ext uri="{FF2B5EF4-FFF2-40B4-BE49-F238E27FC236}">
                <a16:creationId xmlns:a16="http://schemas.microsoft.com/office/drawing/2014/main" id="{2A84CAC7-A839-443B-A6A2-2831E98C8D54}"/>
              </a:ext>
            </a:extLst>
          </p:cNvPr>
          <p:cNvCxnSpPr>
            <a:cxnSpLocks/>
          </p:cNvCxnSpPr>
          <p:nvPr userDrawn="1"/>
        </p:nvCxnSpPr>
        <p:spPr>
          <a:xfrm>
            <a:off x="695326" y="1850894"/>
            <a:ext cx="3125307"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25" name="Content Placeholder 2">
            <a:extLst>
              <a:ext uri="{FF2B5EF4-FFF2-40B4-BE49-F238E27FC236}">
                <a16:creationId xmlns:a16="http://schemas.microsoft.com/office/drawing/2014/main" id="{A18C9BCD-BB66-4493-8CB9-B0EE014F9554}"/>
              </a:ext>
            </a:extLst>
          </p:cNvPr>
          <p:cNvSpPr>
            <a:spLocks noGrp="1"/>
          </p:cNvSpPr>
          <p:nvPr>
            <p:ph idx="14" hasCustomPrompt="1"/>
          </p:nvPr>
        </p:nvSpPr>
        <p:spPr>
          <a:xfrm>
            <a:off x="8382000" y="2088566"/>
            <a:ext cx="3114675" cy="3824872"/>
          </a:xfrm>
        </p:spPr>
        <p:txBody>
          <a:bodyPr numCol="1">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ijdelijke aanduiding voor tekst 17">
            <a:extLst>
              <a:ext uri="{FF2B5EF4-FFF2-40B4-BE49-F238E27FC236}">
                <a16:creationId xmlns:a16="http://schemas.microsoft.com/office/drawing/2014/main" id="{CB97F5F0-6AA8-4EB1-AFBE-D5DD28B9952B}"/>
              </a:ext>
            </a:extLst>
          </p:cNvPr>
          <p:cNvSpPr>
            <a:spLocks noGrp="1"/>
          </p:cNvSpPr>
          <p:nvPr>
            <p:ph type="body" sz="quarter" idx="15" hasCustomPrompt="1"/>
          </p:nvPr>
        </p:nvSpPr>
        <p:spPr>
          <a:xfrm>
            <a:off x="8141102" y="1341438"/>
            <a:ext cx="3355319" cy="298634"/>
          </a:xfrm>
        </p:spPr>
        <p:txBody>
          <a:bodyPr wrap="none" anchor="b" anchorCtr="0">
            <a:noAutofit/>
          </a:bodyPr>
          <a:lstStyle>
            <a:lvl1pPr marL="0" indent="0" algn="ctr">
              <a:buNone/>
              <a:defRPr sz="2400" b="0" i="0">
                <a:latin typeface="Calibri" panose="020F0502020204030204" pitchFamily="34" charset="0"/>
              </a:defRPr>
            </a:lvl1pPr>
          </a:lstStyle>
          <a:p>
            <a:pPr lvl="0"/>
            <a:r>
              <a:rPr lang="nl-NL" dirty="0"/>
              <a:t>Titel</a:t>
            </a:r>
          </a:p>
        </p:txBody>
      </p:sp>
      <p:cxnSp>
        <p:nvCxnSpPr>
          <p:cNvPr id="27" name="Rechte verbindingslijn 26">
            <a:extLst>
              <a:ext uri="{FF2B5EF4-FFF2-40B4-BE49-F238E27FC236}">
                <a16:creationId xmlns:a16="http://schemas.microsoft.com/office/drawing/2014/main" id="{541FCB78-199B-48C1-A8D5-B2549D495832}"/>
              </a:ext>
            </a:extLst>
          </p:cNvPr>
          <p:cNvCxnSpPr>
            <a:cxnSpLocks/>
          </p:cNvCxnSpPr>
          <p:nvPr userDrawn="1"/>
        </p:nvCxnSpPr>
        <p:spPr>
          <a:xfrm>
            <a:off x="8382000" y="1850894"/>
            <a:ext cx="2946658"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23" name="Content Placeholder 2">
            <a:extLst>
              <a:ext uri="{FF2B5EF4-FFF2-40B4-BE49-F238E27FC236}">
                <a16:creationId xmlns:a16="http://schemas.microsoft.com/office/drawing/2014/main" id="{10392849-2973-E945-93FB-3F27A5BFE55F}"/>
              </a:ext>
            </a:extLst>
          </p:cNvPr>
          <p:cNvSpPr>
            <a:spLocks noGrp="1"/>
          </p:cNvSpPr>
          <p:nvPr>
            <p:ph idx="16" hasCustomPrompt="1"/>
          </p:nvPr>
        </p:nvSpPr>
        <p:spPr>
          <a:xfrm>
            <a:off x="4567294" y="2097089"/>
            <a:ext cx="3125308" cy="3816348"/>
          </a:xfrm>
        </p:spPr>
        <p:txBody>
          <a:bodyPr numCol="1">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ijdelijke aanduiding voor tekst 17">
            <a:extLst>
              <a:ext uri="{FF2B5EF4-FFF2-40B4-BE49-F238E27FC236}">
                <a16:creationId xmlns:a16="http://schemas.microsoft.com/office/drawing/2014/main" id="{B41E24CC-719B-464E-A03B-0BE5F84E7137}"/>
              </a:ext>
            </a:extLst>
          </p:cNvPr>
          <p:cNvSpPr>
            <a:spLocks noGrp="1"/>
          </p:cNvSpPr>
          <p:nvPr>
            <p:ph type="body" sz="quarter" idx="17" hasCustomPrompt="1"/>
          </p:nvPr>
        </p:nvSpPr>
        <p:spPr>
          <a:xfrm>
            <a:off x="4452289" y="1341438"/>
            <a:ext cx="3355318" cy="298634"/>
          </a:xfrm>
        </p:spPr>
        <p:txBody>
          <a:bodyPr wrap="none" anchor="b" anchorCtr="0">
            <a:noAutofit/>
          </a:bodyPr>
          <a:lstStyle>
            <a:lvl1pPr marL="0" indent="0" algn="ctr">
              <a:buNone/>
              <a:defRPr sz="2400" b="0" i="0">
                <a:latin typeface="Calibri" panose="020F0502020204030204" pitchFamily="34" charset="0"/>
              </a:defRPr>
            </a:lvl1pPr>
          </a:lstStyle>
          <a:p>
            <a:pPr lvl="0"/>
            <a:r>
              <a:rPr lang="nl-NL" dirty="0"/>
              <a:t>Titel</a:t>
            </a:r>
          </a:p>
        </p:txBody>
      </p:sp>
      <p:cxnSp>
        <p:nvCxnSpPr>
          <p:cNvPr id="29" name="Rechte verbindingslijn 27">
            <a:extLst>
              <a:ext uri="{FF2B5EF4-FFF2-40B4-BE49-F238E27FC236}">
                <a16:creationId xmlns:a16="http://schemas.microsoft.com/office/drawing/2014/main" id="{1E1D2F96-F83A-D64E-9C13-82263BDBE12D}"/>
              </a:ext>
            </a:extLst>
          </p:cNvPr>
          <p:cNvCxnSpPr>
            <a:cxnSpLocks/>
          </p:cNvCxnSpPr>
          <p:nvPr userDrawn="1"/>
        </p:nvCxnSpPr>
        <p:spPr>
          <a:xfrm>
            <a:off x="4667902" y="1850894"/>
            <a:ext cx="2924092"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5319725"/>
      </p:ext>
    </p:extLst>
  </p:cSld>
  <p:clrMapOvr>
    <a:masterClrMapping/>
  </p:clrMapOvr>
  <p:extLst>
    <p:ext uri="{DCECCB84-F9BA-43D5-87BE-67443E8EF086}">
      <p15:sldGuideLst xmlns:p15="http://schemas.microsoft.com/office/powerpoint/2012/main">
        <p15:guide id="1" pos="3613">
          <p15:clr>
            <a:srgbClr val="FBAE40"/>
          </p15:clr>
        </p15:guide>
        <p15:guide id="2" pos="4067">
          <p15:clr>
            <a:srgbClr val="FBAE40"/>
          </p15:clr>
        </p15:guide>
        <p15:guide id="3" orient="horz" pos="132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0B2551-4283-4856-8A24-44CE19412283}"/>
              </a:ext>
            </a:extLst>
          </p:cNvPr>
          <p:cNvSpPr/>
          <p:nvPr userDrawn="1"/>
        </p:nvSpPr>
        <p:spPr>
          <a:xfrm rot="5400000">
            <a:off x="5941973" y="154024"/>
            <a:ext cx="6416754" cy="6108701"/>
          </a:xfrm>
          <a:prstGeom prst="rect">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solidFill>
            <a:schemeClr val="accent4"/>
          </a:solidFill>
        </p:spPr>
        <p:txBody>
          <a:bodyPr vert="horz" lIns="0" tIns="28800" rIns="0" bIns="0" rtlCol="0" anchor="ctr">
            <a:noAutofit/>
          </a:bodyPr>
          <a:lstStyle>
            <a:lvl1pPr>
              <a:defRPr lang="en-US" dirty="0"/>
            </a:lvl1pPr>
          </a:lstStyle>
          <a:p>
            <a:pPr lvl="0"/>
            <a:r>
              <a:rPr lang="en-US" dirty="0"/>
              <a:t>Click to edit Master title style</a:t>
            </a:r>
          </a:p>
        </p:txBody>
      </p:sp>
      <p:sp>
        <p:nvSpPr>
          <p:cNvPr id="3" name="Content Placeholder 2">
            <a:extLst>
              <a:ext uri="{FF2B5EF4-FFF2-40B4-BE49-F238E27FC236}">
                <a16:creationId xmlns:a16="http://schemas.microsoft.com/office/drawing/2014/main" id="{5FC9D33E-ABBA-B64E-A5EC-5727C6586C97}"/>
              </a:ext>
            </a:extLst>
          </p:cNvPr>
          <p:cNvSpPr>
            <a:spLocks noGrp="1"/>
          </p:cNvSpPr>
          <p:nvPr>
            <p:ph idx="1" hasCustomPrompt="1"/>
          </p:nvPr>
        </p:nvSpPr>
        <p:spPr>
          <a:xfrm>
            <a:off x="695325" y="2097088"/>
            <a:ext cx="5046411" cy="3816349"/>
          </a:xfrm>
        </p:spPr>
        <p:txBody>
          <a:bodyPr numCol="1">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t>9/23/2022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18" name="Tijdelijke aanduiding voor tekst 17">
            <a:extLst>
              <a:ext uri="{FF2B5EF4-FFF2-40B4-BE49-F238E27FC236}">
                <a16:creationId xmlns:a16="http://schemas.microsoft.com/office/drawing/2014/main" id="{8A011AFA-D1B6-4C95-A2EB-ED17B670ABB8}"/>
              </a:ext>
            </a:extLst>
          </p:cNvPr>
          <p:cNvSpPr>
            <a:spLocks noGrp="1"/>
          </p:cNvSpPr>
          <p:nvPr>
            <p:ph type="body" sz="quarter" idx="13" hasCustomPrompt="1"/>
          </p:nvPr>
        </p:nvSpPr>
        <p:spPr>
          <a:xfrm>
            <a:off x="695325" y="1341436"/>
            <a:ext cx="5046663" cy="297209"/>
          </a:xfrm>
        </p:spPr>
        <p:txBody>
          <a:bodyPr wrap="none" anchor="b" anchorCtr="0">
            <a:noAutofit/>
          </a:bodyPr>
          <a:lstStyle>
            <a:lvl1pPr marL="0" indent="0" algn="ctr">
              <a:buNone/>
              <a:defRPr sz="2400" b="0" i="0">
                <a:latin typeface="Calibri" panose="020F0502020204030204" pitchFamily="34" charset="0"/>
              </a:defRPr>
            </a:lvl1pPr>
          </a:lstStyle>
          <a:p>
            <a:pPr lvl="0"/>
            <a:r>
              <a:rPr lang="nl-NL" dirty="0"/>
              <a:t>Titel</a:t>
            </a:r>
          </a:p>
        </p:txBody>
      </p:sp>
      <p:cxnSp>
        <p:nvCxnSpPr>
          <p:cNvPr id="28" name="Rechte verbindingslijn 27">
            <a:extLst>
              <a:ext uri="{FF2B5EF4-FFF2-40B4-BE49-F238E27FC236}">
                <a16:creationId xmlns:a16="http://schemas.microsoft.com/office/drawing/2014/main" id="{2A84CAC7-A839-443B-A6A2-2831E98C8D54}"/>
              </a:ext>
            </a:extLst>
          </p:cNvPr>
          <p:cNvCxnSpPr>
            <a:cxnSpLocks/>
          </p:cNvCxnSpPr>
          <p:nvPr userDrawn="1"/>
        </p:nvCxnSpPr>
        <p:spPr>
          <a:xfrm>
            <a:off x="903684" y="1850894"/>
            <a:ext cx="4659249"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14" name="Right Triangle 13">
            <a:extLst>
              <a:ext uri="{FF2B5EF4-FFF2-40B4-BE49-F238E27FC236}">
                <a16:creationId xmlns:a16="http://schemas.microsoft.com/office/drawing/2014/main" id="{4F5F73DB-A63B-46B8-A95E-C1402519A65F}"/>
              </a:ext>
            </a:extLst>
          </p:cNvPr>
          <p:cNvSpPr/>
          <p:nvPr userDrawn="1"/>
        </p:nvSpPr>
        <p:spPr>
          <a:xfrm rot="2700000">
            <a:off x="5915998" y="2812630"/>
            <a:ext cx="360000" cy="360000"/>
          </a:xfrm>
          <a:prstGeom prst="rtTriangle">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sp>
        <p:nvSpPr>
          <p:cNvPr id="10" name="Tijdelijke aanduiding voor afbeelding 9">
            <a:extLst>
              <a:ext uri="{FF2B5EF4-FFF2-40B4-BE49-F238E27FC236}">
                <a16:creationId xmlns:a16="http://schemas.microsoft.com/office/drawing/2014/main" id="{DF0935F9-0C56-4905-B1FC-92622EB10F53}"/>
              </a:ext>
            </a:extLst>
          </p:cNvPr>
          <p:cNvSpPr>
            <a:spLocks noGrp="1"/>
          </p:cNvSpPr>
          <p:nvPr>
            <p:ph type="pic" sz="quarter" idx="14"/>
          </p:nvPr>
        </p:nvSpPr>
        <p:spPr>
          <a:xfrm>
            <a:off x="6461046" y="1341438"/>
            <a:ext cx="5035629" cy="4572000"/>
          </a:xfrm>
        </p:spPr>
        <p:txBody>
          <a:bodyPr/>
          <a:lstStyle/>
          <a:p>
            <a:r>
              <a:rPr lang="nl-NL"/>
              <a:t>Klik op het pictogram als u een afbeelding wilt toevoegen</a:t>
            </a:r>
            <a:endParaRPr lang="nl-NL" dirty="0"/>
          </a:p>
        </p:txBody>
      </p:sp>
    </p:spTree>
    <p:extLst>
      <p:ext uri="{BB962C8B-B14F-4D97-AF65-F5344CB8AC3E}">
        <p14:creationId xmlns:p14="http://schemas.microsoft.com/office/powerpoint/2010/main" val="2749766657"/>
      </p:ext>
    </p:extLst>
  </p:cSld>
  <p:clrMapOvr>
    <a:masterClrMapping/>
  </p:clrMapOvr>
  <p:extLst>
    <p:ext uri="{DCECCB84-F9BA-43D5-87BE-67443E8EF086}">
      <p15:sldGuideLst xmlns:p15="http://schemas.microsoft.com/office/powerpoint/2012/main">
        <p15:guide id="1" pos="3617">
          <p15:clr>
            <a:srgbClr val="FBAE40"/>
          </p15:clr>
        </p15:guide>
        <p15:guide id="2" pos="4067">
          <p15:clr>
            <a:srgbClr val="FBAE40"/>
          </p15:clr>
        </p15:guide>
        <p15:guide id="3" orient="horz" pos="132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grpSp>
        <p:nvGrpSpPr>
          <p:cNvPr id="13" name="Groep 12">
            <a:extLst>
              <a:ext uri="{FF2B5EF4-FFF2-40B4-BE49-F238E27FC236}">
                <a16:creationId xmlns:a16="http://schemas.microsoft.com/office/drawing/2014/main" id="{3A5E3D4D-1FC0-47DE-9BF2-A60778D9D3B5}"/>
              </a:ext>
            </a:extLst>
          </p:cNvPr>
          <p:cNvGrpSpPr/>
          <p:nvPr userDrawn="1"/>
        </p:nvGrpSpPr>
        <p:grpSpPr>
          <a:xfrm>
            <a:off x="-9530" y="0"/>
            <a:ext cx="12217401" cy="3206061"/>
            <a:chOff x="-9530" y="0"/>
            <a:chExt cx="12217401" cy="3206061"/>
          </a:xfrm>
        </p:grpSpPr>
        <p:sp>
          <p:nvSpPr>
            <p:cNvPr id="9" name="Rectangle 8">
              <a:extLst>
                <a:ext uri="{FF2B5EF4-FFF2-40B4-BE49-F238E27FC236}">
                  <a16:creationId xmlns:a16="http://schemas.microsoft.com/office/drawing/2014/main" id="{B80B2551-4283-4856-8A24-44CE19412283}"/>
                </a:ext>
              </a:extLst>
            </p:cNvPr>
            <p:cNvSpPr/>
            <p:nvPr userDrawn="1"/>
          </p:nvSpPr>
          <p:spPr>
            <a:xfrm rot="5400000">
              <a:off x="4628672" y="-4638202"/>
              <a:ext cx="2940997" cy="12217401"/>
            </a:xfrm>
            <a:prstGeom prst="rect">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sp>
          <p:nvSpPr>
            <p:cNvPr id="12" name="Gelijkbenige driehoek 11">
              <a:extLst>
                <a:ext uri="{FF2B5EF4-FFF2-40B4-BE49-F238E27FC236}">
                  <a16:creationId xmlns:a16="http://schemas.microsoft.com/office/drawing/2014/main" id="{305BE3AA-F809-48FE-A909-2D18E0475018}"/>
                </a:ext>
              </a:extLst>
            </p:cNvPr>
            <p:cNvSpPr/>
            <p:nvPr userDrawn="1"/>
          </p:nvSpPr>
          <p:spPr>
            <a:xfrm rot="10800000">
              <a:off x="5835675" y="2940995"/>
              <a:ext cx="520649" cy="265066"/>
            </a:xfrm>
            <a:prstGeom prst="triangle">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b="0" i="0" dirty="0">
                <a:latin typeface="Calibri Light" panose="020F0302020204030204" pitchFamily="34" charset="0"/>
              </a:endParaRPr>
            </a:p>
          </p:txBody>
        </p:sp>
      </p:grpSp>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solidFill>
            <a:schemeClr val="accent4"/>
          </a:solidFill>
        </p:spPr>
        <p:txBody>
          <a:bodyPr vert="horz" lIns="0" tIns="28800" rIns="0" bIns="0" rtlCol="0" anchor="ctr">
            <a:noAutofit/>
          </a:bodyPr>
          <a:lstStyle>
            <a:lvl1pPr>
              <a:defRPr lang="en-US" dirty="0"/>
            </a:lvl1pPr>
          </a:lstStyle>
          <a:p>
            <a:pPr lvl="0"/>
            <a:r>
              <a:rPr lang="en-US" dirty="0"/>
              <a:t>Click to edit Master title style</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t>9/23/2022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18" name="Tijdelijke aanduiding voor tekst 17">
            <a:extLst>
              <a:ext uri="{FF2B5EF4-FFF2-40B4-BE49-F238E27FC236}">
                <a16:creationId xmlns:a16="http://schemas.microsoft.com/office/drawing/2014/main" id="{8A011AFA-D1B6-4C95-A2EB-ED17B670ABB8}"/>
              </a:ext>
            </a:extLst>
          </p:cNvPr>
          <p:cNvSpPr>
            <a:spLocks noGrp="1"/>
          </p:cNvSpPr>
          <p:nvPr>
            <p:ph type="body" sz="quarter" idx="13" hasCustomPrompt="1"/>
          </p:nvPr>
        </p:nvSpPr>
        <p:spPr>
          <a:xfrm>
            <a:off x="2064285" y="1341439"/>
            <a:ext cx="8066748" cy="298634"/>
          </a:xfrm>
        </p:spPr>
        <p:txBody>
          <a:bodyPr wrap="none" anchor="b" anchorCtr="0">
            <a:noAutofit/>
          </a:bodyPr>
          <a:lstStyle>
            <a:lvl1pPr marL="0" indent="0" algn="ctr">
              <a:buNone/>
              <a:defRPr sz="2400" b="0" i="0">
                <a:latin typeface="Calibri" panose="020F0502020204030204" pitchFamily="34" charset="0"/>
              </a:defRPr>
            </a:lvl1pPr>
          </a:lstStyle>
          <a:p>
            <a:pPr lvl="0"/>
            <a:r>
              <a:rPr lang="nl-NL" dirty="0"/>
              <a:t>Titel</a:t>
            </a:r>
          </a:p>
        </p:txBody>
      </p:sp>
      <p:sp>
        <p:nvSpPr>
          <p:cNvPr id="23" name="Content Placeholder 2">
            <a:extLst>
              <a:ext uri="{FF2B5EF4-FFF2-40B4-BE49-F238E27FC236}">
                <a16:creationId xmlns:a16="http://schemas.microsoft.com/office/drawing/2014/main" id="{ABCBB241-30DD-4F40-A856-87AD8C5A8CA9}"/>
              </a:ext>
            </a:extLst>
          </p:cNvPr>
          <p:cNvSpPr>
            <a:spLocks noGrp="1"/>
          </p:cNvSpPr>
          <p:nvPr>
            <p:ph idx="15" hasCustomPrompt="1"/>
          </p:nvPr>
        </p:nvSpPr>
        <p:spPr>
          <a:xfrm>
            <a:off x="2063750" y="3429000"/>
            <a:ext cx="8067816" cy="2498664"/>
          </a:xfrm>
        </p:spPr>
        <p:txBody>
          <a:bodyPr numCol="2">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28" name="Rechte verbindingslijn 27">
            <a:extLst>
              <a:ext uri="{FF2B5EF4-FFF2-40B4-BE49-F238E27FC236}">
                <a16:creationId xmlns:a16="http://schemas.microsoft.com/office/drawing/2014/main" id="{2A84CAC7-A839-443B-A6A2-2831E98C8D54}"/>
              </a:ext>
            </a:extLst>
          </p:cNvPr>
          <p:cNvCxnSpPr>
            <a:cxnSpLocks/>
          </p:cNvCxnSpPr>
          <p:nvPr userDrawn="1"/>
        </p:nvCxnSpPr>
        <p:spPr>
          <a:xfrm>
            <a:off x="4224669" y="1851876"/>
            <a:ext cx="374266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19" name="Tijdelijke aanduiding voor tekst 17">
            <a:extLst>
              <a:ext uri="{FF2B5EF4-FFF2-40B4-BE49-F238E27FC236}">
                <a16:creationId xmlns:a16="http://schemas.microsoft.com/office/drawing/2014/main" id="{7000D948-B25E-4993-961A-4AB49071E789}"/>
              </a:ext>
            </a:extLst>
          </p:cNvPr>
          <p:cNvSpPr>
            <a:spLocks noGrp="1"/>
          </p:cNvSpPr>
          <p:nvPr>
            <p:ph type="body" sz="quarter" idx="16" hasCustomPrompt="1"/>
          </p:nvPr>
        </p:nvSpPr>
        <p:spPr>
          <a:xfrm>
            <a:off x="2064285" y="1997866"/>
            <a:ext cx="8066748" cy="298634"/>
          </a:xfrm>
        </p:spPr>
        <p:txBody>
          <a:bodyPr wrap="none" anchor="b" anchorCtr="0">
            <a:noAutofit/>
          </a:bodyPr>
          <a:lstStyle>
            <a:lvl1pPr marL="0" indent="0" algn="ctr">
              <a:buNone/>
              <a:defRPr sz="2400" b="0" i="0">
                <a:solidFill>
                  <a:schemeClr val="accent1"/>
                </a:solidFill>
                <a:latin typeface="Calibri" panose="020F0502020204030204" pitchFamily="34" charset="0"/>
              </a:defRPr>
            </a:lvl1pPr>
          </a:lstStyle>
          <a:p>
            <a:pPr lvl="0"/>
            <a:r>
              <a:rPr lang="nl-NL" dirty="0"/>
              <a:t>Titel</a:t>
            </a:r>
          </a:p>
        </p:txBody>
      </p:sp>
      <p:sp>
        <p:nvSpPr>
          <p:cNvPr id="20" name="Tijdelijke aanduiding voor tekst 17">
            <a:extLst>
              <a:ext uri="{FF2B5EF4-FFF2-40B4-BE49-F238E27FC236}">
                <a16:creationId xmlns:a16="http://schemas.microsoft.com/office/drawing/2014/main" id="{61C228BB-DBDB-4F7D-B146-8F72D191B210}"/>
              </a:ext>
            </a:extLst>
          </p:cNvPr>
          <p:cNvSpPr>
            <a:spLocks noGrp="1"/>
          </p:cNvSpPr>
          <p:nvPr>
            <p:ph type="body" sz="quarter" idx="17" hasCustomPrompt="1"/>
          </p:nvPr>
        </p:nvSpPr>
        <p:spPr>
          <a:xfrm>
            <a:off x="2064285" y="2416760"/>
            <a:ext cx="8066748" cy="298634"/>
          </a:xfrm>
        </p:spPr>
        <p:txBody>
          <a:bodyPr wrap="none" anchor="b" anchorCtr="0">
            <a:noAutofit/>
          </a:bodyPr>
          <a:lstStyle>
            <a:lvl1pPr marL="0" indent="0" algn="ctr">
              <a:buNone/>
              <a:defRPr sz="2000" b="0" i="0">
                <a:solidFill>
                  <a:schemeClr val="accent1"/>
                </a:solidFill>
                <a:latin typeface="Calibri Light" panose="020F0302020204030204" pitchFamily="34" charset="0"/>
              </a:defRPr>
            </a:lvl1pPr>
          </a:lstStyle>
          <a:p>
            <a:pPr lvl="0"/>
            <a:r>
              <a:rPr lang="nl-NL" dirty="0"/>
              <a:t>Titel</a:t>
            </a:r>
          </a:p>
        </p:txBody>
      </p:sp>
    </p:spTree>
    <p:extLst>
      <p:ext uri="{BB962C8B-B14F-4D97-AF65-F5344CB8AC3E}">
        <p14:creationId xmlns:p14="http://schemas.microsoft.com/office/powerpoint/2010/main" val="2017891270"/>
      </p:ext>
    </p:extLst>
  </p:cSld>
  <p:clrMapOvr>
    <a:masterClrMapping/>
  </p:clrMapOvr>
  <p:extLst>
    <p:ext uri="{DCECCB84-F9BA-43D5-87BE-67443E8EF086}">
      <p15:sldGuideLst xmlns:p15="http://schemas.microsoft.com/office/powerpoint/2012/main">
        <p15:guide id="1" pos="1300">
          <p15:clr>
            <a:srgbClr val="FBAE40"/>
          </p15:clr>
        </p15:guide>
        <p15:guide id="2" pos="638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C748B-B8E8-524E-9E0C-3757583261EE}"/>
              </a:ext>
            </a:extLst>
          </p:cNvPr>
          <p:cNvSpPr>
            <a:spLocks noGrp="1"/>
          </p:cNvSpPr>
          <p:nvPr>
            <p:ph type="title"/>
          </p:nvPr>
        </p:nvSpPr>
        <p:spPr>
          <a:noFill/>
        </p:spPr>
        <p:txBody>
          <a:bodyPr vert="horz" lIns="0" tIns="28800" rIns="0" bIns="0" rtlCol="0" anchor="ctr">
            <a:noAutofit/>
          </a:bodyPr>
          <a:lstStyle>
            <a:lvl1pPr>
              <a:defRPr lang="en-US"/>
            </a:lvl1pPr>
          </a:lstStyle>
          <a:p>
            <a:pPr lvl="0"/>
            <a:r>
              <a:rPr lang="nl-NL"/>
              <a:t>Klik om stijl te bewerken</a:t>
            </a:r>
            <a:endParaRPr lang="en-US" dirty="0"/>
          </a:p>
        </p:txBody>
      </p:sp>
      <p:sp>
        <p:nvSpPr>
          <p:cNvPr id="3" name="Content Placeholder 2">
            <a:extLst>
              <a:ext uri="{FF2B5EF4-FFF2-40B4-BE49-F238E27FC236}">
                <a16:creationId xmlns:a16="http://schemas.microsoft.com/office/drawing/2014/main" id="{8BA5E406-6B2B-EA4A-B7D1-AB0516944DB1}"/>
              </a:ext>
            </a:extLst>
          </p:cNvPr>
          <p:cNvSpPr>
            <a:spLocks noGrp="1"/>
          </p:cNvSpPr>
          <p:nvPr>
            <p:ph sz="half" idx="1"/>
          </p:nvPr>
        </p:nvSpPr>
        <p:spPr>
          <a:xfrm>
            <a:off x="695325" y="1341438"/>
            <a:ext cx="5040313" cy="457200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a:extLst>
              <a:ext uri="{FF2B5EF4-FFF2-40B4-BE49-F238E27FC236}">
                <a16:creationId xmlns:a16="http://schemas.microsoft.com/office/drawing/2014/main" id="{FC911D5D-A150-D243-AD91-DEE83B2F3A97}"/>
              </a:ext>
            </a:extLst>
          </p:cNvPr>
          <p:cNvSpPr>
            <a:spLocks noGrp="1"/>
          </p:cNvSpPr>
          <p:nvPr>
            <p:ph sz="half" idx="2"/>
          </p:nvPr>
        </p:nvSpPr>
        <p:spPr>
          <a:xfrm>
            <a:off x="6456363" y="1341439"/>
            <a:ext cx="5040311" cy="4572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Date Placeholder 4">
            <a:extLst>
              <a:ext uri="{FF2B5EF4-FFF2-40B4-BE49-F238E27FC236}">
                <a16:creationId xmlns:a16="http://schemas.microsoft.com/office/drawing/2014/main" id="{35587B2A-C166-F446-A7FF-9F1678EEA0FB}"/>
              </a:ext>
            </a:extLst>
          </p:cNvPr>
          <p:cNvSpPr>
            <a:spLocks noGrp="1"/>
          </p:cNvSpPr>
          <p:nvPr>
            <p:ph type="dt" sz="half" idx="10"/>
          </p:nvPr>
        </p:nvSpPr>
        <p:spPr/>
        <p:txBody>
          <a:bodyPr vert="horz" lIns="0" tIns="0" rIns="0" bIns="0" rtlCol="0" anchor="ctr"/>
          <a:lstStyle>
            <a:lvl1pPr>
              <a:defRPr lang="en-US" smtClean="0"/>
            </a:lvl1pPr>
          </a:lstStyle>
          <a:p>
            <a:fld id="{D65BE984-A1F2-4D67-BFC6-97480067C839}" type="datetime1">
              <a:rPr lang="en-US" smtClean="0"/>
              <a:t>9/23/2022</a:t>
            </a:fld>
            <a:endParaRPr lang="nl-NL"/>
          </a:p>
        </p:txBody>
      </p:sp>
      <p:sp>
        <p:nvSpPr>
          <p:cNvPr id="6" name="Footer Placeholder 5">
            <a:extLst>
              <a:ext uri="{FF2B5EF4-FFF2-40B4-BE49-F238E27FC236}">
                <a16:creationId xmlns:a16="http://schemas.microsoft.com/office/drawing/2014/main" id="{F74CBD71-4D5E-6847-BC02-798C1D64E9BD}"/>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7" name="Slide Number Placeholder 6">
            <a:extLst>
              <a:ext uri="{FF2B5EF4-FFF2-40B4-BE49-F238E27FC236}">
                <a16:creationId xmlns:a16="http://schemas.microsoft.com/office/drawing/2014/main" id="{82774B8C-50F9-D84A-BCEF-E1A99927EFB1}"/>
              </a:ext>
            </a:extLst>
          </p:cNvPr>
          <p:cNvSpPr>
            <a:spLocks noGrp="1"/>
          </p:cNvSpPr>
          <p:nvPr>
            <p:ph type="sldNum" sz="quarter" idx="12"/>
          </p:nvPr>
        </p:nvSpPr>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Tree>
    <p:extLst>
      <p:ext uri="{BB962C8B-B14F-4D97-AF65-F5344CB8AC3E}">
        <p14:creationId xmlns:p14="http://schemas.microsoft.com/office/powerpoint/2010/main" val="3396284664"/>
      </p:ext>
    </p:extLst>
  </p:cSld>
  <p:clrMapOvr>
    <a:masterClrMapping/>
  </p:clrMapOvr>
  <p:extLst>
    <p:ext uri="{DCECCB84-F9BA-43D5-87BE-67443E8EF086}">
      <p15:sldGuideLst xmlns:p15="http://schemas.microsoft.com/office/powerpoint/2012/main">
        <p15:guide id="1" pos="3613">
          <p15:clr>
            <a:srgbClr val="FBAE40"/>
          </p15:clr>
        </p15:guide>
        <p15:guide id="2" pos="4067">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B193A-C3A5-5947-B5D3-171E17FFA012}"/>
              </a:ext>
            </a:extLst>
          </p:cNvPr>
          <p:cNvSpPr>
            <a:spLocks noGrp="1"/>
          </p:cNvSpPr>
          <p:nvPr>
            <p:ph type="title"/>
          </p:nvPr>
        </p:nvSpPr>
        <p:spPr>
          <a:xfrm>
            <a:off x="695325" y="365125"/>
            <a:ext cx="10804526" cy="1325563"/>
          </a:xfrm>
        </p:spPr>
        <p:txBody>
          <a:bodyPr/>
          <a:lstStyle/>
          <a:p>
            <a:r>
              <a:rPr lang="nl-NL"/>
              <a:t>Klik om stijl te bewerken</a:t>
            </a:r>
            <a:endParaRPr lang="en-US" dirty="0"/>
          </a:p>
        </p:txBody>
      </p:sp>
      <p:sp>
        <p:nvSpPr>
          <p:cNvPr id="3" name="Text Placeholder 2">
            <a:extLst>
              <a:ext uri="{FF2B5EF4-FFF2-40B4-BE49-F238E27FC236}">
                <a16:creationId xmlns:a16="http://schemas.microsoft.com/office/drawing/2014/main" id="{C205C58D-DBDC-9A4B-BB62-FD05AD1839F3}"/>
              </a:ext>
            </a:extLst>
          </p:cNvPr>
          <p:cNvSpPr>
            <a:spLocks noGrp="1"/>
          </p:cNvSpPr>
          <p:nvPr>
            <p:ph type="body" idx="1"/>
          </p:nvPr>
        </p:nvSpPr>
        <p:spPr>
          <a:xfrm>
            <a:off x="695326" y="1681164"/>
            <a:ext cx="5040312" cy="611594"/>
          </a:xfrm>
        </p:spPr>
        <p:txBody>
          <a:bodyPr anchor="b">
            <a:normAutofit/>
          </a:bodyPr>
          <a:lstStyle>
            <a:lvl1pPr marL="0" indent="0">
              <a:buNone/>
              <a:defRPr sz="2000" b="0" i="0">
                <a:latin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Klikken om de tekststijl van het model te bewerken</a:t>
            </a:r>
          </a:p>
        </p:txBody>
      </p:sp>
      <p:sp>
        <p:nvSpPr>
          <p:cNvPr id="4" name="Content Placeholder 3">
            <a:extLst>
              <a:ext uri="{FF2B5EF4-FFF2-40B4-BE49-F238E27FC236}">
                <a16:creationId xmlns:a16="http://schemas.microsoft.com/office/drawing/2014/main" id="{1346278B-31FE-3949-A4A1-B092CA866CBF}"/>
              </a:ext>
            </a:extLst>
          </p:cNvPr>
          <p:cNvSpPr>
            <a:spLocks noGrp="1"/>
          </p:cNvSpPr>
          <p:nvPr>
            <p:ph sz="half" idx="2"/>
          </p:nvPr>
        </p:nvSpPr>
        <p:spPr>
          <a:xfrm>
            <a:off x="695326" y="2505075"/>
            <a:ext cx="5040312" cy="340836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a:extLst>
              <a:ext uri="{FF2B5EF4-FFF2-40B4-BE49-F238E27FC236}">
                <a16:creationId xmlns:a16="http://schemas.microsoft.com/office/drawing/2014/main" id="{33482D4B-7992-4346-A5DF-A5EEFC81A41F}"/>
              </a:ext>
            </a:extLst>
          </p:cNvPr>
          <p:cNvSpPr>
            <a:spLocks noGrp="1"/>
          </p:cNvSpPr>
          <p:nvPr>
            <p:ph type="body" sz="quarter" idx="3"/>
          </p:nvPr>
        </p:nvSpPr>
        <p:spPr>
          <a:xfrm>
            <a:off x="6464300" y="1681164"/>
            <a:ext cx="5032373" cy="611594"/>
          </a:xfrm>
        </p:spPr>
        <p:txBody>
          <a:bodyPr anchor="b">
            <a:normAutofit/>
          </a:bodyPr>
          <a:lstStyle>
            <a:lvl1pPr marL="0" indent="0">
              <a:buNone/>
              <a:defRPr sz="2000" b="0" i="0">
                <a:latin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Klikken om de tekststijl van het model te bewerken</a:t>
            </a:r>
          </a:p>
        </p:txBody>
      </p:sp>
      <p:sp>
        <p:nvSpPr>
          <p:cNvPr id="6" name="Content Placeholder 5">
            <a:extLst>
              <a:ext uri="{FF2B5EF4-FFF2-40B4-BE49-F238E27FC236}">
                <a16:creationId xmlns:a16="http://schemas.microsoft.com/office/drawing/2014/main" id="{7B693176-506D-C540-875A-CC2B9B0B3435}"/>
              </a:ext>
            </a:extLst>
          </p:cNvPr>
          <p:cNvSpPr>
            <a:spLocks noGrp="1"/>
          </p:cNvSpPr>
          <p:nvPr>
            <p:ph sz="quarter" idx="4"/>
          </p:nvPr>
        </p:nvSpPr>
        <p:spPr>
          <a:xfrm>
            <a:off x="6464300" y="2505075"/>
            <a:ext cx="5032373" cy="340836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Date Placeholder 6">
            <a:extLst>
              <a:ext uri="{FF2B5EF4-FFF2-40B4-BE49-F238E27FC236}">
                <a16:creationId xmlns:a16="http://schemas.microsoft.com/office/drawing/2014/main" id="{A23D55A1-1AB9-8B4B-8A2B-00B862F6405C}"/>
              </a:ext>
            </a:extLst>
          </p:cNvPr>
          <p:cNvSpPr>
            <a:spLocks noGrp="1"/>
          </p:cNvSpPr>
          <p:nvPr>
            <p:ph type="dt" sz="half" idx="10"/>
          </p:nvPr>
        </p:nvSpPr>
        <p:spPr/>
        <p:txBody>
          <a:bodyPr vert="horz" lIns="0" tIns="0" rIns="0" bIns="0" rtlCol="0" anchor="ctr"/>
          <a:lstStyle>
            <a:lvl1pPr>
              <a:defRPr lang="en-US" smtClean="0"/>
            </a:lvl1pPr>
          </a:lstStyle>
          <a:p>
            <a:fld id="{DF253E07-E44D-4A15-B34C-411A7B6B5973}" type="datetime1">
              <a:rPr lang="en-US" smtClean="0"/>
              <a:t>9/23/2022</a:t>
            </a:fld>
            <a:endParaRPr lang="nl-NL"/>
          </a:p>
        </p:txBody>
      </p:sp>
      <p:sp>
        <p:nvSpPr>
          <p:cNvPr id="8" name="Footer Placeholder 7">
            <a:extLst>
              <a:ext uri="{FF2B5EF4-FFF2-40B4-BE49-F238E27FC236}">
                <a16:creationId xmlns:a16="http://schemas.microsoft.com/office/drawing/2014/main" id="{83528426-8933-FB41-9B8B-8BEF79C12D10}"/>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9" name="Slide Number Placeholder 8">
            <a:extLst>
              <a:ext uri="{FF2B5EF4-FFF2-40B4-BE49-F238E27FC236}">
                <a16:creationId xmlns:a16="http://schemas.microsoft.com/office/drawing/2014/main" id="{6C526F88-31CD-564D-A173-CEEE45F410CC}"/>
              </a:ext>
            </a:extLst>
          </p:cNvPr>
          <p:cNvSpPr>
            <a:spLocks noGrp="1"/>
          </p:cNvSpPr>
          <p:nvPr>
            <p:ph type="sldNum" sz="quarter" idx="12"/>
          </p:nvPr>
        </p:nvSpPr>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Tree>
    <p:extLst>
      <p:ext uri="{BB962C8B-B14F-4D97-AF65-F5344CB8AC3E}">
        <p14:creationId xmlns:p14="http://schemas.microsoft.com/office/powerpoint/2010/main" val="4081724344"/>
      </p:ext>
    </p:extLst>
  </p:cSld>
  <p:clrMapOvr>
    <a:masterClrMapping/>
  </p:clrMapOvr>
  <p:extLst>
    <p:ext uri="{DCECCB84-F9BA-43D5-87BE-67443E8EF086}">
      <p15:sldGuideLst xmlns:p15="http://schemas.microsoft.com/office/powerpoint/2012/main">
        <p15:guide id="1" pos="4072">
          <p15:clr>
            <a:srgbClr val="FBAE40"/>
          </p15:clr>
        </p15:guide>
        <p15:guide id="2" pos="3613">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F4203-9788-8D42-9DC1-B12E31CA9FAB}"/>
              </a:ext>
            </a:extLst>
          </p:cNvPr>
          <p:cNvSpPr>
            <a:spLocks noGrp="1"/>
          </p:cNvSpPr>
          <p:nvPr>
            <p:ph type="title"/>
          </p:nvPr>
        </p:nvSpPr>
        <p:spPr/>
        <p:txBody>
          <a:bodyPr/>
          <a:lstStyle/>
          <a:p>
            <a:r>
              <a:rPr lang="nl-NL"/>
              <a:t>Klik om stijl te bewerken</a:t>
            </a:r>
            <a:endParaRPr lang="en-US" dirty="0"/>
          </a:p>
        </p:txBody>
      </p:sp>
      <p:sp>
        <p:nvSpPr>
          <p:cNvPr id="3" name="Date Placeholder 2">
            <a:extLst>
              <a:ext uri="{FF2B5EF4-FFF2-40B4-BE49-F238E27FC236}">
                <a16:creationId xmlns:a16="http://schemas.microsoft.com/office/drawing/2014/main" id="{CD284FE0-5D46-AC4C-87F4-4E70DF7FBAED}"/>
              </a:ext>
            </a:extLst>
          </p:cNvPr>
          <p:cNvSpPr>
            <a:spLocks noGrp="1"/>
          </p:cNvSpPr>
          <p:nvPr>
            <p:ph type="dt" sz="half" idx="10"/>
          </p:nvPr>
        </p:nvSpPr>
        <p:spPr/>
        <p:txBody>
          <a:bodyPr vert="horz" lIns="0" tIns="0" rIns="0" bIns="0" rtlCol="0" anchor="ctr"/>
          <a:lstStyle>
            <a:lvl1pPr>
              <a:defRPr lang="en-US" smtClean="0"/>
            </a:lvl1pPr>
          </a:lstStyle>
          <a:p>
            <a:fld id="{CDAFA5EE-5DA9-46C8-93D3-FBCFD40F1F9A}" type="datetime1">
              <a:rPr lang="en-US" smtClean="0"/>
              <a:t>9/23/2022</a:t>
            </a:fld>
            <a:endParaRPr lang="nl-NL"/>
          </a:p>
        </p:txBody>
      </p:sp>
      <p:sp>
        <p:nvSpPr>
          <p:cNvPr id="4" name="Footer Placeholder 3">
            <a:extLst>
              <a:ext uri="{FF2B5EF4-FFF2-40B4-BE49-F238E27FC236}">
                <a16:creationId xmlns:a16="http://schemas.microsoft.com/office/drawing/2014/main" id="{56E2B5ED-6ADC-CC4E-96CA-36DA42E85677}"/>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5" name="Slide Number Placeholder 4">
            <a:extLst>
              <a:ext uri="{FF2B5EF4-FFF2-40B4-BE49-F238E27FC236}">
                <a16:creationId xmlns:a16="http://schemas.microsoft.com/office/drawing/2014/main" id="{54C5759A-C4A7-FA4D-86A4-30D7C2FED8B4}"/>
              </a:ext>
            </a:extLst>
          </p:cNvPr>
          <p:cNvSpPr>
            <a:spLocks noGrp="1"/>
          </p:cNvSpPr>
          <p:nvPr>
            <p:ph type="sldNum" sz="quarter" idx="12"/>
          </p:nvPr>
        </p:nvSpPr>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Tree>
    <p:extLst>
      <p:ext uri="{BB962C8B-B14F-4D97-AF65-F5344CB8AC3E}">
        <p14:creationId xmlns:p14="http://schemas.microsoft.com/office/powerpoint/2010/main" val="18276176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A23D55A1-1AB9-8B4B-8A2B-00B862F6405C}"/>
              </a:ext>
            </a:extLst>
          </p:cNvPr>
          <p:cNvSpPr>
            <a:spLocks noGrp="1"/>
          </p:cNvSpPr>
          <p:nvPr>
            <p:ph type="dt" sz="half" idx="10"/>
          </p:nvPr>
        </p:nvSpPr>
        <p:spPr/>
        <p:txBody>
          <a:bodyPr vert="horz" lIns="0" tIns="0" rIns="0" bIns="0" rtlCol="0" anchor="ctr"/>
          <a:lstStyle>
            <a:lvl1pPr>
              <a:defRPr lang="en-US" smtClean="0"/>
            </a:lvl1pPr>
          </a:lstStyle>
          <a:p>
            <a:fld id="{DF253E07-E44D-4A15-B34C-411A7B6B5973}" type="datetime1">
              <a:rPr lang="en-US" smtClean="0"/>
              <a:t>9/23/2022</a:t>
            </a:fld>
            <a:endParaRPr lang="nl-NL" dirty="0"/>
          </a:p>
        </p:txBody>
      </p:sp>
      <p:sp>
        <p:nvSpPr>
          <p:cNvPr id="8" name="Footer Placeholder 7">
            <a:extLst>
              <a:ext uri="{FF2B5EF4-FFF2-40B4-BE49-F238E27FC236}">
                <a16:creationId xmlns:a16="http://schemas.microsoft.com/office/drawing/2014/main" id="{83528426-8933-FB41-9B8B-8BEF79C12D10}"/>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9" name="Slide Number Placeholder 8">
            <a:extLst>
              <a:ext uri="{FF2B5EF4-FFF2-40B4-BE49-F238E27FC236}">
                <a16:creationId xmlns:a16="http://schemas.microsoft.com/office/drawing/2014/main" id="{6C526F88-31CD-564D-A173-CEEE45F410CC}"/>
              </a:ext>
            </a:extLst>
          </p:cNvPr>
          <p:cNvSpPr>
            <a:spLocks noGrp="1"/>
          </p:cNvSpPr>
          <p:nvPr>
            <p:ph type="sldNum" sz="quarter" idx="12"/>
          </p:nvPr>
        </p:nvSpPr>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Tree>
    <p:extLst>
      <p:ext uri="{BB962C8B-B14F-4D97-AF65-F5344CB8AC3E}">
        <p14:creationId xmlns:p14="http://schemas.microsoft.com/office/powerpoint/2010/main" val="1746726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A23D55A1-1AB9-8B4B-8A2B-00B862F6405C}"/>
              </a:ext>
            </a:extLst>
          </p:cNvPr>
          <p:cNvSpPr>
            <a:spLocks noGrp="1"/>
          </p:cNvSpPr>
          <p:nvPr>
            <p:ph type="dt" sz="half" idx="10"/>
          </p:nvPr>
        </p:nvSpPr>
        <p:spPr/>
        <p:txBody>
          <a:bodyPr vert="horz" lIns="0" tIns="0" rIns="0" bIns="0" rtlCol="0" anchor="ctr"/>
          <a:lstStyle>
            <a:lvl1pPr>
              <a:defRPr lang="en-US" smtClean="0"/>
            </a:lvl1pPr>
          </a:lstStyle>
          <a:p>
            <a:fld id="{DF253E07-E44D-4A15-B34C-411A7B6B5973}" type="datetime1">
              <a:rPr lang="en-US" smtClean="0"/>
              <a:t>9/23/2022</a:t>
            </a:fld>
            <a:endParaRPr lang="nl-NL" dirty="0"/>
          </a:p>
        </p:txBody>
      </p:sp>
      <p:sp>
        <p:nvSpPr>
          <p:cNvPr id="8" name="Footer Placeholder 7">
            <a:extLst>
              <a:ext uri="{FF2B5EF4-FFF2-40B4-BE49-F238E27FC236}">
                <a16:creationId xmlns:a16="http://schemas.microsoft.com/office/drawing/2014/main" id="{83528426-8933-FB41-9B8B-8BEF79C12D10}"/>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9" name="Slide Number Placeholder 8">
            <a:extLst>
              <a:ext uri="{FF2B5EF4-FFF2-40B4-BE49-F238E27FC236}">
                <a16:creationId xmlns:a16="http://schemas.microsoft.com/office/drawing/2014/main" id="{6C526F88-31CD-564D-A173-CEEE45F410CC}"/>
              </a:ext>
            </a:extLst>
          </p:cNvPr>
          <p:cNvSpPr>
            <a:spLocks noGrp="1"/>
          </p:cNvSpPr>
          <p:nvPr>
            <p:ph type="sldNum" sz="quarter" idx="12"/>
          </p:nvPr>
        </p:nvSpPr>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3" name="Tijdelijke aanduiding voor afbeelding 2">
            <a:extLst>
              <a:ext uri="{FF2B5EF4-FFF2-40B4-BE49-F238E27FC236}">
                <a16:creationId xmlns:a16="http://schemas.microsoft.com/office/drawing/2014/main" id="{BE155DE4-7223-4008-9868-54F08E6AE8EF}"/>
              </a:ext>
            </a:extLst>
          </p:cNvPr>
          <p:cNvSpPr>
            <a:spLocks noGrp="1"/>
          </p:cNvSpPr>
          <p:nvPr>
            <p:ph type="pic" sz="quarter" idx="13"/>
          </p:nvPr>
        </p:nvSpPr>
        <p:spPr>
          <a:xfrm>
            <a:off x="0" y="0"/>
            <a:ext cx="12192000" cy="6388894"/>
          </a:xfrm>
        </p:spPr>
        <p:txBody>
          <a:bodyPr/>
          <a:lstStyle/>
          <a:p>
            <a:r>
              <a:rPr lang="nl-NL"/>
              <a:t>Klik op het pictogram als u een afbeelding wilt toevoegen</a:t>
            </a:r>
          </a:p>
        </p:txBody>
      </p:sp>
    </p:spTree>
    <p:extLst>
      <p:ext uri="{BB962C8B-B14F-4D97-AF65-F5344CB8AC3E}">
        <p14:creationId xmlns:p14="http://schemas.microsoft.com/office/powerpoint/2010/main" val="2552141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4645151"/>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48B48F8-F65A-434C-8F55-F87512656DEE}"/>
              </a:ext>
            </a:extLst>
          </p:cNvPr>
          <p:cNvSpPr>
            <a:spLocks noGrp="1"/>
          </p:cNvSpPr>
          <p:nvPr>
            <p:ph type="subTitle" idx="1" hasCustomPrompt="1"/>
          </p:nvPr>
        </p:nvSpPr>
        <p:spPr>
          <a:xfrm>
            <a:off x="4308143" y="3802796"/>
            <a:ext cx="3575714" cy="834153"/>
          </a:xfrm>
        </p:spPr>
        <p:txBody>
          <a:bodyPr>
            <a:normAutofit/>
          </a:bodyPr>
          <a:lstStyle>
            <a:lvl1pPr marL="0" indent="0" algn="ctr">
              <a:lnSpc>
                <a:spcPct val="100000"/>
              </a:lnSpc>
              <a:spcBef>
                <a:spcPts val="0"/>
              </a:spcBef>
              <a:buNone/>
              <a:defRPr sz="1600" baseline="0">
                <a:solidFill>
                  <a:schemeClr val="tx1"/>
                </a:solidFill>
                <a:latin typeface="+mn-lt"/>
                <a:ea typeface="Open Sans Light" panose="020B0604020202020204" charset="0"/>
                <a:cs typeface="Open Sans Light" panose="020B060402020202020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Naam van de </a:t>
            </a:r>
            <a:r>
              <a:rPr lang="en-US" dirty="0" err="1"/>
              <a:t>presentator</a:t>
            </a:r>
            <a:r>
              <a:rPr lang="en-US" dirty="0"/>
              <a:t> met </a:t>
            </a:r>
            <a:r>
              <a:rPr lang="en-US" dirty="0" err="1"/>
              <a:t>daaronder</a:t>
            </a:r>
            <a:r>
              <a:rPr lang="en-US" dirty="0"/>
              <a:t> de datum</a:t>
            </a:r>
          </a:p>
        </p:txBody>
      </p:sp>
      <p:sp>
        <p:nvSpPr>
          <p:cNvPr id="7" name="Title 6">
            <a:extLst>
              <a:ext uri="{FF2B5EF4-FFF2-40B4-BE49-F238E27FC236}">
                <a16:creationId xmlns:a16="http://schemas.microsoft.com/office/drawing/2014/main" id="{DC258382-4662-8748-81F9-E678198AFEEC}"/>
              </a:ext>
            </a:extLst>
          </p:cNvPr>
          <p:cNvSpPr>
            <a:spLocks noGrp="1"/>
          </p:cNvSpPr>
          <p:nvPr>
            <p:ph type="title" hasCustomPrompt="1"/>
          </p:nvPr>
        </p:nvSpPr>
        <p:spPr>
          <a:xfrm>
            <a:off x="695325" y="3186332"/>
            <a:ext cx="10801350" cy="421866"/>
          </a:xfrm>
          <a:noFill/>
        </p:spPr>
        <p:txBody>
          <a:bodyPr vert="horz" lIns="0" tIns="28800" rIns="0" bIns="0" rtlCol="0" anchor="ctr">
            <a:noAutofit/>
          </a:bodyPr>
          <a:lstStyle>
            <a:lvl1pPr>
              <a:defRPr lang="en-US" dirty="0"/>
            </a:lvl1pPr>
          </a:lstStyle>
          <a:p>
            <a:pPr lvl="0"/>
            <a:r>
              <a:rPr lang="en-US" dirty="0" err="1"/>
              <a:t>Titel</a:t>
            </a:r>
            <a:r>
              <a:rPr lang="en-US" dirty="0"/>
              <a:t> met </a:t>
            </a:r>
            <a:r>
              <a:rPr lang="en-US" dirty="0" err="1"/>
              <a:t>eerste</a:t>
            </a:r>
            <a:r>
              <a:rPr lang="en-US" dirty="0"/>
              <a:t> </a:t>
            </a:r>
            <a:r>
              <a:rPr lang="en-US" dirty="0" err="1"/>
              <a:t>tekst</a:t>
            </a:r>
            <a:r>
              <a:rPr lang="en-US" dirty="0"/>
              <a:t> </a:t>
            </a:r>
            <a:r>
              <a:rPr lang="en-US" dirty="0" err="1"/>
              <a:t>donker</a:t>
            </a:r>
            <a:r>
              <a:rPr lang="en-US" dirty="0"/>
              <a:t>, </a:t>
            </a:r>
            <a:r>
              <a:rPr lang="en-US" dirty="0" err="1"/>
              <a:t>tweede</a:t>
            </a:r>
            <a:r>
              <a:rPr lang="en-US" dirty="0"/>
              <a:t> </a:t>
            </a:r>
            <a:r>
              <a:rPr lang="en-US" dirty="0" err="1"/>
              <a:t>tekst</a:t>
            </a:r>
            <a:r>
              <a:rPr lang="en-US" dirty="0"/>
              <a:t> </a:t>
            </a:r>
            <a:r>
              <a:rPr lang="en-US" dirty="0" err="1"/>
              <a:t>lichter</a:t>
            </a:r>
            <a:endParaRPr lang="en-US" dirty="0"/>
          </a:p>
        </p:txBody>
      </p:sp>
      <p:sp>
        <p:nvSpPr>
          <p:cNvPr id="8" name="Date Placeholder 7">
            <a:extLst>
              <a:ext uri="{FF2B5EF4-FFF2-40B4-BE49-F238E27FC236}">
                <a16:creationId xmlns:a16="http://schemas.microsoft.com/office/drawing/2014/main" id="{9ED22850-37EA-CF46-8BB6-A36E56B04D9F}"/>
              </a:ext>
            </a:extLst>
          </p:cNvPr>
          <p:cNvSpPr>
            <a:spLocks noGrp="1"/>
          </p:cNvSpPr>
          <p:nvPr>
            <p:ph type="dt" sz="half" idx="10"/>
          </p:nvPr>
        </p:nvSpPr>
        <p:spPr/>
        <p:txBody>
          <a:bodyPr vert="horz" lIns="0" tIns="0" rIns="0" bIns="0" anchor="ctr" anchorCtr="0"/>
          <a:lstStyle/>
          <a:p>
            <a:fld id="{6C952479-DC96-4BDD-A11C-552B9625E58D}" type="datetime1">
              <a:rPr lang="en-US" smtClean="0"/>
              <a:pPr/>
              <a:t>9/23/2022</a:t>
            </a:fld>
            <a:endParaRPr lang="en-US" dirty="0"/>
          </a:p>
        </p:txBody>
      </p:sp>
      <p:sp>
        <p:nvSpPr>
          <p:cNvPr id="9" name="Footer Placeholder 8">
            <a:extLst>
              <a:ext uri="{FF2B5EF4-FFF2-40B4-BE49-F238E27FC236}">
                <a16:creationId xmlns:a16="http://schemas.microsoft.com/office/drawing/2014/main" id="{8B2755EB-E5D1-9341-8283-FB179F5CC92D}"/>
              </a:ext>
            </a:extLst>
          </p:cNvPr>
          <p:cNvSpPr>
            <a:spLocks noGrp="1"/>
          </p:cNvSpPr>
          <p:nvPr>
            <p:ph type="ftr" sz="quarter" idx="11"/>
          </p:nvPr>
        </p:nvSpPr>
        <p:spPr>
          <a:xfrm>
            <a:off x="259976" y="6463459"/>
            <a:ext cx="3550026" cy="348315"/>
          </a:xfrm>
          <a:prstGeom prst="rect">
            <a:avLst/>
          </a:prstGeom>
        </p:spPr>
        <p:txBody>
          <a:bodyPr vert="horz" lIns="0" tIns="0" rIns="0" bIns="0" anchor="ctr" anchorCtr="0"/>
          <a:lstStyle>
            <a:lvl1pPr>
              <a:defRPr lang="en-US" sz="800" kern="1200" dirty="0">
                <a:solidFill>
                  <a:schemeClr val="tx1"/>
                </a:solidFill>
                <a:latin typeface="+mn-lt"/>
                <a:ea typeface="Open Sans Light" panose="020B0604020202020204" charset="0"/>
                <a:cs typeface="Open Sans Light" panose="020B0604020202020204" charset="0"/>
              </a:defRPr>
            </a:lvl1pPr>
          </a:lstStyle>
          <a:p>
            <a:endParaRPr lang="nl-NL" dirty="0"/>
          </a:p>
        </p:txBody>
      </p:sp>
      <p:sp>
        <p:nvSpPr>
          <p:cNvPr id="10" name="Slide Number Placeholder 9">
            <a:extLst>
              <a:ext uri="{FF2B5EF4-FFF2-40B4-BE49-F238E27FC236}">
                <a16:creationId xmlns:a16="http://schemas.microsoft.com/office/drawing/2014/main" id="{A4EAC276-5AF4-B148-8DE0-84084A075DDB}"/>
              </a:ext>
            </a:extLst>
          </p:cNvPr>
          <p:cNvSpPr>
            <a:spLocks noGrp="1"/>
          </p:cNvSpPr>
          <p:nvPr>
            <p:ph type="sldNum" sz="quarter" idx="12"/>
          </p:nvPr>
        </p:nvSpPr>
        <p:spPr/>
        <p:txBody>
          <a:bodyPr vert="horz" lIns="0" tIns="0" rIns="0" bIns="0" anchor="ctr" anchorCtr="0"/>
          <a:lstStyle/>
          <a:p>
            <a:fld id="{63D2515C-A37A-744F-8DA2-E1C9190E5349}" type="slidenum">
              <a:rPr lang="en-US" smtClean="0"/>
              <a:pPr/>
              <a:t>‹nr.›</a:t>
            </a:fld>
            <a:endParaRPr lang="en-US" dirty="0"/>
          </a:p>
        </p:txBody>
      </p:sp>
      <p:cxnSp>
        <p:nvCxnSpPr>
          <p:cNvPr id="14" name="Straight Connector 18">
            <a:extLst>
              <a:ext uri="{FF2B5EF4-FFF2-40B4-BE49-F238E27FC236}">
                <a16:creationId xmlns:a16="http://schemas.microsoft.com/office/drawing/2014/main" id="{6A09D83C-628E-4607-9949-FCA73DE982DF}"/>
              </a:ext>
            </a:extLst>
          </p:cNvPr>
          <p:cNvCxnSpPr/>
          <p:nvPr userDrawn="1"/>
        </p:nvCxnSpPr>
        <p:spPr>
          <a:xfrm>
            <a:off x="2981325" y="2203154"/>
            <a:ext cx="6229350" cy="0"/>
          </a:xfrm>
          <a:prstGeom prst="line">
            <a:avLst/>
          </a:prstGeom>
          <a:ln w="12700" cap="rnd">
            <a:solidFill>
              <a:srgbClr val="387B9A"/>
            </a:solidFill>
            <a:prstDash val="dash"/>
          </a:ln>
        </p:spPr>
        <p:style>
          <a:lnRef idx="1">
            <a:schemeClr val="accent1"/>
          </a:lnRef>
          <a:fillRef idx="0">
            <a:schemeClr val="accent1"/>
          </a:fillRef>
          <a:effectRef idx="0">
            <a:schemeClr val="accent1"/>
          </a:effectRef>
          <a:fontRef idx="minor">
            <a:schemeClr val="tx1"/>
          </a:fontRef>
        </p:style>
      </p:cxnSp>
      <p:pic>
        <p:nvPicPr>
          <p:cNvPr id="15" name="Picture 15">
            <a:extLst>
              <a:ext uri="{FF2B5EF4-FFF2-40B4-BE49-F238E27FC236}">
                <a16:creationId xmlns:a16="http://schemas.microsoft.com/office/drawing/2014/main" id="{13393A3D-2333-43E2-8DFF-EE0BDA65A62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480272" y="1622663"/>
            <a:ext cx="1150303" cy="1150303"/>
          </a:xfrm>
          <a:prstGeom prst="rect">
            <a:avLst/>
          </a:prstGeom>
        </p:spPr>
      </p:pic>
      <p:pic>
        <p:nvPicPr>
          <p:cNvPr id="19" name="Picture 16">
            <a:extLst>
              <a:ext uri="{FF2B5EF4-FFF2-40B4-BE49-F238E27FC236}">
                <a16:creationId xmlns:a16="http://schemas.microsoft.com/office/drawing/2014/main" id="{41F01112-F57A-449A-91B1-E798A8344AD6}"/>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4559132" y="1622663"/>
            <a:ext cx="1150303" cy="1150303"/>
          </a:xfrm>
          <a:prstGeom prst="rect">
            <a:avLst/>
          </a:prstGeom>
        </p:spPr>
      </p:pic>
      <p:pic>
        <p:nvPicPr>
          <p:cNvPr id="22" name="Picture 12">
            <a:extLst>
              <a:ext uri="{FF2B5EF4-FFF2-40B4-BE49-F238E27FC236}">
                <a16:creationId xmlns:a16="http://schemas.microsoft.com/office/drawing/2014/main" id="{9D991CCE-5949-4252-9C70-89AF553D74CD}"/>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t="30542" b="13751"/>
          <a:stretch/>
        </p:blipFill>
        <p:spPr>
          <a:xfrm>
            <a:off x="4373446" y="6463460"/>
            <a:ext cx="3445109" cy="402919"/>
          </a:xfrm>
          <a:prstGeom prst="rect">
            <a:avLst/>
          </a:prstGeom>
        </p:spPr>
      </p:pic>
    </p:spTree>
    <p:extLst>
      <p:ext uri="{BB962C8B-B14F-4D97-AF65-F5344CB8AC3E}">
        <p14:creationId xmlns:p14="http://schemas.microsoft.com/office/powerpoint/2010/main" val="21517613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7_Afsluit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2962940" y="1600181"/>
            <a:ext cx="6266120" cy="472361"/>
          </a:xfrm>
          <a:noFill/>
        </p:spPr>
        <p:txBody>
          <a:bodyPr wrap="none" bIns="108000"/>
          <a:lstStyle>
            <a:lvl1pPr algn="l">
              <a:defRPr sz="2000" b="0" i="0">
                <a:latin typeface="Calibri" panose="020F0502020204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5FC9D33E-ABBA-B64E-A5EC-5727C6586C97}"/>
              </a:ext>
            </a:extLst>
          </p:cNvPr>
          <p:cNvSpPr>
            <a:spLocks noGrp="1"/>
          </p:cNvSpPr>
          <p:nvPr>
            <p:ph idx="1"/>
          </p:nvPr>
        </p:nvSpPr>
        <p:spPr>
          <a:xfrm>
            <a:off x="2962940" y="2620927"/>
            <a:ext cx="6266120" cy="2860158"/>
          </a:xfrm>
        </p:spPr>
        <p:txBody>
          <a:bodyPr/>
          <a:lstStyle>
            <a:lvl1pPr marL="0" indent="0">
              <a:buClr>
                <a:schemeClr val="accent3"/>
              </a:buClr>
              <a:buNone/>
              <a:defRPr/>
            </a:lvl1pPr>
            <a:lvl2pPr marL="311150" indent="0">
              <a:buClr>
                <a:schemeClr val="accent3"/>
              </a:buClr>
              <a:buNone/>
              <a:defRPr/>
            </a:lvl2pPr>
            <a:lvl3pPr marL="627063" indent="0">
              <a:buClr>
                <a:schemeClr val="accent3"/>
              </a:buClr>
              <a:buNone/>
              <a:defRPr/>
            </a:lvl3pPr>
            <a:lvl4pPr marL="854075" indent="0">
              <a:buClr>
                <a:schemeClr val="accent3"/>
              </a:buClr>
              <a:buNone/>
              <a:defRPr/>
            </a:lvl4pPr>
            <a:lvl5pPr marL="1116012" indent="0">
              <a:buClr>
                <a:schemeClr val="accent3"/>
              </a:buClr>
              <a:buNone/>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t>9/23/2022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pic>
        <p:nvPicPr>
          <p:cNvPr id="9" name="Picture 10">
            <a:extLst>
              <a:ext uri="{FF2B5EF4-FFF2-40B4-BE49-F238E27FC236}">
                <a16:creationId xmlns:a16="http://schemas.microsoft.com/office/drawing/2014/main" id="{F75076EE-A408-4A89-8436-575B4424CF2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70328" y="420300"/>
            <a:ext cx="2656423" cy="1020548"/>
          </a:xfrm>
          <a:prstGeom prst="rect">
            <a:avLst/>
          </a:prstGeom>
        </p:spPr>
      </p:pic>
      <p:cxnSp>
        <p:nvCxnSpPr>
          <p:cNvPr id="14" name="Straight Connector 2">
            <a:extLst>
              <a:ext uri="{FF2B5EF4-FFF2-40B4-BE49-F238E27FC236}">
                <a16:creationId xmlns:a16="http://schemas.microsoft.com/office/drawing/2014/main" id="{B5E32A2F-5B74-41A0-BA70-A5AC2308FF18}"/>
              </a:ext>
            </a:extLst>
          </p:cNvPr>
          <p:cNvCxnSpPr>
            <a:cxnSpLocks/>
          </p:cNvCxnSpPr>
          <p:nvPr userDrawn="1"/>
        </p:nvCxnSpPr>
        <p:spPr>
          <a:xfrm>
            <a:off x="2992944" y="2241985"/>
            <a:ext cx="6206111" cy="0"/>
          </a:xfrm>
          <a:prstGeom prst="line">
            <a:avLst/>
          </a:prstGeom>
          <a:ln w="12700" cap="rnd">
            <a:solidFill>
              <a:srgbClr val="387B9A"/>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11419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_Blank">
    <p:bg>
      <p:bgPr>
        <a:solidFill>
          <a:schemeClr val="tx1"/>
        </a:solidFill>
        <a:effectLst/>
      </p:bgPr>
    </p:bg>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DA0A26D7-EAE0-4F40-9761-FEB66032721C}"/>
              </a:ext>
            </a:extLst>
          </p:cNvPr>
          <p:cNvSpPr/>
          <p:nvPr userDrawn="1"/>
        </p:nvSpPr>
        <p:spPr>
          <a:xfrm>
            <a:off x="0" y="6394010"/>
            <a:ext cx="12192000" cy="4639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b="0" i="0" dirty="0">
              <a:latin typeface="Calibri Light" panose="020F0302020204030204" pitchFamily="34" charset="0"/>
            </a:endParaRPr>
          </a:p>
        </p:txBody>
      </p:sp>
      <p:sp>
        <p:nvSpPr>
          <p:cNvPr id="3" name="Rectangle 8">
            <a:extLst>
              <a:ext uri="{FF2B5EF4-FFF2-40B4-BE49-F238E27FC236}">
                <a16:creationId xmlns:a16="http://schemas.microsoft.com/office/drawing/2014/main" id="{28DA486A-833D-4A88-A0C9-C20EA8761E44}"/>
              </a:ext>
            </a:extLst>
          </p:cNvPr>
          <p:cNvSpPr/>
          <p:nvPr userDrawn="1"/>
        </p:nvSpPr>
        <p:spPr>
          <a:xfrm>
            <a:off x="0" y="6394010"/>
            <a:ext cx="12192000" cy="463985"/>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pic>
        <p:nvPicPr>
          <p:cNvPr id="4" name="Picture 9">
            <a:extLst>
              <a:ext uri="{FF2B5EF4-FFF2-40B4-BE49-F238E27FC236}">
                <a16:creationId xmlns:a16="http://schemas.microsoft.com/office/drawing/2014/main" id="{146E8AD3-5DAE-4ECA-9598-FCBE0F8EDCB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20453"/>
          <a:stretch/>
        </p:blipFill>
        <p:spPr>
          <a:xfrm>
            <a:off x="-3425" y="6394010"/>
            <a:ext cx="1884376" cy="472365"/>
          </a:xfrm>
          <a:prstGeom prst="rect">
            <a:avLst/>
          </a:prstGeom>
        </p:spPr>
      </p:pic>
      <p:cxnSp>
        <p:nvCxnSpPr>
          <p:cNvPr id="5" name="Straight Connector 10">
            <a:extLst>
              <a:ext uri="{FF2B5EF4-FFF2-40B4-BE49-F238E27FC236}">
                <a16:creationId xmlns:a16="http://schemas.microsoft.com/office/drawing/2014/main" id="{CD83047A-B1BA-45A6-A0EF-C65B2685AF9F}"/>
              </a:ext>
            </a:extLst>
          </p:cNvPr>
          <p:cNvCxnSpPr/>
          <p:nvPr userDrawn="1"/>
        </p:nvCxnSpPr>
        <p:spPr>
          <a:xfrm flipH="1">
            <a:off x="0" y="6394010"/>
            <a:ext cx="12192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ijdelijke aanduiding voor tekst 6">
            <a:extLst>
              <a:ext uri="{FF2B5EF4-FFF2-40B4-BE49-F238E27FC236}">
                <a16:creationId xmlns:a16="http://schemas.microsoft.com/office/drawing/2014/main" id="{E49CE37B-4D94-49CC-AF0E-FDEA9226AF17}"/>
              </a:ext>
            </a:extLst>
          </p:cNvPr>
          <p:cNvSpPr>
            <a:spLocks noGrp="1"/>
          </p:cNvSpPr>
          <p:nvPr>
            <p:ph type="body" sz="quarter" idx="10" hasCustomPrompt="1"/>
          </p:nvPr>
        </p:nvSpPr>
        <p:spPr>
          <a:xfrm>
            <a:off x="695326" y="1341437"/>
            <a:ext cx="10801350" cy="3807129"/>
          </a:xfrm>
        </p:spPr>
        <p:txBody>
          <a:bodyPr wrap="none">
            <a:noAutofit/>
          </a:bodyPr>
          <a:lstStyle>
            <a:lvl1pPr marL="0" indent="0" algn="ctr">
              <a:buNone/>
              <a:defRPr sz="8800" b="0" i="0">
                <a:solidFill>
                  <a:schemeClr val="bg1"/>
                </a:solidFill>
                <a:latin typeface="Calibri" panose="020F0502020204030204" pitchFamily="34" charset="0"/>
              </a:defRPr>
            </a:lvl1pPr>
            <a:lvl2pPr marL="457200" indent="0">
              <a:buNone/>
              <a:defRPr>
                <a:solidFill>
                  <a:schemeClr val="bg1"/>
                </a:solidFill>
                <a:latin typeface="+mj-lt"/>
              </a:defRPr>
            </a:lvl2pPr>
            <a:lvl3pPr marL="914400" indent="0">
              <a:buNone/>
              <a:defRPr>
                <a:solidFill>
                  <a:schemeClr val="bg1"/>
                </a:solidFill>
                <a:latin typeface="+mj-lt"/>
              </a:defRPr>
            </a:lvl3pPr>
            <a:lvl4pPr marL="1371600" indent="0">
              <a:buNone/>
              <a:defRPr>
                <a:solidFill>
                  <a:schemeClr val="bg1"/>
                </a:solidFill>
                <a:latin typeface="+mj-lt"/>
              </a:defRPr>
            </a:lvl4pPr>
            <a:lvl5pPr marL="1828800" indent="0">
              <a:buNone/>
              <a:defRPr>
                <a:solidFill>
                  <a:schemeClr val="bg1"/>
                </a:solidFill>
                <a:latin typeface="+mj-lt"/>
              </a:defRPr>
            </a:lvl5pPr>
          </a:lstStyle>
          <a:p>
            <a:pPr lvl="0"/>
            <a:r>
              <a:rPr lang="nl-NL" dirty="0"/>
              <a:t>Quote</a:t>
            </a:r>
          </a:p>
        </p:txBody>
      </p:sp>
    </p:spTree>
    <p:extLst>
      <p:ext uri="{BB962C8B-B14F-4D97-AF65-F5344CB8AC3E}">
        <p14:creationId xmlns:p14="http://schemas.microsoft.com/office/powerpoint/2010/main" val="1270622996"/>
      </p:ext>
    </p:extLst>
  </p:cSld>
  <p:clrMapOvr>
    <a:masterClrMapping/>
  </p:clrMapOvr>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Aangepaste indelin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13330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solidFill>
            <a:schemeClr val="accent4"/>
          </a:solidFill>
        </p:spPr>
        <p:txBody>
          <a:bodyPr tIns="28800" bIns="0"/>
          <a:lstStyle/>
          <a:p>
            <a:r>
              <a:rPr lang="en-US" dirty="0"/>
              <a:t>Click to edit Master title style</a:t>
            </a:r>
          </a:p>
        </p:txBody>
      </p:sp>
      <p:sp>
        <p:nvSpPr>
          <p:cNvPr id="3" name="Content Placeholder 2">
            <a:extLst>
              <a:ext uri="{FF2B5EF4-FFF2-40B4-BE49-F238E27FC236}">
                <a16:creationId xmlns:a16="http://schemas.microsoft.com/office/drawing/2014/main" id="{5FC9D33E-ABBA-B64E-A5EC-5727C6586C97}"/>
              </a:ext>
            </a:extLst>
          </p:cNvPr>
          <p:cNvSpPr>
            <a:spLocks noGrp="1"/>
          </p:cNvSpPr>
          <p:nvPr>
            <p:ph idx="1" hasCustomPrompt="1"/>
          </p:nvPr>
        </p:nvSpPr>
        <p:spPr/>
        <p:txBody>
          <a:bodyPr>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t>9/23/2022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dirty="0">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Tree>
    <p:extLst>
      <p:ext uri="{BB962C8B-B14F-4D97-AF65-F5344CB8AC3E}">
        <p14:creationId xmlns:p14="http://schemas.microsoft.com/office/powerpoint/2010/main" val="10585512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5_Title and Content_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0B2551-4283-4856-8A24-44CE19412283}"/>
              </a:ext>
            </a:extLst>
          </p:cNvPr>
          <p:cNvSpPr/>
          <p:nvPr userDrawn="1"/>
        </p:nvSpPr>
        <p:spPr>
          <a:xfrm rot="5400000">
            <a:off x="5941973" y="154024"/>
            <a:ext cx="6416754" cy="6108701"/>
          </a:xfrm>
          <a:prstGeom prst="rect">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solidFill>
            <a:schemeClr val="accent4"/>
          </a:solidFill>
        </p:spPr>
        <p:txBody>
          <a:bodyPr vert="horz" lIns="0" tIns="28800" rIns="0" bIns="0" rtlCol="0" anchor="ctr">
            <a:noAutofit/>
          </a:bodyPr>
          <a:lstStyle>
            <a:lvl1pPr>
              <a:defRPr lang="en-US" dirty="0"/>
            </a:lvl1pPr>
          </a:lstStyle>
          <a:p>
            <a:pPr lvl="0"/>
            <a:r>
              <a:rPr lang="en-US" dirty="0"/>
              <a:t>Click to edit Master title style</a:t>
            </a:r>
          </a:p>
        </p:txBody>
      </p:sp>
      <p:sp>
        <p:nvSpPr>
          <p:cNvPr id="3" name="Content Placeholder 2">
            <a:extLst>
              <a:ext uri="{FF2B5EF4-FFF2-40B4-BE49-F238E27FC236}">
                <a16:creationId xmlns:a16="http://schemas.microsoft.com/office/drawing/2014/main" id="{5FC9D33E-ABBA-B64E-A5EC-5727C6586C97}"/>
              </a:ext>
            </a:extLst>
          </p:cNvPr>
          <p:cNvSpPr>
            <a:spLocks noGrp="1"/>
          </p:cNvSpPr>
          <p:nvPr>
            <p:ph idx="1" hasCustomPrompt="1"/>
          </p:nvPr>
        </p:nvSpPr>
        <p:spPr>
          <a:xfrm>
            <a:off x="695325" y="2097089"/>
            <a:ext cx="5035625" cy="3816348"/>
          </a:xfrm>
        </p:spPr>
        <p:txBody>
          <a:bodyPr numCol="1">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t>9/23/2022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18" name="Tijdelijke aanduiding voor tekst 17">
            <a:extLst>
              <a:ext uri="{FF2B5EF4-FFF2-40B4-BE49-F238E27FC236}">
                <a16:creationId xmlns:a16="http://schemas.microsoft.com/office/drawing/2014/main" id="{8A011AFA-D1B6-4C95-A2EB-ED17B670ABB8}"/>
              </a:ext>
            </a:extLst>
          </p:cNvPr>
          <p:cNvSpPr>
            <a:spLocks noGrp="1"/>
          </p:cNvSpPr>
          <p:nvPr>
            <p:ph type="body" sz="quarter" idx="13" hasCustomPrompt="1"/>
          </p:nvPr>
        </p:nvSpPr>
        <p:spPr>
          <a:xfrm>
            <a:off x="695576" y="1341438"/>
            <a:ext cx="5040061" cy="298634"/>
          </a:xfrm>
        </p:spPr>
        <p:txBody>
          <a:bodyPr wrap="none" anchor="b" anchorCtr="0">
            <a:noAutofit/>
          </a:bodyPr>
          <a:lstStyle>
            <a:lvl1pPr marL="0" indent="0" algn="ctr">
              <a:buNone/>
              <a:defRPr sz="2400" b="0" i="0">
                <a:latin typeface="Calibri" panose="020F0502020204030204" pitchFamily="34" charset="0"/>
              </a:defRPr>
            </a:lvl1pPr>
          </a:lstStyle>
          <a:p>
            <a:pPr lvl="0"/>
            <a:r>
              <a:rPr lang="nl-NL" dirty="0"/>
              <a:t>Titel</a:t>
            </a:r>
          </a:p>
        </p:txBody>
      </p:sp>
      <p:cxnSp>
        <p:nvCxnSpPr>
          <p:cNvPr id="28" name="Rechte verbindingslijn 27">
            <a:extLst>
              <a:ext uri="{FF2B5EF4-FFF2-40B4-BE49-F238E27FC236}">
                <a16:creationId xmlns:a16="http://schemas.microsoft.com/office/drawing/2014/main" id="{2A84CAC7-A839-443B-A6A2-2831E98C8D54}"/>
              </a:ext>
            </a:extLst>
          </p:cNvPr>
          <p:cNvCxnSpPr>
            <a:cxnSpLocks/>
          </p:cNvCxnSpPr>
          <p:nvPr userDrawn="1"/>
        </p:nvCxnSpPr>
        <p:spPr>
          <a:xfrm>
            <a:off x="896541" y="1850894"/>
            <a:ext cx="4666392"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25" name="Content Placeholder 2">
            <a:extLst>
              <a:ext uri="{FF2B5EF4-FFF2-40B4-BE49-F238E27FC236}">
                <a16:creationId xmlns:a16="http://schemas.microsoft.com/office/drawing/2014/main" id="{A18C9BCD-BB66-4493-8CB9-B0EE014F9554}"/>
              </a:ext>
            </a:extLst>
          </p:cNvPr>
          <p:cNvSpPr>
            <a:spLocks noGrp="1"/>
          </p:cNvSpPr>
          <p:nvPr>
            <p:ph idx="14" hasCustomPrompt="1"/>
          </p:nvPr>
        </p:nvSpPr>
        <p:spPr>
          <a:xfrm>
            <a:off x="6461050" y="2088566"/>
            <a:ext cx="5035625" cy="3824872"/>
          </a:xfrm>
        </p:spPr>
        <p:txBody>
          <a:bodyPr numCol="1">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ijdelijke aanduiding voor tekst 17">
            <a:extLst>
              <a:ext uri="{FF2B5EF4-FFF2-40B4-BE49-F238E27FC236}">
                <a16:creationId xmlns:a16="http://schemas.microsoft.com/office/drawing/2014/main" id="{CB97F5F0-6AA8-4EB1-AFBE-D5DD28B9952B}"/>
              </a:ext>
            </a:extLst>
          </p:cNvPr>
          <p:cNvSpPr>
            <a:spLocks noGrp="1"/>
          </p:cNvSpPr>
          <p:nvPr>
            <p:ph type="body" sz="quarter" idx="15" hasCustomPrompt="1"/>
          </p:nvPr>
        </p:nvSpPr>
        <p:spPr>
          <a:xfrm>
            <a:off x="6461302" y="1341438"/>
            <a:ext cx="5035120" cy="298634"/>
          </a:xfrm>
        </p:spPr>
        <p:txBody>
          <a:bodyPr wrap="none" anchor="b" anchorCtr="0">
            <a:noAutofit/>
          </a:bodyPr>
          <a:lstStyle>
            <a:lvl1pPr marL="0" indent="0" algn="ctr">
              <a:buNone/>
              <a:defRPr sz="2400" b="0" i="0">
                <a:latin typeface="Calibri" panose="020F0502020204030204" pitchFamily="34" charset="0"/>
              </a:defRPr>
            </a:lvl1pPr>
          </a:lstStyle>
          <a:p>
            <a:pPr lvl="0"/>
            <a:r>
              <a:rPr lang="nl-NL" dirty="0"/>
              <a:t>Titel</a:t>
            </a:r>
          </a:p>
        </p:txBody>
      </p:sp>
      <p:cxnSp>
        <p:nvCxnSpPr>
          <p:cNvPr id="27" name="Rechte verbindingslijn 26">
            <a:extLst>
              <a:ext uri="{FF2B5EF4-FFF2-40B4-BE49-F238E27FC236}">
                <a16:creationId xmlns:a16="http://schemas.microsoft.com/office/drawing/2014/main" id="{541FCB78-199B-48C1-A8D5-B2549D495832}"/>
              </a:ext>
            </a:extLst>
          </p:cNvPr>
          <p:cNvCxnSpPr>
            <a:cxnSpLocks/>
          </p:cNvCxnSpPr>
          <p:nvPr userDrawn="1"/>
        </p:nvCxnSpPr>
        <p:spPr>
          <a:xfrm>
            <a:off x="6673453" y="1850894"/>
            <a:ext cx="4655205"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1910910"/>
      </p:ext>
    </p:extLst>
  </p:cSld>
  <p:clrMapOvr>
    <a:masterClrMapping/>
  </p:clrMapOvr>
  <p:extLst>
    <p:ext uri="{DCECCB84-F9BA-43D5-87BE-67443E8EF086}">
      <p15:sldGuideLst xmlns:p15="http://schemas.microsoft.com/office/powerpoint/2012/main">
        <p15:guide id="1" pos="3613">
          <p15:clr>
            <a:srgbClr val="FBAE40"/>
          </p15:clr>
        </p15:guide>
        <p15:guide id="2" pos="4067">
          <p15:clr>
            <a:srgbClr val="FBAE40"/>
          </p15:clr>
        </p15:guide>
        <p15:guide id="3" orient="horz" pos="132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Standaard tekstslide">
    <p:spTree>
      <p:nvGrpSpPr>
        <p:cNvPr id="1" name=""/>
        <p:cNvGrpSpPr/>
        <p:nvPr/>
      </p:nvGrpSpPr>
      <p:grpSpPr>
        <a:xfrm>
          <a:off x="0" y="0"/>
          <a:ext cx="0" cy="0"/>
          <a:chOff x="0" y="0"/>
          <a:chExt cx="0" cy="0"/>
        </a:xfrm>
      </p:grpSpPr>
      <p:cxnSp>
        <p:nvCxnSpPr>
          <p:cNvPr id="7" name="Straight Connector 11">
            <a:extLst>
              <a:ext uri="{FF2B5EF4-FFF2-40B4-BE49-F238E27FC236}">
                <a16:creationId xmlns:a16="http://schemas.microsoft.com/office/drawing/2014/main" id="{EE03FF9A-F597-4244-BD01-6D331A84510A}"/>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3F693408-AB44-4176-9270-2FF98521398A}"/>
              </a:ext>
            </a:extLst>
          </p:cNvPr>
          <p:cNvSpPr>
            <a:spLocks noGrp="1"/>
          </p:cNvSpPr>
          <p:nvPr>
            <p:ph type="title"/>
          </p:nvPr>
        </p:nvSpPr>
        <p:spPr>
          <a:xfrm>
            <a:off x="3207224" y="296864"/>
            <a:ext cx="5768454" cy="468312"/>
          </a:xfrm>
          <a:solidFill>
            <a:schemeClr val="accent2"/>
          </a:solidFill>
        </p:spPr>
        <p:txBody>
          <a:bodyPr/>
          <a:lstStyle>
            <a:lvl1pPr>
              <a:defRPr>
                <a:solidFill>
                  <a:schemeClr val="tx2"/>
                </a:solidFill>
              </a:defRPr>
            </a:lvl1pPr>
          </a:lstStyle>
          <a:p>
            <a:r>
              <a:rPr lang="nl-NL"/>
              <a:t>Klik om stijl te bewerken</a:t>
            </a:r>
            <a:endParaRPr lang="nl-NL" dirty="0"/>
          </a:p>
        </p:txBody>
      </p: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23-9-2022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p:txBody>
          <a:bodyPr/>
          <a:lstStyle>
            <a:lvl1pPr>
              <a:defRPr b="0" i="0">
                <a:latin typeface="Calibri Light" panose="020F0302020204030204" pitchFamily="34" charset="0"/>
              </a:defRPr>
            </a:lvl1pPr>
          </a:lstStyle>
          <a:p>
            <a:endParaRPr lang="nl-NL"/>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Tree>
    <p:extLst>
      <p:ext uri="{BB962C8B-B14F-4D97-AF65-F5344CB8AC3E}">
        <p14:creationId xmlns:p14="http://schemas.microsoft.com/office/powerpoint/2010/main" val="588120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userDrawn="1">
  <p:cSld name="Afsluiting">
    <p:spTree>
      <p:nvGrpSpPr>
        <p:cNvPr id="1" name=""/>
        <p:cNvGrpSpPr/>
        <p:nvPr/>
      </p:nvGrpSpPr>
      <p:grpSpPr>
        <a:xfrm>
          <a:off x="0" y="0"/>
          <a:ext cx="0" cy="0"/>
          <a:chOff x="0" y="0"/>
          <a:chExt cx="0" cy="0"/>
        </a:xfrm>
      </p:grpSpPr>
      <p:sp>
        <p:nvSpPr>
          <p:cNvPr id="31" name="Rectangle 8">
            <a:extLst>
              <a:ext uri="{FF2B5EF4-FFF2-40B4-BE49-F238E27FC236}">
                <a16:creationId xmlns:a16="http://schemas.microsoft.com/office/drawing/2014/main" id="{87E16734-C294-4BAE-96FF-538C09A6C1D7}"/>
              </a:ext>
            </a:extLst>
          </p:cNvPr>
          <p:cNvSpPr/>
          <p:nvPr userDrawn="1"/>
        </p:nvSpPr>
        <p:spPr>
          <a:xfrm>
            <a:off x="0" y="6394011"/>
            <a:ext cx="12192000" cy="46399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cxnSp>
        <p:nvCxnSpPr>
          <p:cNvPr id="33" name="Straight Connector 10">
            <a:extLst>
              <a:ext uri="{FF2B5EF4-FFF2-40B4-BE49-F238E27FC236}">
                <a16:creationId xmlns:a16="http://schemas.microsoft.com/office/drawing/2014/main" id="{01E7E6A6-0941-4D9A-8B56-596729CA9EB5}"/>
              </a:ext>
            </a:extLst>
          </p:cNvPr>
          <p:cNvCxnSpPr/>
          <p:nvPr userDrawn="1"/>
        </p:nvCxnSpPr>
        <p:spPr>
          <a:xfrm flipH="1">
            <a:off x="0" y="6394010"/>
            <a:ext cx="12192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ijdelijke aanduiding voor datum 3">
            <a:extLst>
              <a:ext uri="{FF2B5EF4-FFF2-40B4-BE49-F238E27FC236}">
                <a16:creationId xmlns:a16="http://schemas.microsoft.com/office/drawing/2014/main" id="{23A5415B-E1BA-41E3-A115-CCA7D4C70515}"/>
              </a:ext>
            </a:extLst>
          </p:cNvPr>
          <p:cNvSpPr>
            <a:spLocks noGrp="1"/>
          </p:cNvSpPr>
          <p:nvPr>
            <p:ph type="dt" sz="half" idx="10"/>
          </p:nvPr>
        </p:nvSpPr>
        <p:spPr/>
        <p:txBody>
          <a:bodyPr/>
          <a:lstStyle/>
          <a:p>
            <a:fld id="{C19F3B34-6B0D-45FF-A390-8EBDD9B392CA}" type="datetimeFigureOut">
              <a:rPr lang="nl-NL" smtClean="0"/>
              <a:t>23-9-2022</a:t>
            </a:fld>
            <a:endParaRPr lang="nl-NL"/>
          </a:p>
        </p:txBody>
      </p:sp>
      <p:sp>
        <p:nvSpPr>
          <p:cNvPr id="5" name="Tijdelijke aanduiding voor voettekst 4">
            <a:extLst>
              <a:ext uri="{FF2B5EF4-FFF2-40B4-BE49-F238E27FC236}">
                <a16:creationId xmlns:a16="http://schemas.microsoft.com/office/drawing/2014/main" id="{5288297E-A9E6-4A4B-BE95-948DD66A8756}"/>
              </a:ext>
            </a:extLst>
          </p:cNvPr>
          <p:cNvSpPr>
            <a:spLocks noGrp="1"/>
          </p:cNvSpPr>
          <p:nvPr>
            <p:ph type="ftr" sz="quarter" idx="11"/>
          </p:nvPr>
        </p:nvSpPr>
        <p:spPr/>
        <p:txBody>
          <a:bodyPr/>
          <a:lstStyle>
            <a:lvl1pPr>
              <a:defRPr b="0" i="0">
                <a:latin typeface="Calibri Light" panose="020F0302020204030204" pitchFamily="34" charset="0"/>
              </a:defRPr>
            </a:lvl1pPr>
          </a:lstStyle>
          <a:p>
            <a:endParaRPr lang="nl-NL"/>
          </a:p>
        </p:txBody>
      </p:sp>
      <p:sp>
        <p:nvSpPr>
          <p:cNvPr id="6" name="Tijdelijke aanduiding voor dianummer 5">
            <a:extLst>
              <a:ext uri="{FF2B5EF4-FFF2-40B4-BE49-F238E27FC236}">
                <a16:creationId xmlns:a16="http://schemas.microsoft.com/office/drawing/2014/main" id="{089C2F50-C461-426F-A6E7-20A2CEAF1B18}"/>
              </a:ext>
            </a:extLst>
          </p:cNvPr>
          <p:cNvSpPr>
            <a:spLocks noGrp="1"/>
          </p:cNvSpPr>
          <p:nvPr>
            <p:ph type="sldNum" sz="quarter" idx="12"/>
          </p:nvPr>
        </p:nvSpPr>
        <p:spPr/>
        <p:txBody>
          <a:bodyPr/>
          <a:lstStyle/>
          <a:p>
            <a:fld id="{F9DE7F4B-6E11-487C-9B28-4934A04645A5}" type="slidenum">
              <a:rPr lang="nl-NL" smtClean="0"/>
              <a:t>‹nr.›</a:t>
            </a:fld>
            <a:endParaRPr lang="nl-NL"/>
          </a:p>
        </p:txBody>
      </p:sp>
      <p:pic>
        <p:nvPicPr>
          <p:cNvPr id="11" name="Picture 12">
            <a:extLst>
              <a:ext uri="{FF2B5EF4-FFF2-40B4-BE49-F238E27FC236}">
                <a16:creationId xmlns:a16="http://schemas.microsoft.com/office/drawing/2014/main" id="{E91BDF7A-6523-41B2-88C3-960AD4F0670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30542" b="13751"/>
          <a:stretch/>
        </p:blipFill>
        <p:spPr>
          <a:xfrm>
            <a:off x="4373446" y="6463460"/>
            <a:ext cx="3445109" cy="402919"/>
          </a:xfrm>
          <a:prstGeom prst="rect">
            <a:avLst/>
          </a:prstGeom>
        </p:spPr>
      </p:pic>
      <p:sp>
        <p:nvSpPr>
          <p:cNvPr id="16" name="Title 1">
            <a:extLst>
              <a:ext uri="{FF2B5EF4-FFF2-40B4-BE49-F238E27FC236}">
                <a16:creationId xmlns:a16="http://schemas.microsoft.com/office/drawing/2014/main" id="{DF3D5290-631F-8E4D-8038-8152DC4A7859}"/>
              </a:ext>
            </a:extLst>
          </p:cNvPr>
          <p:cNvSpPr txBox="1">
            <a:spLocks/>
          </p:cNvSpPr>
          <p:nvPr userDrawn="1"/>
        </p:nvSpPr>
        <p:spPr>
          <a:xfrm>
            <a:off x="695325" y="3180939"/>
            <a:ext cx="10801350" cy="437866"/>
          </a:xfrm>
          <a:prstGeom prst="rect">
            <a:avLst/>
          </a:prstGeom>
        </p:spPr>
        <p:txBody>
          <a:bodyPr/>
          <a:lstStyle>
            <a:lvl1pPr algn="ctr" defTabSz="914400" rtl="0" eaLnBrk="1" latinLnBrk="0" hangingPunct="1">
              <a:lnSpc>
                <a:spcPct val="90000"/>
              </a:lnSpc>
              <a:spcBef>
                <a:spcPct val="0"/>
              </a:spcBef>
              <a:buNone/>
              <a:defRPr sz="2400" b="1" kern="1200">
                <a:solidFill>
                  <a:schemeClr val="tx2"/>
                </a:solidFill>
                <a:latin typeface="+mj-lt"/>
                <a:ea typeface="+mj-ea"/>
                <a:cs typeface="+mj-cs"/>
              </a:defRPr>
            </a:lvl1pPr>
          </a:lstStyle>
          <a:p>
            <a:r>
              <a:rPr lang="en-US" b="0" i="0" dirty="0" err="1">
                <a:latin typeface="Calibri Light" panose="020F0302020204030204" pitchFamily="34" charset="0"/>
              </a:rPr>
              <a:t>npres.nl</a:t>
            </a:r>
            <a:endParaRPr lang="en-US" b="0" i="0" dirty="0">
              <a:latin typeface="Calibri Light" panose="020F0302020204030204" pitchFamily="34" charset="0"/>
            </a:endParaRPr>
          </a:p>
        </p:txBody>
      </p:sp>
      <p:cxnSp>
        <p:nvCxnSpPr>
          <p:cNvPr id="17" name="Rechte verbindingslijn 11">
            <a:extLst>
              <a:ext uri="{FF2B5EF4-FFF2-40B4-BE49-F238E27FC236}">
                <a16:creationId xmlns:a16="http://schemas.microsoft.com/office/drawing/2014/main" id="{A4E04554-4815-EC46-928C-E21BC0C041B1}"/>
              </a:ext>
            </a:extLst>
          </p:cNvPr>
          <p:cNvCxnSpPr>
            <a:cxnSpLocks/>
          </p:cNvCxnSpPr>
          <p:nvPr userDrawn="1"/>
        </p:nvCxnSpPr>
        <p:spPr>
          <a:xfrm>
            <a:off x="4224669" y="3021914"/>
            <a:ext cx="3742661" cy="0"/>
          </a:xfrm>
          <a:prstGeom prst="line">
            <a:avLst/>
          </a:prstGeom>
          <a:ln w="12700" cap="rnd">
            <a:solidFill>
              <a:schemeClr val="accent1"/>
            </a:solidFill>
            <a:prstDash val="dash"/>
            <a:round/>
          </a:ln>
        </p:spPr>
        <p:style>
          <a:lnRef idx="1">
            <a:schemeClr val="accent1"/>
          </a:lnRef>
          <a:fillRef idx="0">
            <a:schemeClr val="accent1"/>
          </a:fillRef>
          <a:effectRef idx="0">
            <a:schemeClr val="accent1"/>
          </a:effectRef>
          <a:fontRef idx="minor">
            <a:schemeClr val="tx1"/>
          </a:fontRef>
        </p:style>
      </p:cxnSp>
      <p:pic>
        <p:nvPicPr>
          <p:cNvPr id="18" name="Picture 3">
            <a:extLst>
              <a:ext uri="{FF2B5EF4-FFF2-40B4-BE49-F238E27FC236}">
                <a16:creationId xmlns:a16="http://schemas.microsoft.com/office/drawing/2014/main" id="{50294A39-C0FF-414B-A70F-6898AD1B747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0088" y="1705295"/>
            <a:ext cx="3051822" cy="1172451"/>
          </a:xfrm>
          <a:prstGeom prst="rect">
            <a:avLst/>
          </a:prstGeom>
        </p:spPr>
      </p:pic>
      <p:pic>
        <p:nvPicPr>
          <p:cNvPr id="19" name="Picture 9">
            <a:extLst>
              <a:ext uri="{FF2B5EF4-FFF2-40B4-BE49-F238E27FC236}">
                <a16:creationId xmlns:a16="http://schemas.microsoft.com/office/drawing/2014/main" id="{0F0D7F8E-9ADD-2C4E-AE70-93AF1E938610}"/>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b="20453"/>
          <a:stretch/>
        </p:blipFill>
        <p:spPr>
          <a:xfrm>
            <a:off x="-3425" y="6394010"/>
            <a:ext cx="1884376" cy="472365"/>
          </a:xfrm>
          <a:prstGeom prst="rect">
            <a:avLst/>
          </a:prstGeom>
        </p:spPr>
      </p:pic>
      <p:pic>
        <p:nvPicPr>
          <p:cNvPr id="20" name="Picture 19">
            <a:extLst>
              <a:ext uri="{FF2B5EF4-FFF2-40B4-BE49-F238E27FC236}">
                <a16:creationId xmlns:a16="http://schemas.microsoft.com/office/drawing/2014/main" id="{94C33DC0-50CB-BA4C-ACA3-3561D3898548}"/>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67342" y="6451917"/>
            <a:ext cx="972209" cy="373504"/>
          </a:xfrm>
          <a:prstGeom prst="rect">
            <a:avLst/>
          </a:prstGeom>
        </p:spPr>
      </p:pic>
    </p:spTree>
    <p:extLst>
      <p:ext uri="{BB962C8B-B14F-4D97-AF65-F5344CB8AC3E}">
        <p14:creationId xmlns:p14="http://schemas.microsoft.com/office/powerpoint/2010/main" val="1426905864"/>
      </p:ext>
    </p:extLst>
  </p:cSld>
  <p:clrMapOvr>
    <a:masterClrMapping/>
  </p:clrMapOvr>
  <p:extLst>
    <p:ext uri="{DCECCB84-F9BA-43D5-87BE-67443E8EF086}">
      <p15:sldGuideLst xmlns:p15="http://schemas.microsoft.com/office/powerpoint/2012/main">
        <p15:guide id="1" orient="horz" pos="2682">
          <p15:clr>
            <a:srgbClr val="FBAE40"/>
          </p15:clr>
        </p15:guide>
        <p15:guide id="2" pos="3840">
          <p15:clr>
            <a:srgbClr val="FBAE40"/>
          </p15:clr>
        </p15:guide>
        <p15:guide id="3" pos="1958">
          <p15:clr>
            <a:srgbClr val="FBAE40"/>
          </p15:clr>
        </p15:guide>
        <p15:guide id="4" pos="5722">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1_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A79FA1-4A15-4D7E-81F8-BCEF493CFD1A}"/>
              </a:ext>
            </a:extLst>
          </p:cNvPr>
          <p:cNvSpPr>
            <a:spLocks noGrp="1"/>
          </p:cNvSpPr>
          <p:nvPr>
            <p:ph type="ctrTitle" hasCustomPrompt="1"/>
          </p:nvPr>
        </p:nvSpPr>
        <p:spPr>
          <a:xfrm>
            <a:off x="2070552" y="3742735"/>
            <a:ext cx="7816663" cy="791997"/>
          </a:xfrm>
          <a:noFill/>
        </p:spPr>
        <p:txBody>
          <a:bodyPr anchor="ctr" anchorCtr="0"/>
          <a:lstStyle>
            <a:lvl1pPr algn="ctr">
              <a:defRPr sz="2800"/>
            </a:lvl1pPr>
          </a:lstStyle>
          <a:p>
            <a:r>
              <a:rPr lang="en-US" dirty="0" err="1"/>
              <a:t>Noordelijke</a:t>
            </a:r>
            <a:r>
              <a:rPr lang="en-US" dirty="0"/>
              <a:t> RES-</a:t>
            </a:r>
            <a:r>
              <a:rPr lang="en-US" dirty="0" err="1"/>
              <a:t>en</a:t>
            </a:r>
            <a:endParaRPr lang="nl-NL" dirty="0"/>
          </a:p>
        </p:txBody>
      </p:sp>
      <p:sp>
        <p:nvSpPr>
          <p:cNvPr id="3" name="Ondertitel 2">
            <a:extLst>
              <a:ext uri="{FF2B5EF4-FFF2-40B4-BE49-F238E27FC236}">
                <a16:creationId xmlns:a16="http://schemas.microsoft.com/office/drawing/2014/main" id="{CD172DB1-0A41-404C-8E65-97E6546EB6C3}"/>
              </a:ext>
            </a:extLst>
          </p:cNvPr>
          <p:cNvSpPr>
            <a:spLocks noGrp="1"/>
          </p:cNvSpPr>
          <p:nvPr>
            <p:ph type="subTitle" idx="1"/>
          </p:nvPr>
        </p:nvSpPr>
        <p:spPr>
          <a:xfrm>
            <a:off x="2070552" y="4662112"/>
            <a:ext cx="7816663" cy="736386"/>
          </a:xfrm>
        </p:spPr>
        <p:txBody>
          <a:bodyP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4" name="Tijdelijke aanduiding voor datum 3">
            <a:extLst>
              <a:ext uri="{FF2B5EF4-FFF2-40B4-BE49-F238E27FC236}">
                <a16:creationId xmlns:a16="http://schemas.microsoft.com/office/drawing/2014/main" id="{23A5415B-E1BA-41E3-A115-CCA7D4C70515}"/>
              </a:ext>
            </a:extLst>
          </p:cNvPr>
          <p:cNvSpPr>
            <a:spLocks noGrp="1"/>
          </p:cNvSpPr>
          <p:nvPr>
            <p:ph type="dt" sz="half" idx="10"/>
          </p:nvPr>
        </p:nvSpPr>
        <p:spPr/>
        <p:txBody>
          <a:bodyPr/>
          <a:lstStyle/>
          <a:p>
            <a:fld id="{C19F3B34-6B0D-45FF-A390-8EBDD9B392CA}" type="datetimeFigureOut">
              <a:rPr lang="nl-NL" smtClean="0"/>
              <a:t>23-9-2022</a:t>
            </a:fld>
            <a:endParaRPr lang="nl-NL"/>
          </a:p>
        </p:txBody>
      </p:sp>
      <p:sp>
        <p:nvSpPr>
          <p:cNvPr id="5" name="Tijdelijke aanduiding voor voettekst 4">
            <a:extLst>
              <a:ext uri="{FF2B5EF4-FFF2-40B4-BE49-F238E27FC236}">
                <a16:creationId xmlns:a16="http://schemas.microsoft.com/office/drawing/2014/main" id="{5288297E-A9E6-4A4B-BE95-948DD66A8756}"/>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089C2F50-C461-426F-A6E7-20A2CEAF1B18}"/>
              </a:ext>
            </a:extLst>
          </p:cNvPr>
          <p:cNvSpPr>
            <a:spLocks noGrp="1"/>
          </p:cNvSpPr>
          <p:nvPr>
            <p:ph type="sldNum" sz="quarter" idx="12"/>
          </p:nvPr>
        </p:nvSpPr>
        <p:spPr/>
        <p:txBody>
          <a:bodyPr/>
          <a:lstStyle/>
          <a:p>
            <a:fld id="{F9DE7F4B-6E11-487C-9B28-4934A04645A5}" type="slidenum">
              <a:rPr lang="nl-NL" smtClean="0"/>
              <a:t>‹nr.›</a:t>
            </a:fld>
            <a:endParaRPr lang="nl-NL"/>
          </a:p>
        </p:txBody>
      </p:sp>
      <p:cxnSp>
        <p:nvCxnSpPr>
          <p:cNvPr id="8" name="Straight Connector 1">
            <a:extLst>
              <a:ext uri="{FF2B5EF4-FFF2-40B4-BE49-F238E27FC236}">
                <a16:creationId xmlns:a16="http://schemas.microsoft.com/office/drawing/2014/main" id="{DA170501-4914-4621-BC51-0ADD6078EF82}"/>
              </a:ext>
            </a:extLst>
          </p:cNvPr>
          <p:cNvCxnSpPr/>
          <p:nvPr userDrawn="1"/>
        </p:nvCxnSpPr>
        <p:spPr>
          <a:xfrm>
            <a:off x="2981325" y="2840032"/>
            <a:ext cx="6229350" cy="0"/>
          </a:xfrm>
          <a:prstGeom prst="line">
            <a:avLst/>
          </a:prstGeom>
          <a:ln w="12700" cap="rnd">
            <a:solidFill>
              <a:srgbClr val="387B9A"/>
            </a:solidFill>
            <a:prstDash val="dash"/>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824E5BC-F25F-024B-8272-73B10FA6A630}"/>
              </a:ext>
            </a:extLst>
          </p:cNvPr>
          <p:cNvSpPr txBox="1"/>
          <p:nvPr userDrawn="1"/>
        </p:nvSpPr>
        <p:spPr>
          <a:xfrm>
            <a:off x="1852612" y="6552709"/>
            <a:ext cx="8486775" cy="153888"/>
          </a:xfrm>
          <a:prstGeom prst="rect">
            <a:avLst/>
          </a:prstGeom>
          <a:noFill/>
        </p:spPr>
        <p:txBody>
          <a:bodyPr wrap="square" lIns="0" tIns="0" rIns="0" bIns="0" rtlCol="0">
            <a:spAutoFit/>
          </a:bodyPr>
          <a:lstStyle/>
          <a:p>
            <a:pPr algn="ctr"/>
            <a:r>
              <a:rPr lang="en-US" sz="1000" b="0" i="0" dirty="0">
                <a:solidFill>
                  <a:schemeClr val="tx2"/>
                </a:solidFill>
                <a:latin typeface="Calibri Light" panose="020F0302020204030204" pitchFamily="34" charset="0"/>
              </a:rPr>
              <a:t>Het </a:t>
            </a:r>
            <a:r>
              <a:rPr lang="en-US" sz="1000" b="0" i="0" dirty="0">
                <a:solidFill>
                  <a:schemeClr val="tx2"/>
                </a:solidFill>
                <a:latin typeface="Calibri" panose="020F0502020204030204" pitchFamily="34" charset="0"/>
              </a:rPr>
              <a:t>Expertise Centrum </a:t>
            </a:r>
            <a:r>
              <a:rPr lang="en-US" sz="1000" b="0" i="0" dirty="0" err="1">
                <a:solidFill>
                  <a:schemeClr val="tx2"/>
                </a:solidFill>
                <a:latin typeface="Calibri" panose="020F0502020204030204" pitchFamily="34" charset="0"/>
              </a:rPr>
              <a:t>Warmte</a:t>
            </a:r>
            <a:r>
              <a:rPr lang="en-US" sz="1000" b="0" i="0" dirty="0">
                <a:solidFill>
                  <a:schemeClr val="tx2"/>
                </a:solidFill>
                <a:latin typeface="Calibri" panose="020F0502020204030204" pitchFamily="34" charset="0"/>
              </a:rPr>
              <a:t> </a:t>
            </a:r>
            <a:r>
              <a:rPr lang="en-US" sz="1000" b="0" i="0" dirty="0">
                <a:solidFill>
                  <a:schemeClr val="tx2"/>
                </a:solidFill>
                <a:latin typeface="Calibri Light" panose="020F0302020204030204" pitchFamily="34" charset="0"/>
              </a:rPr>
              <a:t>is een initiatief van de Sectortafel Gebouwde Omgeving van het Klimaatakkoord.</a:t>
            </a:r>
          </a:p>
        </p:txBody>
      </p:sp>
      <p:pic>
        <p:nvPicPr>
          <p:cNvPr id="17" name="Picture 3">
            <a:extLst>
              <a:ext uri="{FF2B5EF4-FFF2-40B4-BE49-F238E27FC236}">
                <a16:creationId xmlns:a16="http://schemas.microsoft.com/office/drawing/2014/main" id="{E7FE988A-CAC1-5142-AFDF-3782DD35B05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19580" y="797953"/>
            <a:ext cx="2552838" cy="980751"/>
          </a:xfrm>
          <a:prstGeom prst="rect">
            <a:avLst/>
          </a:prstGeom>
        </p:spPr>
      </p:pic>
      <p:sp>
        <p:nvSpPr>
          <p:cNvPr id="19" name="Rectangle 8">
            <a:extLst>
              <a:ext uri="{FF2B5EF4-FFF2-40B4-BE49-F238E27FC236}">
                <a16:creationId xmlns:a16="http://schemas.microsoft.com/office/drawing/2014/main" id="{1F30E06F-8426-7849-A492-8590475527F3}"/>
              </a:ext>
            </a:extLst>
          </p:cNvPr>
          <p:cNvSpPr/>
          <p:nvPr userDrawn="1"/>
        </p:nvSpPr>
        <p:spPr>
          <a:xfrm>
            <a:off x="0" y="6394010"/>
            <a:ext cx="12192000" cy="472361"/>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pic>
        <p:nvPicPr>
          <p:cNvPr id="20" name="Picture 9">
            <a:extLst>
              <a:ext uri="{FF2B5EF4-FFF2-40B4-BE49-F238E27FC236}">
                <a16:creationId xmlns:a16="http://schemas.microsoft.com/office/drawing/2014/main" id="{08E03D45-8C71-1644-8D51-B275A960BD7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0453"/>
          <a:stretch/>
        </p:blipFill>
        <p:spPr>
          <a:xfrm>
            <a:off x="-3425" y="6394010"/>
            <a:ext cx="1884376" cy="472365"/>
          </a:xfrm>
          <a:prstGeom prst="rect">
            <a:avLst/>
          </a:prstGeom>
        </p:spPr>
      </p:pic>
      <p:cxnSp>
        <p:nvCxnSpPr>
          <p:cNvPr id="22" name="Straight Connector 10">
            <a:extLst>
              <a:ext uri="{FF2B5EF4-FFF2-40B4-BE49-F238E27FC236}">
                <a16:creationId xmlns:a16="http://schemas.microsoft.com/office/drawing/2014/main" id="{BE5F231B-634F-4F45-8D21-2481AC1DA906}"/>
              </a:ext>
            </a:extLst>
          </p:cNvPr>
          <p:cNvCxnSpPr/>
          <p:nvPr userDrawn="1"/>
        </p:nvCxnSpPr>
        <p:spPr>
          <a:xfrm flipH="1">
            <a:off x="0" y="6394010"/>
            <a:ext cx="12192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613CD600-F7F3-E441-8ED3-090CA0FBC9C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567342" y="6451917"/>
            <a:ext cx="972209" cy="373504"/>
          </a:xfrm>
          <a:prstGeom prst="rect">
            <a:avLst/>
          </a:prstGeom>
        </p:spPr>
      </p:pic>
      <p:pic>
        <p:nvPicPr>
          <p:cNvPr id="23" name="Picture 4">
            <a:extLst>
              <a:ext uri="{FF2B5EF4-FFF2-40B4-BE49-F238E27FC236}">
                <a16:creationId xmlns:a16="http://schemas.microsoft.com/office/drawing/2014/main" id="{E82B9778-542E-2347-A8F2-5A9D0C723F80}"/>
              </a:ext>
            </a:extLst>
          </p:cNvPr>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4558228" y="2251064"/>
            <a:ext cx="1222650" cy="12251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a:extLst>
              <a:ext uri="{FF2B5EF4-FFF2-40B4-BE49-F238E27FC236}">
                <a16:creationId xmlns:a16="http://schemas.microsoft.com/office/drawing/2014/main" id="{AC289639-C60D-B241-9C82-D86265E820F3}"/>
              </a:ext>
            </a:extLst>
          </p:cNvPr>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6476210" y="2251064"/>
            <a:ext cx="1177936" cy="1177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9459149"/>
      </p:ext>
    </p:extLst>
  </p:cSld>
  <p:clrMapOvr>
    <a:masterClrMapping/>
  </p:clrMapOvr>
  <p:extLst>
    <p:ext uri="{DCECCB84-F9BA-43D5-87BE-67443E8EF086}">
      <p15:sldGuideLst xmlns:p15="http://schemas.microsoft.com/office/powerpoint/2012/main">
        <p15:guide id="1" orient="horz" pos="2682">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Standaard tekstslide">
    <p:spTree>
      <p:nvGrpSpPr>
        <p:cNvPr id="1" name=""/>
        <p:cNvGrpSpPr/>
        <p:nvPr/>
      </p:nvGrpSpPr>
      <p:grpSpPr>
        <a:xfrm>
          <a:off x="0" y="0"/>
          <a:ext cx="0" cy="0"/>
          <a:chOff x="0" y="0"/>
          <a:chExt cx="0" cy="0"/>
        </a:xfrm>
      </p:grpSpPr>
      <p:cxnSp>
        <p:nvCxnSpPr>
          <p:cNvPr id="7" name="Straight Connector 11">
            <a:extLst>
              <a:ext uri="{FF2B5EF4-FFF2-40B4-BE49-F238E27FC236}">
                <a16:creationId xmlns:a16="http://schemas.microsoft.com/office/drawing/2014/main" id="{EE03FF9A-F597-4244-BD01-6D331A84510A}"/>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3F693408-AB44-4176-9270-2FF98521398A}"/>
              </a:ext>
            </a:extLst>
          </p:cNvPr>
          <p:cNvSpPr>
            <a:spLocks noGrp="1"/>
          </p:cNvSpPr>
          <p:nvPr>
            <p:ph type="title"/>
          </p:nvPr>
        </p:nvSpPr>
        <p:spPr>
          <a:xfrm>
            <a:off x="3207224" y="296864"/>
            <a:ext cx="5768454" cy="468312"/>
          </a:xfrm>
          <a:solidFill>
            <a:schemeClr val="accent2"/>
          </a:solidFill>
        </p:spPr>
        <p:txBody>
          <a:bodyPr/>
          <a:lstStyle>
            <a:lvl1pPr>
              <a:defRPr>
                <a:solidFill>
                  <a:schemeClr val="tx2"/>
                </a:solidFill>
              </a:defRPr>
            </a:lvl1pPr>
          </a:lstStyle>
          <a:p>
            <a:r>
              <a:rPr lang="nl-NL"/>
              <a:t>Klik om stijl te bewerken</a:t>
            </a:r>
            <a:endParaRPr lang="nl-NL" dirty="0"/>
          </a:p>
        </p:txBody>
      </p: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23-9-2022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Tree>
    <p:extLst>
      <p:ext uri="{BB962C8B-B14F-4D97-AF65-F5344CB8AC3E}">
        <p14:creationId xmlns:p14="http://schemas.microsoft.com/office/powerpoint/2010/main" val="53966095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xt en graphic">
    <p:spTree>
      <p:nvGrpSpPr>
        <p:cNvPr id="1" name=""/>
        <p:cNvGrpSpPr/>
        <p:nvPr/>
      </p:nvGrpSpPr>
      <p:grpSpPr>
        <a:xfrm>
          <a:off x="0" y="0"/>
          <a:ext cx="0" cy="0"/>
          <a:chOff x="0" y="0"/>
          <a:chExt cx="0" cy="0"/>
        </a:xfrm>
      </p:grpSpPr>
      <p:cxnSp>
        <p:nvCxnSpPr>
          <p:cNvPr id="7" name="Straight Connector 11">
            <a:extLst>
              <a:ext uri="{FF2B5EF4-FFF2-40B4-BE49-F238E27FC236}">
                <a16:creationId xmlns:a16="http://schemas.microsoft.com/office/drawing/2014/main" id="{EE03FF9A-F597-4244-BD01-6D331A84510A}"/>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3F693408-AB44-4176-9270-2FF98521398A}"/>
              </a:ext>
            </a:extLst>
          </p:cNvPr>
          <p:cNvSpPr>
            <a:spLocks noGrp="1"/>
          </p:cNvSpPr>
          <p:nvPr>
            <p:ph type="title"/>
          </p:nvPr>
        </p:nvSpPr>
        <p:spPr>
          <a:xfrm>
            <a:off x="3207224" y="296864"/>
            <a:ext cx="5768454" cy="468312"/>
          </a:xfrm>
          <a:solidFill>
            <a:schemeClr val="accent2"/>
          </a:solidFill>
        </p:spPr>
        <p:txBody>
          <a:bodyPr/>
          <a:lstStyle>
            <a:lvl1pPr>
              <a:defRPr>
                <a:solidFill>
                  <a:schemeClr val="tx2"/>
                </a:solidFill>
              </a:defRPr>
            </a:lvl1pPr>
          </a:lstStyle>
          <a:p>
            <a:r>
              <a:rPr lang="nl-NL"/>
              <a:t>Klik om stijl te bewerken</a:t>
            </a:r>
            <a:endParaRPr lang="nl-NL" dirty="0"/>
          </a:p>
        </p:txBody>
      </p: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p:nvPr>
        </p:nvSpPr>
        <p:spPr>
          <a:xfrm>
            <a:off x="695325" y="1341439"/>
            <a:ext cx="10801350" cy="2087561"/>
          </a:xfrm>
        </p:spPr>
        <p:txBody>
          <a:bodyPr/>
          <a:lstStyle>
            <a:lvl1pPr marL="381000" indent="-403225">
              <a:lnSpc>
                <a:spcPct val="100000"/>
              </a:lnSpc>
              <a:buFont typeface="+mj-lt"/>
              <a:buAutoNum type="arabicPeriod"/>
              <a:defRPr sz="2400" b="0" i="0">
                <a:latin typeface="Calibri" panose="020F0502020204030204" pitchFamily="34" charset="0"/>
              </a:defRPr>
            </a:lvl1pPr>
            <a:lvl2pPr marL="717550" indent="-358775">
              <a:lnSpc>
                <a:spcPct val="100000"/>
              </a:lnSpc>
              <a:buFont typeface="+mj-lt"/>
              <a:buAutoNum type="arabicPeriod"/>
              <a:defRPr sz="2200"/>
            </a:lvl2pPr>
            <a:lvl3pPr marL="1074738" indent="-357188">
              <a:lnSpc>
                <a:spcPct val="100000"/>
              </a:lnSpc>
              <a:buFont typeface="+mj-lt"/>
              <a:buAutoNum type="arabicPeriod"/>
              <a:defRPr sz="2000"/>
            </a:lvl3pPr>
            <a:lvl4pPr marL="1346200" indent="-271463">
              <a:lnSpc>
                <a:spcPct val="100000"/>
              </a:lnSpc>
              <a:buFont typeface="+mj-lt"/>
              <a:buAutoNum type="arabicPeriod"/>
              <a:defRPr/>
            </a:lvl4pPr>
            <a:lvl5pPr marL="1616075" indent="-269875">
              <a:lnSpc>
                <a:spcPct val="100000"/>
              </a:lnSpc>
              <a:buFont typeface="+mj-lt"/>
              <a:buAutoNum type="arabicPeriod"/>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23-9-2022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9" name="Tijdelijke aanduiding voor SmartArt 8">
            <a:extLst>
              <a:ext uri="{FF2B5EF4-FFF2-40B4-BE49-F238E27FC236}">
                <a16:creationId xmlns:a16="http://schemas.microsoft.com/office/drawing/2014/main" id="{7368748C-00C3-4749-8F7E-85929850892F}"/>
              </a:ext>
            </a:extLst>
          </p:cNvPr>
          <p:cNvSpPr>
            <a:spLocks noGrp="1"/>
          </p:cNvSpPr>
          <p:nvPr>
            <p:ph type="dgm" sz="quarter" idx="13"/>
          </p:nvPr>
        </p:nvSpPr>
        <p:spPr>
          <a:xfrm>
            <a:off x="695325" y="3605213"/>
            <a:ext cx="10801350" cy="2308225"/>
          </a:xfrm>
        </p:spPr>
        <p:txBody>
          <a:bodyPr/>
          <a:lstStyle/>
          <a:p>
            <a:r>
              <a:rPr lang="nl-NL"/>
              <a:t>Klik op het pictogram om een SmartArt-graphic toe te voegen</a:t>
            </a:r>
          </a:p>
        </p:txBody>
      </p:sp>
    </p:spTree>
    <p:extLst>
      <p:ext uri="{BB962C8B-B14F-4D97-AF65-F5344CB8AC3E}">
        <p14:creationId xmlns:p14="http://schemas.microsoft.com/office/powerpoint/2010/main" val="39387011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solidFill>
            <a:schemeClr val="accent4"/>
          </a:solidFill>
        </p:spPr>
        <p:txBody>
          <a:bodyPr vert="horz" lIns="0" tIns="28800" rIns="0" bIns="0" rtlCol="0" anchor="ctr">
            <a:noAutofit/>
          </a:bodyPr>
          <a:lstStyle>
            <a:lvl1pPr>
              <a:defRPr lang="en-US" dirty="0"/>
            </a:lvl1pPr>
          </a:lstStyle>
          <a:p>
            <a:pPr lvl="0"/>
            <a:r>
              <a:rPr lang="en-US" dirty="0"/>
              <a:t>Click to edit Master title style</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1BB9A246-8B85-4F2E-B065-48D11733BFB8}" type="datetime1">
              <a:rPr lang="en-US" smtClean="0"/>
              <a:pPr/>
              <a:t>9/23/2022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kern="1200" dirty="0">
                <a:solidFill>
                  <a:schemeClr val="tx1"/>
                </a:solidFill>
                <a:latin typeface="+mn-lt"/>
                <a:ea typeface="Open Sans Light" panose="020B0604020202020204" charset="0"/>
                <a:cs typeface="Open Sans Light" panose="020B060402020202020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506200" y="6463929"/>
            <a:ext cx="425824"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9" name="Tijdelijke aanduiding voor tekst 8">
            <a:extLst>
              <a:ext uri="{FF2B5EF4-FFF2-40B4-BE49-F238E27FC236}">
                <a16:creationId xmlns:a16="http://schemas.microsoft.com/office/drawing/2014/main" id="{323555D0-A87F-4602-9F93-5444AF78B756}"/>
              </a:ext>
            </a:extLst>
          </p:cNvPr>
          <p:cNvSpPr>
            <a:spLocks noGrp="1"/>
          </p:cNvSpPr>
          <p:nvPr>
            <p:ph type="body" sz="quarter" idx="13" hasCustomPrompt="1"/>
          </p:nvPr>
        </p:nvSpPr>
        <p:spPr>
          <a:xfrm>
            <a:off x="2072024" y="934484"/>
            <a:ext cx="8047953" cy="406954"/>
          </a:xfrm>
          <a:noFill/>
        </p:spPr>
        <p:txBody>
          <a:bodyPr vert="horz" lIns="0" tIns="28800" rIns="0" bIns="0" rtlCol="0" anchor="ctr">
            <a:noAutofit/>
          </a:bodyPr>
          <a:lstStyle>
            <a:lvl1pPr marL="0" indent="0" algn="ctr">
              <a:buNone/>
              <a:defRPr lang="nl-NL" sz="1800" b="1" baseline="0" dirty="0">
                <a:latin typeface="+mj-lt"/>
                <a:ea typeface="+mj-ea"/>
                <a:cs typeface="+mj-cs"/>
              </a:defRPr>
            </a:lvl1pPr>
          </a:lstStyle>
          <a:p>
            <a:pPr marL="228600" lvl="0" indent="-228600" algn="ctr">
              <a:spcBef>
                <a:spcPct val="0"/>
              </a:spcBef>
            </a:pPr>
            <a:r>
              <a:rPr lang="nl-NL" dirty="0"/>
              <a:t>Subtitel</a:t>
            </a:r>
          </a:p>
        </p:txBody>
      </p:sp>
      <p:sp>
        <p:nvSpPr>
          <p:cNvPr id="10" name="Tijdelijke aanduiding voor afbeelding 9">
            <a:extLst>
              <a:ext uri="{FF2B5EF4-FFF2-40B4-BE49-F238E27FC236}">
                <a16:creationId xmlns:a16="http://schemas.microsoft.com/office/drawing/2014/main" id="{CD6C5888-757B-49AC-B2F5-82A03BD8B697}"/>
              </a:ext>
            </a:extLst>
          </p:cNvPr>
          <p:cNvSpPr>
            <a:spLocks noGrp="1"/>
          </p:cNvSpPr>
          <p:nvPr>
            <p:ph type="pic" sz="quarter" idx="14" hasCustomPrompt="1"/>
          </p:nvPr>
        </p:nvSpPr>
        <p:spPr>
          <a:xfrm>
            <a:off x="1123464" y="2201861"/>
            <a:ext cx="1474507" cy="1474507"/>
          </a:xfrm>
          <a:prstGeom prst="ellipse">
            <a:avLst/>
          </a:prstGeom>
          <a:solidFill>
            <a:schemeClr val="accent2"/>
          </a:solidFill>
        </p:spPr>
        <p:txBody>
          <a:bodyPr wrap="none" bIns="0" anchor="t" anchorCtr="0">
            <a:noAutofit/>
          </a:bodyPr>
          <a:lstStyle>
            <a:lvl1pPr marL="0" indent="0" algn="ctr">
              <a:buNone/>
              <a:defRPr>
                <a:solidFill>
                  <a:schemeClr val="bg1"/>
                </a:solidFill>
                <a:latin typeface="+mj-lt"/>
              </a:defRPr>
            </a:lvl1pPr>
          </a:lstStyle>
          <a:p>
            <a:r>
              <a:rPr lang="nl-NL" dirty="0"/>
              <a:t>Icoon</a:t>
            </a:r>
          </a:p>
        </p:txBody>
      </p:sp>
      <p:sp>
        <p:nvSpPr>
          <p:cNvPr id="13" name="Tijdelijke aanduiding voor afbeelding 9">
            <a:extLst>
              <a:ext uri="{FF2B5EF4-FFF2-40B4-BE49-F238E27FC236}">
                <a16:creationId xmlns:a16="http://schemas.microsoft.com/office/drawing/2014/main" id="{5E726744-4DF3-499B-85AD-BEBAC83A8F0B}"/>
              </a:ext>
            </a:extLst>
          </p:cNvPr>
          <p:cNvSpPr>
            <a:spLocks noGrp="1"/>
          </p:cNvSpPr>
          <p:nvPr>
            <p:ph type="pic" sz="quarter" idx="15" hasCustomPrompt="1"/>
          </p:nvPr>
        </p:nvSpPr>
        <p:spPr>
          <a:xfrm>
            <a:off x="3229916" y="2201861"/>
            <a:ext cx="1474507" cy="1474507"/>
          </a:xfrm>
          <a:prstGeom prst="ellipse">
            <a:avLst/>
          </a:prstGeom>
          <a:solidFill>
            <a:schemeClr val="accent2"/>
          </a:solidFill>
        </p:spPr>
        <p:txBody>
          <a:bodyPr wrap="none" bIns="0" anchor="t" anchorCtr="0">
            <a:noAutofit/>
          </a:bodyPr>
          <a:lstStyle>
            <a:lvl1pPr marL="0" indent="0" algn="ctr">
              <a:buNone/>
              <a:defRPr>
                <a:solidFill>
                  <a:schemeClr val="bg1"/>
                </a:solidFill>
                <a:latin typeface="+mj-lt"/>
              </a:defRPr>
            </a:lvl1pPr>
          </a:lstStyle>
          <a:p>
            <a:r>
              <a:rPr lang="nl-NL" dirty="0"/>
              <a:t>Icoon</a:t>
            </a:r>
          </a:p>
        </p:txBody>
      </p:sp>
      <p:sp>
        <p:nvSpPr>
          <p:cNvPr id="14" name="Tijdelijke aanduiding voor afbeelding 9">
            <a:extLst>
              <a:ext uri="{FF2B5EF4-FFF2-40B4-BE49-F238E27FC236}">
                <a16:creationId xmlns:a16="http://schemas.microsoft.com/office/drawing/2014/main" id="{66FDDCCA-98FA-4FD9-A00E-2603D5D72FFC}"/>
              </a:ext>
            </a:extLst>
          </p:cNvPr>
          <p:cNvSpPr>
            <a:spLocks noGrp="1"/>
          </p:cNvSpPr>
          <p:nvPr>
            <p:ph type="pic" sz="quarter" idx="16" hasCustomPrompt="1"/>
          </p:nvPr>
        </p:nvSpPr>
        <p:spPr>
          <a:xfrm>
            <a:off x="5354197" y="2214541"/>
            <a:ext cx="1474507" cy="1474507"/>
          </a:xfrm>
          <a:prstGeom prst="ellipse">
            <a:avLst/>
          </a:prstGeom>
          <a:solidFill>
            <a:schemeClr val="accent2"/>
          </a:solidFill>
        </p:spPr>
        <p:txBody>
          <a:bodyPr wrap="none" bIns="0" anchor="t" anchorCtr="0">
            <a:noAutofit/>
          </a:bodyPr>
          <a:lstStyle>
            <a:lvl1pPr marL="0" indent="0" algn="ctr">
              <a:buNone/>
              <a:defRPr>
                <a:solidFill>
                  <a:schemeClr val="bg1"/>
                </a:solidFill>
                <a:latin typeface="+mj-lt"/>
              </a:defRPr>
            </a:lvl1pPr>
          </a:lstStyle>
          <a:p>
            <a:r>
              <a:rPr lang="nl-NL" dirty="0"/>
              <a:t>Icoon</a:t>
            </a:r>
          </a:p>
        </p:txBody>
      </p:sp>
      <p:sp>
        <p:nvSpPr>
          <p:cNvPr id="15" name="Tijdelijke aanduiding voor afbeelding 9">
            <a:extLst>
              <a:ext uri="{FF2B5EF4-FFF2-40B4-BE49-F238E27FC236}">
                <a16:creationId xmlns:a16="http://schemas.microsoft.com/office/drawing/2014/main" id="{F7D7C91C-975E-4C0C-9946-511D0ECF6142}"/>
              </a:ext>
            </a:extLst>
          </p:cNvPr>
          <p:cNvSpPr>
            <a:spLocks noGrp="1"/>
          </p:cNvSpPr>
          <p:nvPr>
            <p:ph type="pic" sz="quarter" idx="17" hasCustomPrompt="1"/>
          </p:nvPr>
        </p:nvSpPr>
        <p:spPr>
          <a:xfrm>
            <a:off x="7501171" y="2201860"/>
            <a:ext cx="1474507" cy="1474507"/>
          </a:xfrm>
          <a:prstGeom prst="ellipse">
            <a:avLst/>
          </a:prstGeom>
          <a:solidFill>
            <a:schemeClr val="accent2"/>
          </a:solidFill>
        </p:spPr>
        <p:txBody>
          <a:bodyPr wrap="none" bIns="0" anchor="t" anchorCtr="0">
            <a:noAutofit/>
          </a:bodyPr>
          <a:lstStyle>
            <a:lvl1pPr marL="0" indent="0" algn="ctr">
              <a:buNone/>
              <a:defRPr>
                <a:solidFill>
                  <a:schemeClr val="bg1"/>
                </a:solidFill>
                <a:latin typeface="+mj-lt"/>
              </a:defRPr>
            </a:lvl1pPr>
          </a:lstStyle>
          <a:p>
            <a:r>
              <a:rPr lang="nl-NL" dirty="0"/>
              <a:t>Icoon</a:t>
            </a:r>
          </a:p>
        </p:txBody>
      </p:sp>
      <p:sp>
        <p:nvSpPr>
          <p:cNvPr id="17" name="Tijdelijke aanduiding voor afbeelding 9">
            <a:extLst>
              <a:ext uri="{FF2B5EF4-FFF2-40B4-BE49-F238E27FC236}">
                <a16:creationId xmlns:a16="http://schemas.microsoft.com/office/drawing/2014/main" id="{0124AFAA-D80D-4A12-90C3-05B250F52C34}"/>
              </a:ext>
            </a:extLst>
          </p:cNvPr>
          <p:cNvSpPr>
            <a:spLocks noGrp="1"/>
          </p:cNvSpPr>
          <p:nvPr>
            <p:ph type="pic" sz="quarter" idx="18" hasCustomPrompt="1"/>
          </p:nvPr>
        </p:nvSpPr>
        <p:spPr>
          <a:xfrm>
            <a:off x="9620213" y="2201860"/>
            <a:ext cx="1474507" cy="1474507"/>
          </a:xfrm>
          <a:prstGeom prst="ellipse">
            <a:avLst/>
          </a:prstGeom>
          <a:solidFill>
            <a:schemeClr val="accent2"/>
          </a:solidFill>
        </p:spPr>
        <p:txBody>
          <a:bodyPr wrap="none" bIns="0" anchor="t" anchorCtr="0">
            <a:noAutofit/>
          </a:bodyPr>
          <a:lstStyle>
            <a:lvl1pPr marL="0" indent="0" algn="ctr">
              <a:buNone/>
              <a:defRPr>
                <a:solidFill>
                  <a:schemeClr val="bg1"/>
                </a:solidFill>
                <a:latin typeface="+mj-lt"/>
              </a:defRPr>
            </a:lvl1pPr>
          </a:lstStyle>
          <a:p>
            <a:r>
              <a:rPr lang="nl-NL" dirty="0"/>
              <a:t>Icoon</a:t>
            </a:r>
          </a:p>
        </p:txBody>
      </p:sp>
      <p:cxnSp>
        <p:nvCxnSpPr>
          <p:cNvPr id="19" name="Rechte verbindingslijn 18">
            <a:extLst>
              <a:ext uri="{FF2B5EF4-FFF2-40B4-BE49-F238E27FC236}">
                <a16:creationId xmlns:a16="http://schemas.microsoft.com/office/drawing/2014/main" id="{8D126A65-B405-449D-A4C1-74ACB5324C79}"/>
              </a:ext>
            </a:extLst>
          </p:cNvPr>
          <p:cNvCxnSpPr/>
          <p:nvPr userDrawn="1"/>
        </p:nvCxnSpPr>
        <p:spPr>
          <a:xfrm>
            <a:off x="1290562"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53556DC5-104B-487A-AE1E-DAB64B157C95}"/>
              </a:ext>
            </a:extLst>
          </p:cNvPr>
          <p:cNvCxnSpPr/>
          <p:nvPr userDrawn="1"/>
        </p:nvCxnSpPr>
        <p:spPr>
          <a:xfrm>
            <a:off x="3414749"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id="{1E40841A-4E82-458A-A492-59AB6E17D33F}"/>
              </a:ext>
            </a:extLst>
          </p:cNvPr>
          <p:cNvCxnSpPr/>
          <p:nvPr userDrawn="1"/>
        </p:nvCxnSpPr>
        <p:spPr>
          <a:xfrm>
            <a:off x="5538936"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3" name="Rechte verbindingslijn 22">
            <a:extLst>
              <a:ext uri="{FF2B5EF4-FFF2-40B4-BE49-F238E27FC236}">
                <a16:creationId xmlns:a16="http://schemas.microsoft.com/office/drawing/2014/main" id="{AFD43B21-7BE1-4A1F-8287-58E950575272}"/>
              </a:ext>
            </a:extLst>
          </p:cNvPr>
          <p:cNvCxnSpPr/>
          <p:nvPr userDrawn="1"/>
        </p:nvCxnSpPr>
        <p:spPr>
          <a:xfrm>
            <a:off x="7663123"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4" name="Rechte verbindingslijn 23">
            <a:extLst>
              <a:ext uri="{FF2B5EF4-FFF2-40B4-BE49-F238E27FC236}">
                <a16:creationId xmlns:a16="http://schemas.microsoft.com/office/drawing/2014/main" id="{A41E3F88-9296-4C57-856B-AC23A4003951}"/>
              </a:ext>
            </a:extLst>
          </p:cNvPr>
          <p:cNvCxnSpPr/>
          <p:nvPr userDrawn="1"/>
        </p:nvCxnSpPr>
        <p:spPr>
          <a:xfrm>
            <a:off x="9787311"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26" name="Tijdelijke aanduiding voor tekst 25">
            <a:extLst>
              <a:ext uri="{FF2B5EF4-FFF2-40B4-BE49-F238E27FC236}">
                <a16:creationId xmlns:a16="http://schemas.microsoft.com/office/drawing/2014/main" id="{B0EE1C23-2E31-4ADB-878F-6AA1C486E856}"/>
              </a:ext>
            </a:extLst>
          </p:cNvPr>
          <p:cNvSpPr>
            <a:spLocks noGrp="1"/>
          </p:cNvSpPr>
          <p:nvPr>
            <p:ph type="body" sz="quarter" idx="19"/>
          </p:nvPr>
        </p:nvSpPr>
        <p:spPr>
          <a:xfrm>
            <a:off x="819317"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
        <p:nvSpPr>
          <p:cNvPr id="27" name="Tijdelijke aanduiding voor tekst 25">
            <a:extLst>
              <a:ext uri="{FF2B5EF4-FFF2-40B4-BE49-F238E27FC236}">
                <a16:creationId xmlns:a16="http://schemas.microsoft.com/office/drawing/2014/main" id="{0533F48C-BC37-4B7E-B7F3-9CEFB4495C0C}"/>
              </a:ext>
            </a:extLst>
          </p:cNvPr>
          <p:cNvSpPr>
            <a:spLocks noGrp="1"/>
          </p:cNvSpPr>
          <p:nvPr>
            <p:ph type="body" sz="quarter" idx="20"/>
          </p:nvPr>
        </p:nvSpPr>
        <p:spPr>
          <a:xfrm>
            <a:off x="2943504"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
        <p:nvSpPr>
          <p:cNvPr id="28" name="Tijdelijke aanduiding voor tekst 25">
            <a:extLst>
              <a:ext uri="{FF2B5EF4-FFF2-40B4-BE49-F238E27FC236}">
                <a16:creationId xmlns:a16="http://schemas.microsoft.com/office/drawing/2014/main" id="{520BF3D7-2FF1-484E-B1BE-71E4F76752C0}"/>
              </a:ext>
            </a:extLst>
          </p:cNvPr>
          <p:cNvSpPr>
            <a:spLocks noGrp="1"/>
          </p:cNvSpPr>
          <p:nvPr>
            <p:ph type="body" sz="quarter" idx="21"/>
          </p:nvPr>
        </p:nvSpPr>
        <p:spPr>
          <a:xfrm>
            <a:off x="5067691"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
        <p:nvSpPr>
          <p:cNvPr id="29" name="Tijdelijke aanduiding voor tekst 25">
            <a:extLst>
              <a:ext uri="{FF2B5EF4-FFF2-40B4-BE49-F238E27FC236}">
                <a16:creationId xmlns:a16="http://schemas.microsoft.com/office/drawing/2014/main" id="{D01D0B5E-4E12-4FAF-8832-9D50D764F0B0}"/>
              </a:ext>
            </a:extLst>
          </p:cNvPr>
          <p:cNvSpPr>
            <a:spLocks noGrp="1"/>
          </p:cNvSpPr>
          <p:nvPr>
            <p:ph type="body" sz="quarter" idx="22"/>
          </p:nvPr>
        </p:nvSpPr>
        <p:spPr>
          <a:xfrm>
            <a:off x="7191878"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
        <p:nvSpPr>
          <p:cNvPr id="30" name="Tijdelijke aanduiding voor tekst 25">
            <a:extLst>
              <a:ext uri="{FF2B5EF4-FFF2-40B4-BE49-F238E27FC236}">
                <a16:creationId xmlns:a16="http://schemas.microsoft.com/office/drawing/2014/main" id="{DB72E39B-534D-436C-B3A6-130EE8C947AC}"/>
              </a:ext>
            </a:extLst>
          </p:cNvPr>
          <p:cNvSpPr>
            <a:spLocks noGrp="1"/>
          </p:cNvSpPr>
          <p:nvPr>
            <p:ph type="body" sz="quarter" idx="23"/>
          </p:nvPr>
        </p:nvSpPr>
        <p:spPr>
          <a:xfrm>
            <a:off x="9316066"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Tree>
    <p:extLst>
      <p:ext uri="{BB962C8B-B14F-4D97-AF65-F5344CB8AC3E}">
        <p14:creationId xmlns:p14="http://schemas.microsoft.com/office/powerpoint/2010/main" val="276842317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Accenttext en subtext">
    <p:spTree>
      <p:nvGrpSpPr>
        <p:cNvPr id="1" name=""/>
        <p:cNvGrpSpPr/>
        <p:nvPr/>
      </p:nvGrpSpPr>
      <p:grpSpPr>
        <a:xfrm>
          <a:off x="0" y="0"/>
          <a:ext cx="0" cy="0"/>
          <a:chOff x="0" y="0"/>
          <a:chExt cx="0" cy="0"/>
        </a:xfrm>
      </p:grpSpPr>
      <p:cxnSp>
        <p:nvCxnSpPr>
          <p:cNvPr id="7" name="Straight Connector 11">
            <a:extLst>
              <a:ext uri="{FF2B5EF4-FFF2-40B4-BE49-F238E27FC236}">
                <a16:creationId xmlns:a16="http://schemas.microsoft.com/office/drawing/2014/main" id="{EE03FF9A-F597-4244-BD01-6D331A84510A}"/>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3F693408-AB44-4176-9270-2FF98521398A}"/>
              </a:ext>
            </a:extLst>
          </p:cNvPr>
          <p:cNvSpPr>
            <a:spLocks noGrp="1"/>
          </p:cNvSpPr>
          <p:nvPr>
            <p:ph type="title"/>
          </p:nvPr>
        </p:nvSpPr>
        <p:spPr>
          <a:xfrm>
            <a:off x="3207224" y="296864"/>
            <a:ext cx="5768454" cy="468312"/>
          </a:xfrm>
          <a:solidFill>
            <a:schemeClr val="accent2"/>
          </a:solidFill>
        </p:spPr>
        <p:txBody>
          <a:bodyPr/>
          <a:lstStyle>
            <a:lvl1pPr>
              <a:defRPr>
                <a:solidFill>
                  <a:schemeClr val="tx2"/>
                </a:solidFill>
              </a:defRPr>
            </a:lvl1pPr>
          </a:lstStyle>
          <a:p>
            <a:r>
              <a:rPr lang="nl-NL"/>
              <a:t>Klik om stijl te bewerken</a:t>
            </a:r>
            <a:endParaRPr lang="nl-NL" dirty="0"/>
          </a:p>
        </p:txBody>
      </p: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p:nvPr>
        </p:nvSpPr>
        <p:spPr>
          <a:xfrm>
            <a:off x="695325" y="4852554"/>
            <a:ext cx="10801350" cy="1060883"/>
          </a:xfrm>
        </p:spPr>
        <p:txBody>
          <a:bodyPr/>
          <a:lstStyle>
            <a:lvl1pPr marL="0" indent="0" algn="ctr">
              <a:buNone/>
              <a:defRPr sz="1800"/>
            </a:lvl1pPr>
            <a:lvl2pPr marL="0" indent="0" algn="ctr">
              <a:buNone/>
              <a:defRPr sz="1600"/>
            </a:lvl2pPr>
            <a:lvl3pPr marL="0" indent="0" algn="ctr">
              <a:buNone/>
              <a:defRPr sz="1400"/>
            </a:lvl3pPr>
            <a:lvl4pPr marL="0" indent="0" algn="ctr">
              <a:buNone/>
              <a:defRPr sz="1200"/>
            </a:lvl4pPr>
            <a:lvl5pPr marL="0" indent="0" algn="ctr">
              <a:buNone/>
              <a:defRPr sz="12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23-9-2022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10" name="Tijdelijke aanduiding voor tekst 9">
            <a:extLst>
              <a:ext uri="{FF2B5EF4-FFF2-40B4-BE49-F238E27FC236}">
                <a16:creationId xmlns:a16="http://schemas.microsoft.com/office/drawing/2014/main" id="{AE5F1D25-ADD7-463A-B588-D926CC5ACFAE}"/>
              </a:ext>
            </a:extLst>
          </p:cNvPr>
          <p:cNvSpPr>
            <a:spLocks noGrp="1"/>
          </p:cNvSpPr>
          <p:nvPr>
            <p:ph type="body" sz="quarter" idx="13"/>
          </p:nvPr>
        </p:nvSpPr>
        <p:spPr>
          <a:xfrm>
            <a:off x="695325" y="1341437"/>
            <a:ext cx="10801350" cy="2794137"/>
          </a:xfrm>
        </p:spPr>
        <p:txBody>
          <a:bodyPr anchor="ctr" anchorCtr="0"/>
          <a:lstStyle>
            <a:lvl1pPr marL="0" indent="0" algn="ctr">
              <a:buNone/>
              <a:defRPr sz="2800" b="0" i="0">
                <a:latin typeface="Calibri Light" panose="020F0302020204030204" pitchFamily="34" charset="0"/>
              </a:defRPr>
            </a:lvl1pPr>
            <a:lvl2pPr marL="314325" indent="0" algn="ctr">
              <a:buNone/>
              <a:defRPr/>
            </a:lvl2pPr>
            <a:lvl3pPr marL="627062" indent="0" algn="ctr">
              <a:buNone/>
              <a:defRPr/>
            </a:lvl3pPr>
            <a:lvl4pPr marL="852487" indent="0" algn="ctr">
              <a:buNone/>
              <a:defRPr/>
            </a:lvl4pPr>
            <a:lvl5pPr marL="1117600" indent="0" algn="ctr">
              <a:buNone/>
              <a:defRPr/>
            </a:lvl5pPr>
          </a:lstStyle>
          <a:p>
            <a:pPr lvl="0"/>
            <a:r>
              <a:rPr lang="nl-NL" dirty="0"/>
              <a:t>Klikken om de tekststijl van het model te bewerken</a:t>
            </a:r>
          </a:p>
        </p:txBody>
      </p:sp>
    </p:spTree>
    <p:extLst>
      <p:ext uri="{BB962C8B-B14F-4D97-AF65-F5344CB8AC3E}">
        <p14:creationId xmlns:p14="http://schemas.microsoft.com/office/powerpoint/2010/main" val="342325905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Titel en activiteit gecentreerd">
    <p:spTree>
      <p:nvGrpSpPr>
        <p:cNvPr id="1" name=""/>
        <p:cNvGrpSpPr/>
        <p:nvPr/>
      </p:nvGrpSpPr>
      <p:grpSpPr>
        <a:xfrm>
          <a:off x="0" y="0"/>
          <a:ext cx="0" cy="0"/>
          <a:chOff x="0" y="0"/>
          <a:chExt cx="0" cy="0"/>
        </a:xfrm>
      </p:grpSpPr>
      <p:cxnSp>
        <p:nvCxnSpPr>
          <p:cNvPr id="7" name="Straight Connector 11">
            <a:extLst>
              <a:ext uri="{FF2B5EF4-FFF2-40B4-BE49-F238E27FC236}">
                <a16:creationId xmlns:a16="http://schemas.microsoft.com/office/drawing/2014/main" id="{EE03FF9A-F597-4244-BD01-6D331A84510A}"/>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3F693408-AB44-4176-9270-2FF98521398A}"/>
              </a:ext>
            </a:extLst>
          </p:cNvPr>
          <p:cNvSpPr>
            <a:spLocks noGrp="1"/>
          </p:cNvSpPr>
          <p:nvPr>
            <p:ph type="title"/>
          </p:nvPr>
        </p:nvSpPr>
        <p:spPr>
          <a:xfrm>
            <a:off x="3207224" y="296864"/>
            <a:ext cx="5768454" cy="468312"/>
          </a:xfrm>
          <a:solidFill>
            <a:schemeClr val="accent2"/>
          </a:solidFill>
        </p:spPr>
        <p:txBody>
          <a:bodyPr/>
          <a:lstStyle>
            <a:lvl1pPr>
              <a:defRPr>
                <a:solidFill>
                  <a:schemeClr val="tx2"/>
                </a:solidFill>
              </a:defRPr>
            </a:lvl1pPr>
          </a:lstStyle>
          <a:p>
            <a:r>
              <a:rPr lang="nl-NL"/>
              <a:t>Klik om stijl te bewerken</a:t>
            </a:r>
            <a:endParaRPr lang="nl-NL" dirty="0"/>
          </a:p>
        </p:txBody>
      </p: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p:nvPr>
        </p:nvSpPr>
        <p:spPr>
          <a:xfrm>
            <a:off x="695325" y="2215561"/>
            <a:ext cx="10801350" cy="3697877"/>
          </a:xfrm>
        </p:spPr>
        <p:txBody>
          <a:bodyPr/>
          <a:lstStyle>
            <a:lvl1pPr marL="0" indent="0" algn="ctr">
              <a:buNone/>
              <a:defRPr/>
            </a:lvl1pPr>
            <a:lvl2pPr marL="0" indent="0" algn="ctr">
              <a:buNone/>
              <a:defRPr/>
            </a:lvl2pPr>
            <a:lvl3pPr marL="0" indent="0" algn="ctr">
              <a:buNone/>
              <a:defRPr/>
            </a:lvl3pPr>
            <a:lvl4pPr marL="0" indent="0" algn="ctr">
              <a:buNone/>
              <a:defRPr/>
            </a:lvl4pPr>
            <a:lvl5pPr marL="0" indent="0" algn="ctr">
              <a:buNone/>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23-9-2022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cxnSp>
        <p:nvCxnSpPr>
          <p:cNvPr id="8" name="Rechte verbindingslijn 11">
            <a:extLst>
              <a:ext uri="{FF2B5EF4-FFF2-40B4-BE49-F238E27FC236}">
                <a16:creationId xmlns:a16="http://schemas.microsoft.com/office/drawing/2014/main" id="{D642DCA5-833B-4493-ABD8-33290026DB6C}"/>
              </a:ext>
            </a:extLst>
          </p:cNvPr>
          <p:cNvCxnSpPr>
            <a:cxnSpLocks/>
          </p:cNvCxnSpPr>
          <p:nvPr userDrawn="1"/>
        </p:nvCxnSpPr>
        <p:spPr>
          <a:xfrm>
            <a:off x="4224669" y="1851876"/>
            <a:ext cx="3742661" cy="0"/>
          </a:xfrm>
          <a:prstGeom prst="line">
            <a:avLst/>
          </a:prstGeom>
          <a:ln w="12700" cap="rnd">
            <a:solidFill>
              <a:schemeClr val="accent4"/>
            </a:solidFill>
            <a:prstDash val="dash"/>
            <a:round/>
          </a:ln>
        </p:spPr>
        <p:style>
          <a:lnRef idx="1">
            <a:schemeClr val="accent1"/>
          </a:lnRef>
          <a:fillRef idx="0">
            <a:schemeClr val="accent1"/>
          </a:fillRef>
          <a:effectRef idx="0">
            <a:schemeClr val="accent1"/>
          </a:effectRef>
          <a:fontRef idx="minor">
            <a:schemeClr val="tx1"/>
          </a:fontRef>
        </p:style>
      </p:cxnSp>
      <p:sp>
        <p:nvSpPr>
          <p:cNvPr id="10" name="Tijdelijke aanduiding voor tekst 9">
            <a:extLst>
              <a:ext uri="{FF2B5EF4-FFF2-40B4-BE49-F238E27FC236}">
                <a16:creationId xmlns:a16="http://schemas.microsoft.com/office/drawing/2014/main" id="{AE5F1D25-ADD7-463A-B588-D926CC5ACFAE}"/>
              </a:ext>
            </a:extLst>
          </p:cNvPr>
          <p:cNvSpPr>
            <a:spLocks noGrp="1"/>
          </p:cNvSpPr>
          <p:nvPr>
            <p:ph type="body" sz="quarter" idx="13"/>
          </p:nvPr>
        </p:nvSpPr>
        <p:spPr>
          <a:xfrm>
            <a:off x="695325" y="1341438"/>
            <a:ext cx="10801350" cy="468312"/>
          </a:xfrm>
        </p:spPr>
        <p:txBody>
          <a:bodyPr/>
          <a:lstStyle>
            <a:lvl1pPr marL="0" indent="0" algn="ctr">
              <a:buNone/>
              <a:defRPr sz="2800" b="0" i="0">
                <a:latin typeface="Calibri Light" panose="020F0302020204030204" pitchFamily="34" charset="0"/>
              </a:defRPr>
            </a:lvl1pPr>
            <a:lvl2pPr marL="314325" indent="0" algn="ctr">
              <a:buNone/>
              <a:defRPr/>
            </a:lvl2pPr>
            <a:lvl3pPr marL="627062" indent="0" algn="ctr">
              <a:buNone/>
              <a:defRPr/>
            </a:lvl3pPr>
            <a:lvl4pPr marL="852487" indent="0" algn="ctr">
              <a:buNone/>
              <a:defRPr/>
            </a:lvl4pPr>
            <a:lvl5pPr marL="1117600" indent="0" algn="ctr">
              <a:buNone/>
              <a:defRPr/>
            </a:lvl5pPr>
          </a:lstStyle>
          <a:p>
            <a:pPr lvl="0"/>
            <a:r>
              <a:rPr lang="nl-NL" dirty="0"/>
              <a:t>Klikken om de tekststijl van het model te bewerken</a:t>
            </a:r>
          </a:p>
        </p:txBody>
      </p:sp>
    </p:spTree>
    <p:extLst>
      <p:ext uri="{BB962C8B-B14F-4D97-AF65-F5344CB8AC3E}">
        <p14:creationId xmlns:p14="http://schemas.microsoft.com/office/powerpoint/2010/main" val="10310022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cxnSp>
        <p:nvCxnSpPr>
          <p:cNvPr id="7" name="Straight Connector 11">
            <a:extLst>
              <a:ext uri="{FF2B5EF4-FFF2-40B4-BE49-F238E27FC236}">
                <a16:creationId xmlns:a16="http://schemas.microsoft.com/office/drawing/2014/main" id="{EE03FF9A-F597-4244-BD01-6D331A84510A}"/>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3F693408-AB44-4176-9270-2FF98521398A}"/>
              </a:ext>
            </a:extLst>
          </p:cNvPr>
          <p:cNvSpPr>
            <a:spLocks noGrp="1"/>
          </p:cNvSpPr>
          <p:nvPr>
            <p:ph type="title" hasCustomPrompt="1"/>
          </p:nvPr>
        </p:nvSpPr>
        <p:spPr>
          <a:xfrm>
            <a:off x="4299044" y="296864"/>
            <a:ext cx="3603009" cy="468312"/>
          </a:xfrm>
          <a:solidFill>
            <a:schemeClr val="accent2"/>
          </a:solidFill>
        </p:spPr>
        <p:txBody>
          <a:bodyPr/>
          <a:lstStyle>
            <a:lvl1pPr>
              <a:defRPr>
                <a:solidFill>
                  <a:schemeClr val="tx2"/>
                </a:solidFill>
              </a:defRPr>
            </a:lvl1pPr>
          </a:lstStyle>
          <a:p>
            <a:r>
              <a:rPr lang="nl-NL" dirty="0" err="1"/>
              <a:t>Inhoudtitel</a:t>
            </a:r>
            <a:endParaRPr lang="nl-NL" dirty="0"/>
          </a:p>
        </p:txBody>
      </p: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p:nvPr>
        </p:nvSpPr>
        <p:spPr>
          <a:xfrm>
            <a:off x="1200150" y="2502091"/>
            <a:ext cx="9791700" cy="3411347"/>
          </a:xfrm>
        </p:spPr>
        <p:txBody>
          <a:bodyPr/>
          <a:lstStyle>
            <a:lvl1pPr marL="322262" indent="-342900">
              <a:buClr>
                <a:schemeClr val="accent4"/>
              </a:buClr>
              <a:buFont typeface="+mj-lt"/>
              <a:buAutoNum type="arabicPeriod"/>
              <a:defRPr/>
            </a:lvl1pPr>
            <a:lvl2pPr marL="657225" indent="-342900">
              <a:buClr>
                <a:schemeClr val="accent4"/>
              </a:buClr>
              <a:buFont typeface="+mj-lt"/>
              <a:buAutoNum type="arabicPeriod"/>
              <a:defRPr/>
            </a:lvl2pPr>
            <a:lvl3pPr marL="969962" indent="-342900">
              <a:buClr>
                <a:schemeClr val="accent4"/>
              </a:buClr>
              <a:buFont typeface="+mj-lt"/>
              <a:buAutoNum type="arabicPeriod"/>
              <a:defRPr/>
            </a:lvl3pPr>
            <a:lvl4pPr marL="1081087" indent="-228600">
              <a:buClr>
                <a:schemeClr val="accent4"/>
              </a:buClr>
              <a:buFont typeface="+mj-lt"/>
              <a:buAutoNum type="arabicPeriod"/>
              <a:defRPr/>
            </a:lvl4pPr>
            <a:lvl5pPr marL="1346200" indent="-228600">
              <a:buClr>
                <a:schemeClr val="accent4"/>
              </a:buClr>
              <a:buFont typeface="+mj-lt"/>
              <a:buAutoNum type="arabicPeriod"/>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23-9-2022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Tree>
    <p:extLst>
      <p:ext uri="{BB962C8B-B14F-4D97-AF65-F5344CB8AC3E}">
        <p14:creationId xmlns:p14="http://schemas.microsoft.com/office/powerpoint/2010/main" val="4033985643"/>
      </p:ext>
    </p:extLst>
  </p:cSld>
  <p:clrMapOvr>
    <a:masterClrMapping/>
  </p:clrMapOvr>
  <p:extLst>
    <p:ext uri="{DCECCB84-F9BA-43D5-87BE-67443E8EF086}">
      <p15:sldGuideLst xmlns:p15="http://schemas.microsoft.com/office/powerpoint/2012/main">
        <p15:guide id="1" pos="756">
          <p15:clr>
            <a:srgbClr val="FBAE40"/>
          </p15:clr>
        </p15:guide>
        <p15:guide id="2" pos="6924">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 icon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693408-AB44-4176-9270-2FF98521398A}"/>
              </a:ext>
            </a:extLst>
          </p:cNvPr>
          <p:cNvSpPr>
            <a:spLocks noGrp="1"/>
          </p:cNvSpPr>
          <p:nvPr>
            <p:ph type="title"/>
          </p:nvPr>
        </p:nvSpPr>
        <p:spPr>
          <a:xfrm>
            <a:off x="3207224" y="296864"/>
            <a:ext cx="5768454" cy="468312"/>
          </a:xfrm>
          <a:solidFill>
            <a:schemeClr val="accent2"/>
          </a:solidFill>
        </p:spPr>
        <p:txBody>
          <a:bodyPr/>
          <a:lstStyle/>
          <a:p>
            <a:r>
              <a:rPr lang="nl-NL"/>
              <a:t>Klik om stijl te bewerken</a:t>
            </a:r>
            <a:endParaRPr lang="nl-NL" dirty="0"/>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23-9-2022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14" name="Tijdelijke aanduiding voor afbeelding 13">
            <a:extLst>
              <a:ext uri="{FF2B5EF4-FFF2-40B4-BE49-F238E27FC236}">
                <a16:creationId xmlns:a16="http://schemas.microsoft.com/office/drawing/2014/main" id="{54ACC7EA-4D17-4B69-8220-6862BBC0F382}"/>
              </a:ext>
            </a:extLst>
          </p:cNvPr>
          <p:cNvSpPr>
            <a:spLocks noGrp="1"/>
          </p:cNvSpPr>
          <p:nvPr>
            <p:ph type="pic" sz="quarter" idx="19" hasCustomPrompt="1"/>
          </p:nvPr>
        </p:nvSpPr>
        <p:spPr>
          <a:xfrm>
            <a:off x="1110469" y="1897713"/>
            <a:ext cx="1487502" cy="1487502"/>
          </a:xfrm>
          <a:prstGeom prst="ellipse">
            <a:avLst/>
          </a:prstGeom>
          <a:solidFill>
            <a:schemeClr val="accent3"/>
          </a:solidFill>
        </p:spPr>
        <p:txBody>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5" name="Tijdelijke aanduiding voor afbeelding 13">
            <a:extLst>
              <a:ext uri="{FF2B5EF4-FFF2-40B4-BE49-F238E27FC236}">
                <a16:creationId xmlns:a16="http://schemas.microsoft.com/office/drawing/2014/main" id="{8EA61D15-6EF3-41CD-AE70-E96E9C0B8BB6}"/>
              </a:ext>
            </a:extLst>
          </p:cNvPr>
          <p:cNvSpPr>
            <a:spLocks noGrp="1"/>
          </p:cNvSpPr>
          <p:nvPr>
            <p:ph type="pic" sz="quarter" idx="20" hasCustomPrompt="1"/>
          </p:nvPr>
        </p:nvSpPr>
        <p:spPr>
          <a:xfrm>
            <a:off x="3231359" y="1897713"/>
            <a:ext cx="1487502" cy="1487502"/>
          </a:xfrm>
          <a:prstGeom prst="ellipse">
            <a:avLst/>
          </a:prstGeom>
          <a:solidFill>
            <a:schemeClr val="accent3"/>
          </a:solidFill>
        </p:spPr>
        <p:txBody>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6" name="Tijdelijke aanduiding voor afbeelding 13">
            <a:extLst>
              <a:ext uri="{FF2B5EF4-FFF2-40B4-BE49-F238E27FC236}">
                <a16:creationId xmlns:a16="http://schemas.microsoft.com/office/drawing/2014/main" id="{31AD8CC6-22E6-41B0-959E-882C18F11EFB}"/>
              </a:ext>
            </a:extLst>
          </p:cNvPr>
          <p:cNvSpPr>
            <a:spLocks noGrp="1"/>
          </p:cNvSpPr>
          <p:nvPr>
            <p:ph type="pic" sz="quarter" idx="21" hasCustomPrompt="1"/>
          </p:nvPr>
        </p:nvSpPr>
        <p:spPr>
          <a:xfrm>
            <a:off x="5352249" y="1897713"/>
            <a:ext cx="1487502" cy="1487502"/>
          </a:xfrm>
          <a:prstGeom prst="ellipse">
            <a:avLst/>
          </a:prstGeom>
          <a:solidFill>
            <a:schemeClr val="accent3"/>
          </a:solidFill>
        </p:spPr>
        <p:txBody>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7" name="Tijdelijke aanduiding voor afbeelding 13">
            <a:extLst>
              <a:ext uri="{FF2B5EF4-FFF2-40B4-BE49-F238E27FC236}">
                <a16:creationId xmlns:a16="http://schemas.microsoft.com/office/drawing/2014/main" id="{217D76C2-8CBA-4317-8EAA-ECE105795E0B}"/>
              </a:ext>
            </a:extLst>
          </p:cNvPr>
          <p:cNvSpPr>
            <a:spLocks noGrp="1"/>
          </p:cNvSpPr>
          <p:nvPr>
            <p:ph type="pic" sz="quarter" idx="22" hasCustomPrompt="1"/>
          </p:nvPr>
        </p:nvSpPr>
        <p:spPr>
          <a:xfrm>
            <a:off x="7473139" y="1897713"/>
            <a:ext cx="1487502" cy="1487502"/>
          </a:xfrm>
          <a:prstGeom prst="ellipse">
            <a:avLst/>
          </a:prstGeom>
          <a:solidFill>
            <a:schemeClr val="accent3"/>
          </a:solidFill>
        </p:spPr>
        <p:txBody>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8" name="Tijdelijke aanduiding voor afbeelding 13">
            <a:extLst>
              <a:ext uri="{FF2B5EF4-FFF2-40B4-BE49-F238E27FC236}">
                <a16:creationId xmlns:a16="http://schemas.microsoft.com/office/drawing/2014/main" id="{CFEC5BE2-EC64-4CEB-8C1F-52695A9ECFFE}"/>
              </a:ext>
            </a:extLst>
          </p:cNvPr>
          <p:cNvSpPr>
            <a:spLocks noGrp="1"/>
          </p:cNvSpPr>
          <p:nvPr>
            <p:ph type="pic" sz="quarter" idx="23" hasCustomPrompt="1"/>
          </p:nvPr>
        </p:nvSpPr>
        <p:spPr>
          <a:xfrm>
            <a:off x="9594029" y="1897713"/>
            <a:ext cx="1487502" cy="1487502"/>
          </a:xfrm>
          <a:prstGeom prst="ellipse">
            <a:avLst/>
          </a:prstGeom>
          <a:solidFill>
            <a:schemeClr val="accent3"/>
          </a:solidFill>
        </p:spPr>
        <p:txBody>
          <a:bodyPr/>
          <a:lstStyle>
            <a:lvl1pPr marL="0" indent="0" algn="ctr">
              <a:buNone/>
              <a:defRPr b="0" i="0">
                <a:solidFill>
                  <a:schemeClr val="bg1"/>
                </a:solidFill>
                <a:latin typeface="Calibri" panose="020F0502020204030204" pitchFamily="34" charset="0"/>
              </a:defRPr>
            </a:lvl1pPr>
          </a:lstStyle>
          <a:p>
            <a:r>
              <a:rPr lang="nl-NL" dirty="0"/>
              <a:t>Icoon</a:t>
            </a:r>
          </a:p>
        </p:txBody>
      </p:sp>
      <p:cxnSp>
        <p:nvCxnSpPr>
          <p:cNvPr id="19" name="Rechte verbindingslijn 18">
            <a:extLst>
              <a:ext uri="{FF2B5EF4-FFF2-40B4-BE49-F238E27FC236}">
                <a16:creationId xmlns:a16="http://schemas.microsoft.com/office/drawing/2014/main" id="{E0C82865-91EC-40A6-AF71-DDFCBABBA404}"/>
              </a:ext>
            </a:extLst>
          </p:cNvPr>
          <p:cNvCxnSpPr/>
          <p:nvPr userDrawn="1"/>
        </p:nvCxnSpPr>
        <p:spPr>
          <a:xfrm>
            <a:off x="1290562"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cxnSp>
        <p:nvCxnSpPr>
          <p:cNvPr id="20" name="Rechte verbindingslijn 19">
            <a:extLst>
              <a:ext uri="{FF2B5EF4-FFF2-40B4-BE49-F238E27FC236}">
                <a16:creationId xmlns:a16="http://schemas.microsoft.com/office/drawing/2014/main" id="{F3EE00A5-7A61-4D9D-92BF-09015EBF0DD8}"/>
              </a:ext>
            </a:extLst>
          </p:cNvPr>
          <p:cNvCxnSpPr/>
          <p:nvPr userDrawn="1"/>
        </p:nvCxnSpPr>
        <p:spPr>
          <a:xfrm>
            <a:off x="3414749"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A74AD2C9-7126-4181-86CD-3002D8566E61}"/>
              </a:ext>
            </a:extLst>
          </p:cNvPr>
          <p:cNvCxnSpPr/>
          <p:nvPr userDrawn="1"/>
        </p:nvCxnSpPr>
        <p:spPr>
          <a:xfrm>
            <a:off x="5538936"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id="{833D0BDD-88D6-44AE-AFF5-500622FAAB86}"/>
              </a:ext>
            </a:extLst>
          </p:cNvPr>
          <p:cNvCxnSpPr/>
          <p:nvPr userDrawn="1"/>
        </p:nvCxnSpPr>
        <p:spPr>
          <a:xfrm>
            <a:off x="7663123"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cxnSp>
        <p:nvCxnSpPr>
          <p:cNvPr id="23" name="Rechte verbindingslijn 22">
            <a:extLst>
              <a:ext uri="{FF2B5EF4-FFF2-40B4-BE49-F238E27FC236}">
                <a16:creationId xmlns:a16="http://schemas.microsoft.com/office/drawing/2014/main" id="{FAE59C1C-1A31-442C-AEFB-E73B627CE453}"/>
              </a:ext>
            </a:extLst>
          </p:cNvPr>
          <p:cNvCxnSpPr/>
          <p:nvPr userDrawn="1"/>
        </p:nvCxnSpPr>
        <p:spPr>
          <a:xfrm>
            <a:off x="9787311"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sp>
        <p:nvSpPr>
          <p:cNvPr id="36" name="Tijdelijke aanduiding voor tekst 35">
            <a:extLst>
              <a:ext uri="{FF2B5EF4-FFF2-40B4-BE49-F238E27FC236}">
                <a16:creationId xmlns:a16="http://schemas.microsoft.com/office/drawing/2014/main" id="{69E65B72-15A9-4A0C-B65E-5B3FBC1D619B}"/>
              </a:ext>
            </a:extLst>
          </p:cNvPr>
          <p:cNvSpPr>
            <a:spLocks noGrp="1"/>
          </p:cNvSpPr>
          <p:nvPr>
            <p:ph type="body" sz="quarter" idx="28"/>
          </p:nvPr>
        </p:nvSpPr>
        <p:spPr>
          <a:xfrm>
            <a:off x="810052" y="3934773"/>
            <a:ext cx="2082800" cy="933450"/>
          </a:xfrm>
        </p:spPr>
        <p:txBody>
          <a:bodyPr/>
          <a:lstStyle>
            <a:lvl1pPr marL="0" indent="0" algn="ctr">
              <a:buNone/>
              <a:defRPr sz="1600"/>
            </a:lvl1pPr>
          </a:lstStyle>
          <a:p>
            <a:pPr lvl="0"/>
            <a:r>
              <a:rPr lang="nl-NL"/>
              <a:t>Klikken om de tekststijl van het model te bewerken</a:t>
            </a:r>
          </a:p>
        </p:txBody>
      </p:sp>
      <p:sp>
        <p:nvSpPr>
          <p:cNvPr id="37" name="Tijdelijke aanduiding voor tekst 35">
            <a:extLst>
              <a:ext uri="{FF2B5EF4-FFF2-40B4-BE49-F238E27FC236}">
                <a16:creationId xmlns:a16="http://schemas.microsoft.com/office/drawing/2014/main" id="{E9A4C4F9-009C-413C-B2B2-0324A22CE670}"/>
              </a:ext>
            </a:extLst>
          </p:cNvPr>
          <p:cNvSpPr>
            <a:spLocks noGrp="1"/>
          </p:cNvSpPr>
          <p:nvPr>
            <p:ph type="body" sz="quarter" idx="29"/>
          </p:nvPr>
        </p:nvSpPr>
        <p:spPr>
          <a:xfrm>
            <a:off x="2934281" y="3934773"/>
            <a:ext cx="2082800" cy="933450"/>
          </a:xfrm>
        </p:spPr>
        <p:txBody>
          <a:bodyPr/>
          <a:lstStyle>
            <a:lvl1pPr marL="0" indent="0" algn="ctr">
              <a:buNone/>
              <a:defRPr sz="1600"/>
            </a:lvl1pPr>
          </a:lstStyle>
          <a:p>
            <a:pPr lvl="0"/>
            <a:r>
              <a:rPr lang="nl-NL"/>
              <a:t>Klikken om de tekststijl van het model te bewerken</a:t>
            </a:r>
          </a:p>
        </p:txBody>
      </p:sp>
      <p:sp>
        <p:nvSpPr>
          <p:cNvPr id="38" name="Tijdelijke aanduiding voor tekst 35">
            <a:extLst>
              <a:ext uri="{FF2B5EF4-FFF2-40B4-BE49-F238E27FC236}">
                <a16:creationId xmlns:a16="http://schemas.microsoft.com/office/drawing/2014/main" id="{4C92C3D4-BFFC-4B34-97EC-F6CD775F7CD5}"/>
              </a:ext>
            </a:extLst>
          </p:cNvPr>
          <p:cNvSpPr>
            <a:spLocks noGrp="1"/>
          </p:cNvSpPr>
          <p:nvPr>
            <p:ph type="body" sz="quarter" idx="30"/>
          </p:nvPr>
        </p:nvSpPr>
        <p:spPr>
          <a:xfrm>
            <a:off x="5058510" y="3934773"/>
            <a:ext cx="2082800" cy="933450"/>
          </a:xfrm>
        </p:spPr>
        <p:txBody>
          <a:bodyPr/>
          <a:lstStyle>
            <a:lvl1pPr marL="0" indent="0" algn="ctr">
              <a:buNone/>
              <a:defRPr sz="1600"/>
            </a:lvl1pPr>
          </a:lstStyle>
          <a:p>
            <a:pPr lvl="0"/>
            <a:r>
              <a:rPr lang="nl-NL"/>
              <a:t>Klikken om de tekststijl van het model te bewerken</a:t>
            </a:r>
          </a:p>
        </p:txBody>
      </p:sp>
      <p:sp>
        <p:nvSpPr>
          <p:cNvPr id="39" name="Tijdelijke aanduiding voor tekst 35">
            <a:extLst>
              <a:ext uri="{FF2B5EF4-FFF2-40B4-BE49-F238E27FC236}">
                <a16:creationId xmlns:a16="http://schemas.microsoft.com/office/drawing/2014/main" id="{B9B9968B-C6AB-47DF-9479-1F692B7B0AE5}"/>
              </a:ext>
            </a:extLst>
          </p:cNvPr>
          <p:cNvSpPr>
            <a:spLocks noGrp="1"/>
          </p:cNvSpPr>
          <p:nvPr>
            <p:ph type="body" sz="quarter" idx="31"/>
          </p:nvPr>
        </p:nvSpPr>
        <p:spPr>
          <a:xfrm>
            <a:off x="7182739" y="3934773"/>
            <a:ext cx="2082800" cy="933450"/>
          </a:xfrm>
        </p:spPr>
        <p:txBody>
          <a:bodyPr/>
          <a:lstStyle>
            <a:lvl1pPr marL="0" indent="0" algn="ctr">
              <a:buNone/>
              <a:defRPr sz="1600"/>
            </a:lvl1pPr>
          </a:lstStyle>
          <a:p>
            <a:pPr lvl="0"/>
            <a:r>
              <a:rPr lang="nl-NL"/>
              <a:t>Klikken om de tekststijl van het model te bewerken</a:t>
            </a:r>
          </a:p>
        </p:txBody>
      </p:sp>
      <p:sp>
        <p:nvSpPr>
          <p:cNvPr id="40" name="Tijdelijke aanduiding voor tekst 35">
            <a:extLst>
              <a:ext uri="{FF2B5EF4-FFF2-40B4-BE49-F238E27FC236}">
                <a16:creationId xmlns:a16="http://schemas.microsoft.com/office/drawing/2014/main" id="{D9C05E5E-B1CE-4ABD-BC5A-AA20E1D5B191}"/>
              </a:ext>
            </a:extLst>
          </p:cNvPr>
          <p:cNvSpPr>
            <a:spLocks noGrp="1"/>
          </p:cNvSpPr>
          <p:nvPr>
            <p:ph type="body" sz="quarter" idx="32"/>
          </p:nvPr>
        </p:nvSpPr>
        <p:spPr>
          <a:xfrm>
            <a:off x="9306968" y="3934773"/>
            <a:ext cx="2082800" cy="933450"/>
          </a:xfrm>
        </p:spPr>
        <p:txBody>
          <a:bodyPr/>
          <a:lstStyle>
            <a:lvl1pPr marL="0" indent="0" algn="ctr">
              <a:buNone/>
              <a:defRPr sz="1600"/>
            </a:lvl1pPr>
          </a:lstStyle>
          <a:p>
            <a:pPr lvl="0"/>
            <a:r>
              <a:rPr lang="nl-NL"/>
              <a:t>Klikken om de tekststijl van het model te bewerken</a:t>
            </a:r>
          </a:p>
        </p:txBody>
      </p:sp>
      <p:sp>
        <p:nvSpPr>
          <p:cNvPr id="42" name="Tijdelijke aanduiding voor tekst 41">
            <a:extLst>
              <a:ext uri="{FF2B5EF4-FFF2-40B4-BE49-F238E27FC236}">
                <a16:creationId xmlns:a16="http://schemas.microsoft.com/office/drawing/2014/main" id="{9579E535-6E99-49A7-ABAF-224A49F1DF58}"/>
              </a:ext>
            </a:extLst>
          </p:cNvPr>
          <p:cNvSpPr>
            <a:spLocks noGrp="1"/>
          </p:cNvSpPr>
          <p:nvPr>
            <p:ph type="body" sz="quarter" idx="33" hasCustomPrompt="1"/>
          </p:nvPr>
        </p:nvSpPr>
        <p:spPr>
          <a:xfrm>
            <a:off x="2070101" y="982663"/>
            <a:ext cx="8051800" cy="358775"/>
          </a:xfrm>
        </p:spPr>
        <p:txBody>
          <a:bodyPr anchor="ctr" anchorCtr="0"/>
          <a:lstStyle>
            <a:lvl1pPr marL="0" indent="0" algn="ctr">
              <a:buNone/>
              <a:defRPr b="0" i="0">
                <a:latin typeface="Calibri" panose="020F0502020204030204" pitchFamily="34" charset="0"/>
              </a:defRPr>
            </a:lvl1pPr>
          </a:lstStyle>
          <a:p>
            <a:pPr lvl="0"/>
            <a:r>
              <a:rPr lang="nl-NL" dirty="0"/>
              <a:t>Subtitel</a:t>
            </a:r>
          </a:p>
        </p:txBody>
      </p:sp>
    </p:spTree>
    <p:extLst>
      <p:ext uri="{BB962C8B-B14F-4D97-AF65-F5344CB8AC3E}">
        <p14:creationId xmlns:p14="http://schemas.microsoft.com/office/powerpoint/2010/main" val="251090571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 icon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693408-AB44-4176-9270-2FF98521398A}"/>
              </a:ext>
            </a:extLst>
          </p:cNvPr>
          <p:cNvSpPr>
            <a:spLocks noGrp="1"/>
          </p:cNvSpPr>
          <p:nvPr>
            <p:ph type="title"/>
          </p:nvPr>
        </p:nvSpPr>
        <p:spPr>
          <a:xfrm>
            <a:off x="3207224" y="296864"/>
            <a:ext cx="5768454" cy="468312"/>
          </a:xfrm>
          <a:solidFill>
            <a:schemeClr val="accent2"/>
          </a:solidFill>
        </p:spPr>
        <p:txBody>
          <a:bodyPr/>
          <a:lstStyle/>
          <a:p>
            <a:r>
              <a:rPr lang="nl-NL"/>
              <a:t>Klik om stijl te bewerken</a:t>
            </a:r>
            <a:endParaRPr lang="nl-NL" dirty="0"/>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23-9-2022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15" name="Tijdelijke aanduiding voor afbeelding 13">
            <a:extLst>
              <a:ext uri="{FF2B5EF4-FFF2-40B4-BE49-F238E27FC236}">
                <a16:creationId xmlns:a16="http://schemas.microsoft.com/office/drawing/2014/main" id="{8EA61D15-6EF3-41CD-AE70-E96E9C0B8BB6}"/>
              </a:ext>
            </a:extLst>
          </p:cNvPr>
          <p:cNvSpPr>
            <a:spLocks noGrp="1"/>
          </p:cNvSpPr>
          <p:nvPr>
            <p:ph type="pic" sz="quarter" idx="20" hasCustomPrompt="1"/>
          </p:nvPr>
        </p:nvSpPr>
        <p:spPr>
          <a:xfrm>
            <a:off x="2146837" y="1897713"/>
            <a:ext cx="1487502" cy="1487502"/>
          </a:xfrm>
          <a:prstGeom prst="ellipse">
            <a:avLst/>
          </a:prstGeom>
          <a:solidFill>
            <a:schemeClr val="accent3"/>
          </a:solidFill>
        </p:spPr>
        <p:txBody>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6" name="Tijdelijke aanduiding voor afbeelding 13">
            <a:extLst>
              <a:ext uri="{FF2B5EF4-FFF2-40B4-BE49-F238E27FC236}">
                <a16:creationId xmlns:a16="http://schemas.microsoft.com/office/drawing/2014/main" id="{31AD8CC6-22E6-41B0-959E-882C18F11EFB}"/>
              </a:ext>
            </a:extLst>
          </p:cNvPr>
          <p:cNvSpPr>
            <a:spLocks noGrp="1"/>
          </p:cNvSpPr>
          <p:nvPr>
            <p:ph type="pic" sz="quarter" idx="21" hasCustomPrompt="1"/>
          </p:nvPr>
        </p:nvSpPr>
        <p:spPr>
          <a:xfrm>
            <a:off x="4267727" y="1897713"/>
            <a:ext cx="1487502" cy="1487502"/>
          </a:xfrm>
          <a:prstGeom prst="ellipse">
            <a:avLst/>
          </a:prstGeom>
          <a:solidFill>
            <a:schemeClr val="accent3"/>
          </a:solidFill>
        </p:spPr>
        <p:txBody>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7" name="Tijdelijke aanduiding voor afbeelding 13">
            <a:extLst>
              <a:ext uri="{FF2B5EF4-FFF2-40B4-BE49-F238E27FC236}">
                <a16:creationId xmlns:a16="http://schemas.microsoft.com/office/drawing/2014/main" id="{217D76C2-8CBA-4317-8EAA-ECE105795E0B}"/>
              </a:ext>
            </a:extLst>
          </p:cNvPr>
          <p:cNvSpPr>
            <a:spLocks noGrp="1"/>
          </p:cNvSpPr>
          <p:nvPr>
            <p:ph type="pic" sz="quarter" idx="22" hasCustomPrompt="1"/>
          </p:nvPr>
        </p:nvSpPr>
        <p:spPr>
          <a:xfrm>
            <a:off x="6388617" y="1897713"/>
            <a:ext cx="1487502" cy="1487502"/>
          </a:xfrm>
          <a:prstGeom prst="ellipse">
            <a:avLst/>
          </a:prstGeom>
          <a:solidFill>
            <a:schemeClr val="accent3"/>
          </a:solidFill>
        </p:spPr>
        <p:txBody>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8" name="Tijdelijke aanduiding voor afbeelding 13">
            <a:extLst>
              <a:ext uri="{FF2B5EF4-FFF2-40B4-BE49-F238E27FC236}">
                <a16:creationId xmlns:a16="http://schemas.microsoft.com/office/drawing/2014/main" id="{CFEC5BE2-EC64-4CEB-8C1F-52695A9ECFFE}"/>
              </a:ext>
            </a:extLst>
          </p:cNvPr>
          <p:cNvSpPr>
            <a:spLocks noGrp="1"/>
          </p:cNvSpPr>
          <p:nvPr>
            <p:ph type="pic" sz="quarter" idx="23" hasCustomPrompt="1"/>
          </p:nvPr>
        </p:nvSpPr>
        <p:spPr>
          <a:xfrm>
            <a:off x="8509507" y="1897713"/>
            <a:ext cx="1487502" cy="1487502"/>
          </a:xfrm>
          <a:prstGeom prst="ellipse">
            <a:avLst/>
          </a:prstGeom>
          <a:solidFill>
            <a:schemeClr val="accent3"/>
          </a:solidFill>
        </p:spPr>
        <p:txBody>
          <a:bodyPr/>
          <a:lstStyle>
            <a:lvl1pPr marL="0" indent="0" algn="ctr">
              <a:buNone/>
              <a:defRPr b="0" i="0">
                <a:solidFill>
                  <a:schemeClr val="bg1"/>
                </a:solidFill>
                <a:latin typeface="Calibri" panose="020F0502020204030204" pitchFamily="34" charset="0"/>
              </a:defRPr>
            </a:lvl1pPr>
          </a:lstStyle>
          <a:p>
            <a:r>
              <a:rPr lang="nl-NL" dirty="0"/>
              <a:t>Icoon</a:t>
            </a:r>
          </a:p>
        </p:txBody>
      </p:sp>
      <p:cxnSp>
        <p:nvCxnSpPr>
          <p:cNvPr id="20" name="Rechte verbindingslijn 19">
            <a:extLst>
              <a:ext uri="{FF2B5EF4-FFF2-40B4-BE49-F238E27FC236}">
                <a16:creationId xmlns:a16="http://schemas.microsoft.com/office/drawing/2014/main" id="{F3EE00A5-7A61-4D9D-92BF-09015EBF0DD8}"/>
              </a:ext>
            </a:extLst>
          </p:cNvPr>
          <p:cNvCxnSpPr/>
          <p:nvPr userDrawn="1"/>
        </p:nvCxnSpPr>
        <p:spPr>
          <a:xfrm>
            <a:off x="2330227"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A74AD2C9-7126-4181-86CD-3002D8566E61}"/>
              </a:ext>
            </a:extLst>
          </p:cNvPr>
          <p:cNvCxnSpPr/>
          <p:nvPr userDrawn="1"/>
        </p:nvCxnSpPr>
        <p:spPr>
          <a:xfrm>
            <a:off x="4454414"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id="{833D0BDD-88D6-44AE-AFF5-500622FAAB86}"/>
              </a:ext>
            </a:extLst>
          </p:cNvPr>
          <p:cNvCxnSpPr/>
          <p:nvPr userDrawn="1"/>
        </p:nvCxnSpPr>
        <p:spPr>
          <a:xfrm>
            <a:off x="6578601"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cxnSp>
        <p:nvCxnSpPr>
          <p:cNvPr id="23" name="Rechte verbindingslijn 22">
            <a:extLst>
              <a:ext uri="{FF2B5EF4-FFF2-40B4-BE49-F238E27FC236}">
                <a16:creationId xmlns:a16="http://schemas.microsoft.com/office/drawing/2014/main" id="{FAE59C1C-1A31-442C-AEFB-E73B627CE453}"/>
              </a:ext>
            </a:extLst>
          </p:cNvPr>
          <p:cNvCxnSpPr/>
          <p:nvPr userDrawn="1"/>
        </p:nvCxnSpPr>
        <p:spPr>
          <a:xfrm>
            <a:off x="8702789"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sp>
        <p:nvSpPr>
          <p:cNvPr id="37" name="Tijdelijke aanduiding voor tekst 35">
            <a:extLst>
              <a:ext uri="{FF2B5EF4-FFF2-40B4-BE49-F238E27FC236}">
                <a16:creationId xmlns:a16="http://schemas.microsoft.com/office/drawing/2014/main" id="{E9A4C4F9-009C-413C-B2B2-0324A22CE670}"/>
              </a:ext>
            </a:extLst>
          </p:cNvPr>
          <p:cNvSpPr>
            <a:spLocks noGrp="1"/>
          </p:cNvSpPr>
          <p:nvPr>
            <p:ph type="body" sz="quarter" idx="29"/>
          </p:nvPr>
        </p:nvSpPr>
        <p:spPr>
          <a:xfrm>
            <a:off x="1849759" y="3934773"/>
            <a:ext cx="2082800" cy="933450"/>
          </a:xfrm>
        </p:spPr>
        <p:txBody>
          <a:bodyPr/>
          <a:lstStyle>
            <a:lvl1pPr marL="0" indent="0" algn="ctr">
              <a:buNone/>
              <a:defRPr sz="1600"/>
            </a:lvl1pPr>
          </a:lstStyle>
          <a:p>
            <a:pPr lvl="0"/>
            <a:r>
              <a:rPr lang="nl-NL"/>
              <a:t>Klikken om de tekststijl van het model te bewerken</a:t>
            </a:r>
          </a:p>
        </p:txBody>
      </p:sp>
      <p:sp>
        <p:nvSpPr>
          <p:cNvPr id="38" name="Tijdelijke aanduiding voor tekst 35">
            <a:extLst>
              <a:ext uri="{FF2B5EF4-FFF2-40B4-BE49-F238E27FC236}">
                <a16:creationId xmlns:a16="http://schemas.microsoft.com/office/drawing/2014/main" id="{4C92C3D4-BFFC-4B34-97EC-F6CD775F7CD5}"/>
              </a:ext>
            </a:extLst>
          </p:cNvPr>
          <p:cNvSpPr>
            <a:spLocks noGrp="1"/>
          </p:cNvSpPr>
          <p:nvPr>
            <p:ph type="body" sz="quarter" idx="30"/>
          </p:nvPr>
        </p:nvSpPr>
        <p:spPr>
          <a:xfrm>
            <a:off x="3973988" y="3934773"/>
            <a:ext cx="2082800" cy="933450"/>
          </a:xfrm>
        </p:spPr>
        <p:txBody>
          <a:bodyPr/>
          <a:lstStyle>
            <a:lvl1pPr marL="0" indent="0" algn="ctr">
              <a:buNone/>
              <a:defRPr sz="1600"/>
            </a:lvl1pPr>
          </a:lstStyle>
          <a:p>
            <a:pPr lvl="0"/>
            <a:r>
              <a:rPr lang="nl-NL"/>
              <a:t>Klikken om de tekststijl van het model te bewerken</a:t>
            </a:r>
          </a:p>
        </p:txBody>
      </p:sp>
      <p:sp>
        <p:nvSpPr>
          <p:cNvPr id="39" name="Tijdelijke aanduiding voor tekst 35">
            <a:extLst>
              <a:ext uri="{FF2B5EF4-FFF2-40B4-BE49-F238E27FC236}">
                <a16:creationId xmlns:a16="http://schemas.microsoft.com/office/drawing/2014/main" id="{B9B9968B-C6AB-47DF-9479-1F692B7B0AE5}"/>
              </a:ext>
            </a:extLst>
          </p:cNvPr>
          <p:cNvSpPr>
            <a:spLocks noGrp="1"/>
          </p:cNvSpPr>
          <p:nvPr>
            <p:ph type="body" sz="quarter" idx="31"/>
          </p:nvPr>
        </p:nvSpPr>
        <p:spPr>
          <a:xfrm>
            <a:off x="6098217" y="3934773"/>
            <a:ext cx="2082800" cy="933450"/>
          </a:xfrm>
        </p:spPr>
        <p:txBody>
          <a:bodyPr/>
          <a:lstStyle>
            <a:lvl1pPr marL="0" indent="0" algn="ctr">
              <a:buNone/>
              <a:defRPr sz="1600"/>
            </a:lvl1pPr>
          </a:lstStyle>
          <a:p>
            <a:pPr lvl="0"/>
            <a:r>
              <a:rPr lang="nl-NL"/>
              <a:t>Klikken om de tekststijl van het model te bewerken</a:t>
            </a:r>
          </a:p>
        </p:txBody>
      </p:sp>
      <p:sp>
        <p:nvSpPr>
          <p:cNvPr id="40" name="Tijdelijke aanduiding voor tekst 35">
            <a:extLst>
              <a:ext uri="{FF2B5EF4-FFF2-40B4-BE49-F238E27FC236}">
                <a16:creationId xmlns:a16="http://schemas.microsoft.com/office/drawing/2014/main" id="{D9C05E5E-B1CE-4ABD-BC5A-AA20E1D5B191}"/>
              </a:ext>
            </a:extLst>
          </p:cNvPr>
          <p:cNvSpPr>
            <a:spLocks noGrp="1"/>
          </p:cNvSpPr>
          <p:nvPr>
            <p:ph type="body" sz="quarter" idx="32"/>
          </p:nvPr>
        </p:nvSpPr>
        <p:spPr>
          <a:xfrm>
            <a:off x="8222446" y="3934773"/>
            <a:ext cx="2082800" cy="933450"/>
          </a:xfrm>
        </p:spPr>
        <p:txBody>
          <a:bodyPr/>
          <a:lstStyle>
            <a:lvl1pPr marL="0" indent="0" algn="ctr">
              <a:buNone/>
              <a:defRPr sz="1600"/>
            </a:lvl1pPr>
          </a:lstStyle>
          <a:p>
            <a:pPr lvl="0"/>
            <a:r>
              <a:rPr lang="nl-NL"/>
              <a:t>Klikken om de tekststijl van het model te bewerken</a:t>
            </a:r>
          </a:p>
        </p:txBody>
      </p:sp>
      <p:sp>
        <p:nvSpPr>
          <p:cNvPr id="42" name="Tijdelijke aanduiding voor tekst 41">
            <a:extLst>
              <a:ext uri="{FF2B5EF4-FFF2-40B4-BE49-F238E27FC236}">
                <a16:creationId xmlns:a16="http://schemas.microsoft.com/office/drawing/2014/main" id="{9579E535-6E99-49A7-ABAF-224A49F1DF58}"/>
              </a:ext>
            </a:extLst>
          </p:cNvPr>
          <p:cNvSpPr>
            <a:spLocks noGrp="1"/>
          </p:cNvSpPr>
          <p:nvPr>
            <p:ph type="body" sz="quarter" idx="33" hasCustomPrompt="1"/>
          </p:nvPr>
        </p:nvSpPr>
        <p:spPr>
          <a:xfrm>
            <a:off x="2070101" y="982663"/>
            <a:ext cx="8051800" cy="358775"/>
          </a:xfrm>
        </p:spPr>
        <p:txBody>
          <a:bodyPr anchor="ctr" anchorCtr="0"/>
          <a:lstStyle>
            <a:lvl1pPr marL="0" indent="0" algn="ctr">
              <a:buNone/>
              <a:defRPr b="0" i="0">
                <a:latin typeface="Calibri" panose="020F0502020204030204" pitchFamily="34" charset="0"/>
              </a:defRPr>
            </a:lvl1pPr>
          </a:lstStyle>
          <a:p>
            <a:pPr lvl="0"/>
            <a:r>
              <a:rPr lang="nl-NL" dirty="0"/>
              <a:t>Subtitel</a:t>
            </a:r>
          </a:p>
        </p:txBody>
      </p:sp>
    </p:spTree>
    <p:extLst>
      <p:ext uri="{BB962C8B-B14F-4D97-AF65-F5344CB8AC3E}">
        <p14:creationId xmlns:p14="http://schemas.microsoft.com/office/powerpoint/2010/main" val="171821445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 icon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693408-AB44-4176-9270-2FF98521398A}"/>
              </a:ext>
            </a:extLst>
          </p:cNvPr>
          <p:cNvSpPr>
            <a:spLocks noGrp="1"/>
          </p:cNvSpPr>
          <p:nvPr>
            <p:ph type="title"/>
          </p:nvPr>
        </p:nvSpPr>
        <p:spPr>
          <a:xfrm>
            <a:off x="3207224" y="296864"/>
            <a:ext cx="5768454" cy="468312"/>
          </a:xfrm>
          <a:solidFill>
            <a:schemeClr val="accent2"/>
          </a:solidFill>
        </p:spPr>
        <p:txBody>
          <a:bodyPr/>
          <a:lstStyle/>
          <a:p>
            <a:r>
              <a:rPr lang="nl-NL"/>
              <a:t>Klik om stijl te bewerken</a:t>
            </a:r>
            <a:endParaRPr lang="nl-NL" dirty="0"/>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23-9-2022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15" name="Tijdelijke aanduiding voor afbeelding 13">
            <a:extLst>
              <a:ext uri="{FF2B5EF4-FFF2-40B4-BE49-F238E27FC236}">
                <a16:creationId xmlns:a16="http://schemas.microsoft.com/office/drawing/2014/main" id="{8EA61D15-6EF3-41CD-AE70-E96E9C0B8BB6}"/>
              </a:ext>
            </a:extLst>
          </p:cNvPr>
          <p:cNvSpPr>
            <a:spLocks noGrp="1"/>
          </p:cNvSpPr>
          <p:nvPr>
            <p:ph type="pic" sz="quarter" idx="20" hasCustomPrompt="1"/>
          </p:nvPr>
        </p:nvSpPr>
        <p:spPr>
          <a:xfrm>
            <a:off x="3231359" y="1897713"/>
            <a:ext cx="1487502" cy="1487502"/>
          </a:xfrm>
          <a:prstGeom prst="ellipse">
            <a:avLst/>
          </a:prstGeom>
          <a:solidFill>
            <a:schemeClr val="accent3"/>
          </a:solidFill>
        </p:spPr>
        <p:txBody>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6" name="Tijdelijke aanduiding voor afbeelding 13">
            <a:extLst>
              <a:ext uri="{FF2B5EF4-FFF2-40B4-BE49-F238E27FC236}">
                <a16:creationId xmlns:a16="http://schemas.microsoft.com/office/drawing/2014/main" id="{31AD8CC6-22E6-41B0-959E-882C18F11EFB}"/>
              </a:ext>
            </a:extLst>
          </p:cNvPr>
          <p:cNvSpPr>
            <a:spLocks noGrp="1"/>
          </p:cNvSpPr>
          <p:nvPr>
            <p:ph type="pic" sz="quarter" idx="21" hasCustomPrompt="1"/>
          </p:nvPr>
        </p:nvSpPr>
        <p:spPr>
          <a:xfrm>
            <a:off x="5352249" y="1897713"/>
            <a:ext cx="1487502" cy="1487502"/>
          </a:xfrm>
          <a:prstGeom prst="ellipse">
            <a:avLst/>
          </a:prstGeom>
          <a:solidFill>
            <a:schemeClr val="accent3"/>
          </a:solidFill>
        </p:spPr>
        <p:txBody>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7" name="Tijdelijke aanduiding voor afbeelding 13">
            <a:extLst>
              <a:ext uri="{FF2B5EF4-FFF2-40B4-BE49-F238E27FC236}">
                <a16:creationId xmlns:a16="http://schemas.microsoft.com/office/drawing/2014/main" id="{217D76C2-8CBA-4317-8EAA-ECE105795E0B}"/>
              </a:ext>
            </a:extLst>
          </p:cNvPr>
          <p:cNvSpPr>
            <a:spLocks noGrp="1"/>
          </p:cNvSpPr>
          <p:nvPr>
            <p:ph type="pic" sz="quarter" idx="22" hasCustomPrompt="1"/>
          </p:nvPr>
        </p:nvSpPr>
        <p:spPr>
          <a:xfrm>
            <a:off x="7473139" y="1897713"/>
            <a:ext cx="1487502" cy="1487502"/>
          </a:xfrm>
          <a:prstGeom prst="ellipse">
            <a:avLst/>
          </a:prstGeom>
          <a:solidFill>
            <a:schemeClr val="accent3"/>
          </a:solidFill>
        </p:spPr>
        <p:txBody>
          <a:bodyPr/>
          <a:lstStyle>
            <a:lvl1pPr marL="0" indent="0" algn="ctr">
              <a:buNone/>
              <a:defRPr b="0" i="0">
                <a:solidFill>
                  <a:schemeClr val="bg1"/>
                </a:solidFill>
                <a:latin typeface="Calibri" panose="020F0502020204030204" pitchFamily="34" charset="0"/>
              </a:defRPr>
            </a:lvl1pPr>
          </a:lstStyle>
          <a:p>
            <a:r>
              <a:rPr lang="nl-NL" dirty="0"/>
              <a:t>Icoon</a:t>
            </a:r>
          </a:p>
        </p:txBody>
      </p:sp>
      <p:cxnSp>
        <p:nvCxnSpPr>
          <p:cNvPr id="20" name="Rechte verbindingslijn 19">
            <a:extLst>
              <a:ext uri="{FF2B5EF4-FFF2-40B4-BE49-F238E27FC236}">
                <a16:creationId xmlns:a16="http://schemas.microsoft.com/office/drawing/2014/main" id="{F3EE00A5-7A61-4D9D-92BF-09015EBF0DD8}"/>
              </a:ext>
            </a:extLst>
          </p:cNvPr>
          <p:cNvCxnSpPr/>
          <p:nvPr userDrawn="1"/>
        </p:nvCxnSpPr>
        <p:spPr>
          <a:xfrm>
            <a:off x="3414749"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A74AD2C9-7126-4181-86CD-3002D8566E61}"/>
              </a:ext>
            </a:extLst>
          </p:cNvPr>
          <p:cNvCxnSpPr/>
          <p:nvPr userDrawn="1"/>
        </p:nvCxnSpPr>
        <p:spPr>
          <a:xfrm>
            <a:off x="5538936"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id="{833D0BDD-88D6-44AE-AFF5-500622FAAB86}"/>
              </a:ext>
            </a:extLst>
          </p:cNvPr>
          <p:cNvCxnSpPr/>
          <p:nvPr userDrawn="1"/>
        </p:nvCxnSpPr>
        <p:spPr>
          <a:xfrm>
            <a:off x="7663123"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sp>
        <p:nvSpPr>
          <p:cNvPr id="37" name="Tijdelijke aanduiding voor tekst 35">
            <a:extLst>
              <a:ext uri="{FF2B5EF4-FFF2-40B4-BE49-F238E27FC236}">
                <a16:creationId xmlns:a16="http://schemas.microsoft.com/office/drawing/2014/main" id="{E9A4C4F9-009C-413C-B2B2-0324A22CE670}"/>
              </a:ext>
            </a:extLst>
          </p:cNvPr>
          <p:cNvSpPr>
            <a:spLocks noGrp="1"/>
          </p:cNvSpPr>
          <p:nvPr>
            <p:ph type="body" sz="quarter" idx="29"/>
          </p:nvPr>
        </p:nvSpPr>
        <p:spPr>
          <a:xfrm>
            <a:off x="2934281" y="3934773"/>
            <a:ext cx="2082800" cy="933450"/>
          </a:xfrm>
        </p:spPr>
        <p:txBody>
          <a:bodyPr/>
          <a:lstStyle>
            <a:lvl1pPr marL="0" indent="0" algn="ctr">
              <a:buNone/>
              <a:defRPr sz="1600"/>
            </a:lvl1pPr>
          </a:lstStyle>
          <a:p>
            <a:pPr lvl="0"/>
            <a:r>
              <a:rPr lang="nl-NL"/>
              <a:t>Klikken om de tekststijl van het model te bewerken</a:t>
            </a:r>
          </a:p>
        </p:txBody>
      </p:sp>
      <p:sp>
        <p:nvSpPr>
          <p:cNvPr id="38" name="Tijdelijke aanduiding voor tekst 35">
            <a:extLst>
              <a:ext uri="{FF2B5EF4-FFF2-40B4-BE49-F238E27FC236}">
                <a16:creationId xmlns:a16="http://schemas.microsoft.com/office/drawing/2014/main" id="{4C92C3D4-BFFC-4B34-97EC-F6CD775F7CD5}"/>
              </a:ext>
            </a:extLst>
          </p:cNvPr>
          <p:cNvSpPr>
            <a:spLocks noGrp="1"/>
          </p:cNvSpPr>
          <p:nvPr>
            <p:ph type="body" sz="quarter" idx="30"/>
          </p:nvPr>
        </p:nvSpPr>
        <p:spPr>
          <a:xfrm>
            <a:off x="5058510" y="3934773"/>
            <a:ext cx="2082800" cy="933450"/>
          </a:xfrm>
        </p:spPr>
        <p:txBody>
          <a:bodyPr/>
          <a:lstStyle>
            <a:lvl1pPr marL="0" indent="0" algn="ctr">
              <a:buNone/>
              <a:defRPr sz="1600"/>
            </a:lvl1pPr>
          </a:lstStyle>
          <a:p>
            <a:pPr lvl="0"/>
            <a:r>
              <a:rPr lang="nl-NL"/>
              <a:t>Klikken om de tekststijl van het model te bewerken</a:t>
            </a:r>
          </a:p>
        </p:txBody>
      </p:sp>
      <p:sp>
        <p:nvSpPr>
          <p:cNvPr id="39" name="Tijdelijke aanduiding voor tekst 35">
            <a:extLst>
              <a:ext uri="{FF2B5EF4-FFF2-40B4-BE49-F238E27FC236}">
                <a16:creationId xmlns:a16="http://schemas.microsoft.com/office/drawing/2014/main" id="{B9B9968B-C6AB-47DF-9479-1F692B7B0AE5}"/>
              </a:ext>
            </a:extLst>
          </p:cNvPr>
          <p:cNvSpPr>
            <a:spLocks noGrp="1"/>
          </p:cNvSpPr>
          <p:nvPr>
            <p:ph type="body" sz="quarter" idx="31"/>
          </p:nvPr>
        </p:nvSpPr>
        <p:spPr>
          <a:xfrm>
            <a:off x="7182739" y="3934773"/>
            <a:ext cx="2082800" cy="933450"/>
          </a:xfrm>
        </p:spPr>
        <p:txBody>
          <a:bodyPr/>
          <a:lstStyle>
            <a:lvl1pPr marL="0" indent="0" algn="ctr">
              <a:buNone/>
              <a:defRPr sz="1600"/>
            </a:lvl1pPr>
          </a:lstStyle>
          <a:p>
            <a:pPr lvl="0"/>
            <a:r>
              <a:rPr lang="nl-NL"/>
              <a:t>Klikken om de tekststijl van het model te bewerken</a:t>
            </a:r>
          </a:p>
        </p:txBody>
      </p:sp>
      <p:sp>
        <p:nvSpPr>
          <p:cNvPr id="42" name="Tijdelijke aanduiding voor tekst 41">
            <a:extLst>
              <a:ext uri="{FF2B5EF4-FFF2-40B4-BE49-F238E27FC236}">
                <a16:creationId xmlns:a16="http://schemas.microsoft.com/office/drawing/2014/main" id="{9579E535-6E99-49A7-ABAF-224A49F1DF58}"/>
              </a:ext>
            </a:extLst>
          </p:cNvPr>
          <p:cNvSpPr>
            <a:spLocks noGrp="1"/>
          </p:cNvSpPr>
          <p:nvPr>
            <p:ph type="body" sz="quarter" idx="33" hasCustomPrompt="1"/>
          </p:nvPr>
        </p:nvSpPr>
        <p:spPr>
          <a:xfrm>
            <a:off x="2070101" y="982663"/>
            <a:ext cx="8051800" cy="358775"/>
          </a:xfrm>
        </p:spPr>
        <p:txBody>
          <a:bodyPr anchor="ctr" anchorCtr="0"/>
          <a:lstStyle>
            <a:lvl1pPr marL="0" indent="0" algn="ctr">
              <a:buNone/>
              <a:defRPr b="0" i="0">
                <a:latin typeface="Calibri" panose="020F0502020204030204" pitchFamily="34" charset="0"/>
              </a:defRPr>
            </a:lvl1pPr>
          </a:lstStyle>
          <a:p>
            <a:pPr lvl="0"/>
            <a:r>
              <a:rPr lang="nl-NL" dirty="0"/>
              <a:t>Subtitel</a:t>
            </a:r>
          </a:p>
        </p:txBody>
      </p:sp>
    </p:spTree>
    <p:extLst>
      <p:ext uri="{BB962C8B-B14F-4D97-AF65-F5344CB8AC3E}">
        <p14:creationId xmlns:p14="http://schemas.microsoft.com/office/powerpoint/2010/main" val="8466474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 icon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693408-AB44-4176-9270-2FF98521398A}"/>
              </a:ext>
            </a:extLst>
          </p:cNvPr>
          <p:cNvSpPr>
            <a:spLocks noGrp="1"/>
          </p:cNvSpPr>
          <p:nvPr>
            <p:ph type="title"/>
          </p:nvPr>
        </p:nvSpPr>
        <p:spPr>
          <a:xfrm>
            <a:off x="3207224" y="296864"/>
            <a:ext cx="5768454" cy="468312"/>
          </a:xfrm>
          <a:solidFill>
            <a:schemeClr val="accent2"/>
          </a:solidFill>
        </p:spPr>
        <p:txBody>
          <a:bodyPr/>
          <a:lstStyle/>
          <a:p>
            <a:r>
              <a:rPr lang="nl-NL"/>
              <a:t>Klik om stijl te bewerken</a:t>
            </a:r>
            <a:endParaRPr lang="nl-NL" dirty="0"/>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23-9-2022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14" name="Tijdelijke aanduiding voor afbeelding 13">
            <a:extLst>
              <a:ext uri="{FF2B5EF4-FFF2-40B4-BE49-F238E27FC236}">
                <a16:creationId xmlns:a16="http://schemas.microsoft.com/office/drawing/2014/main" id="{54ACC7EA-4D17-4B69-8220-6862BBC0F382}"/>
              </a:ext>
            </a:extLst>
          </p:cNvPr>
          <p:cNvSpPr>
            <a:spLocks noGrp="1"/>
          </p:cNvSpPr>
          <p:nvPr>
            <p:ph type="pic" sz="quarter" idx="19" hasCustomPrompt="1"/>
          </p:nvPr>
        </p:nvSpPr>
        <p:spPr>
          <a:xfrm>
            <a:off x="4286058" y="1897713"/>
            <a:ext cx="1487502" cy="1487502"/>
          </a:xfrm>
          <a:prstGeom prst="ellipse">
            <a:avLst/>
          </a:prstGeom>
          <a:solidFill>
            <a:schemeClr val="accent3"/>
          </a:solidFill>
        </p:spPr>
        <p:txBody>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5" name="Tijdelijke aanduiding voor afbeelding 13">
            <a:extLst>
              <a:ext uri="{FF2B5EF4-FFF2-40B4-BE49-F238E27FC236}">
                <a16:creationId xmlns:a16="http://schemas.microsoft.com/office/drawing/2014/main" id="{8EA61D15-6EF3-41CD-AE70-E96E9C0B8BB6}"/>
              </a:ext>
            </a:extLst>
          </p:cNvPr>
          <p:cNvSpPr>
            <a:spLocks noGrp="1"/>
          </p:cNvSpPr>
          <p:nvPr>
            <p:ph type="pic" sz="quarter" idx="20" hasCustomPrompt="1"/>
          </p:nvPr>
        </p:nvSpPr>
        <p:spPr>
          <a:xfrm>
            <a:off x="6406948" y="1897713"/>
            <a:ext cx="1487502" cy="1487502"/>
          </a:xfrm>
          <a:prstGeom prst="ellipse">
            <a:avLst/>
          </a:prstGeom>
          <a:solidFill>
            <a:schemeClr val="accent3"/>
          </a:solidFill>
        </p:spPr>
        <p:txBody>
          <a:bodyPr/>
          <a:lstStyle>
            <a:lvl1pPr marL="0" indent="0" algn="ctr">
              <a:buNone/>
              <a:defRPr b="0" i="0">
                <a:solidFill>
                  <a:schemeClr val="bg1"/>
                </a:solidFill>
                <a:latin typeface="Calibri" panose="020F0502020204030204" pitchFamily="34" charset="0"/>
              </a:defRPr>
            </a:lvl1pPr>
          </a:lstStyle>
          <a:p>
            <a:r>
              <a:rPr lang="nl-NL" dirty="0"/>
              <a:t>Icoon</a:t>
            </a:r>
          </a:p>
        </p:txBody>
      </p:sp>
      <p:cxnSp>
        <p:nvCxnSpPr>
          <p:cNvPr id="19" name="Rechte verbindingslijn 18">
            <a:extLst>
              <a:ext uri="{FF2B5EF4-FFF2-40B4-BE49-F238E27FC236}">
                <a16:creationId xmlns:a16="http://schemas.microsoft.com/office/drawing/2014/main" id="{E0C82865-91EC-40A6-AF71-DDFCBABBA404}"/>
              </a:ext>
            </a:extLst>
          </p:cNvPr>
          <p:cNvCxnSpPr/>
          <p:nvPr userDrawn="1"/>
        </p:nvCxnSpPr>
        <p:spPr>
          <a:xfrm>
            <a:off x="4466151"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cxnSp>
        <p:nvCxnSpPr>
          <p:cNvPr id="20" name="Rechte verbindingslijn 19">
            <a:extLst>
              <a:ext uri="{FF2B5EF4-FFF2-40B4-BE49-F238E27FC236}">
                <a16:creationId xmlns:a16="http://schemas.microsoft.com/office/drawing/2014/main" id="{F3EE00A5-7A61-4D9D-92BF-09015EBF0DD8}"/>
              </a:ext>
            </a:extLst>
          </p:cNvPr>
          <p:cNvCxnSpPr/>
          <p:nvPr userDrawn="1"/>
        </p:nvCxnSpPr>
        <p:spPr>
          <a:xfrm>
            <a:off x="6590338"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sp>
        <p:nvSpPr>
          <p:cNvPr id="36" name="Tijdelijke aanduiding voor tekst 35">
            <a:extLst>
              <a:ext uri="{FF2B5EF4-FFF2-40B4-BE49-F238E27FC236}">
                <a16:creationId xmlns:a16="http://schemas.microsoft.com/office/drawing/2014/main" id="{69E65B72-15A9-4A0C-B65E-5B3FBC1D619B}"/>
              </a:ext>
            </a:extLst>
          </p:cNvPr>
          <p:cNvSpPr>
            <a:spLocks noGrp="1"/>
          </p:cNvSpPr>
          <p:nvPr>
            <p:ph type="body" sz="quarter" idx="28"/>
          </p:nvPr>
        </p:nvSpPr>
        <p:spPr>
          <a:xfrm>
            <a:off x="3985641" y="3934773"/>
            <a:ext cx="2082800" cy="933450"/>
          </a:xfrm>
        </p:spPr>
        <p:txBody>
          <a:bodyPr/>
          <a:lstStyle>
            <a:lvl1pPr marL="0" indent="0" algn="ctr">
              <a:buNone/>
              <a:defRPr sz="1600"/>
            </a:lvl1pPr>
          </a:lstStyle>
          <a:p>
            <a:pPr lvl="0"/>
            <a:r>
              <a:rPr lang="nl-NL"/>
              <a:t>Klikken om de tekststijl van het model te bewerken</a:t>
            </a:r>
          </a:p>
        </p:txBody>
      </p:sp>
      <p:sp>
        <p:nvSpPr>
          <p:cNvPr id="37" name="Tijdelijke aanduiding voor tekst 35">
            <a:extLst>
              <a:ext uri="{FF2B5EF4-FFF2-40B4-BE49-F238E27FC236}">
                <a16:creationId xmlns:a16="http://schemas.microsoft.com/office/drawing/2014/main" id="{E9A4C4F9-009C-413C-B2B2-0324A22CE670}"/>
              </a:ext>
            </a:extLst>
          </p:cNvPr>
          <p:cNvSpPr>
            <a:spLocks noGrp="1"/>
          </p:cNvSpPr>
          <p:nvPr>
            <p:ph type="body" sz="quarter" idx="29"/>
          </p:nvPr>
        </p:nvSpPr>
        <p:spPr>
          <a:xfrm>
            <a:off x="6109870" y="3934773"/>
            <a:ext cx="2082800" cy="933450"/>
          </a:xfrm>
        </p:spPr>
        <p:txBody>
          <a:bodyPr/>
          <a:lstStyle>
            <a:lvl1pPr marL="0" indent="0" algn="ctr">
              <a:buNone/>
              <a:defRPr sz="1600"/>
            </a:lvl1pPr>
          </a:lstStyle>
          <a:p>
            <a:pPr lvl="0"/>
            <a:r>
              <a:rPr lang="nl-NL"/>
              <a:t>Klikken om de tekststijl van het model te bewerken</a:t>
            </a:r>
          </a:p>
        </p:txBody>
      </p:sp>
      <p:sp>
        <p:nvSpPr>
          <p:cNvPr id="42" name="Tijdelijke aanduiding voor tekst 41">
            <a:extLst>
              <a:ext uri="{FF2B5EF4-FFF2-40B4-BE49-F238E27FC236}">
                <a16:creationId xmlns:a16="http://schemas.microsoft.com/office/drawing/2014/main" id="{9579E535-6E99-49A7-ABAF-224A49F1DF58}"/>
              </a:ext>
            </a:extLst>
          </p:cNvPr>
          <p:cNvSpPr>
            <a:spLocks noGrp="1"/>
          </p:cNvSpPr>
          <p:nvPr>
            <p:ph type="body" sz="quarter" idx="33" hasCustomPrompt="1"/>
          </p:nvPr>
        </p:nvSpPr>
        <p:spPr>
          <a:xfrm>
            <a:off x="2070101" y="982663"/>
            <a:ext cx="8051800" cy="358775"/>
          </a:xfrm>
        </p:spPr>
        <p:txBody>
          <a:bodyPr anchor="ctr" anchorCtr="0"/>
          <a:lstStyle>
            <a:lvl1pPr marL="0" indent="0" algn="ctr">
              <a:buNone/>
              <a:defRPr b="0" i="0">
                <a:latin typeface="Calibri" panose="020F0502020204030204" pitchFamily="34" charset="0"/>
              </a:defRPr>
            </a:lvl1pPr>
          </a:lstStyle>
          <a:p>
            <a:pPr lvl="0"/>
            <a:r>
              <a:rPr lang="nl-NL" dirty="0"/>
              <a:t>Subtitel</a:t>
            </a:r>
          </a:p>
        </p:txBody>
      </p:sp>
    </p:spTree>
    <p:extLst>
      <p:ext uri="{BB962C8B-B14F-4D97-AF65-F5344CB8AC3E}">
        <p14:creationId xmlns:p14="http://schemas.microsoft.com/office/powerpoint/2010/main" val="36169443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x Titel en vergelijking">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id="{AB9C4C2E-45D5-4D0B-89B8-3E8927972C21}"/>
              </a:ext>
            </a:extLst>
          </p:cNvPr>
          <p:cNvSpPr/>
          <p:nvPr userDrawn="1"/>
        </p:nvSpPr>
        <p:spPr>
          <a:xfrm rot="5400000">
            <a:off x="5941973" y="113204"/>
            <a:ext cx="6416754" cy="6108701"/>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cxnSp>
        <p:nvCxnSpPr>
          <p:cNvPr id="18" name="Rechte verbindingslijn 17">
            <a:extLst>
              <a:ext uri="{FF2B5EF4-FFF2-40B4-BE49-F238E27FC236}">
                <a16:creationId xmlns:a16="http://schemas.microsoft.com/office/drawing/2014/main" id="{A877F3E3-9C43-49F8-AC4D-85D3E524393D}"/>
              </a:ext>
            </a:extLst>
          </p:cNvPr>
          <p:cNvCxnSpPr>
            <a:cxnSpLocks/>
          </p:cNvCxnSpPr>
          <p:nvPr userDrawn="1"/>
        </p:nvCxnSpPr>
        <p:spPr>
          <a:xfrm>
            <a:off x="896541" y="1850894"/>
            <a:ext cx="4666392"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19" name="Rechte verbindingslijn 18">
            <a:extLst>
              <a:ext uri="{FF2B5EF4-FFF2-40B4-BE49-F238E27FC236}">
                <a16:creationId xmlns:a16="http://schemas.microsoft.com/office/drawing/2014/main" id="{86689A93-EBC2-4FAD-B6C5-88F769386D71}"/>
              </a:ext>
            </a:extLst>
          </p:cNvPr>
          <p:cNvCxnSpPr>
            <a:cxnSpLocks/>
          </p:cNvCxnSpPr>
          <p:nvPr userDrawn="1"/>
        </p:nvCxnSpPr>
        <p:spPr>
          <a:xfrm>
            <a:off x="6673453" y="1850894"/>
            <a:ext cx="4655205"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7" name="Straight Connector 11">
            <a:extLst>
              <a:ext uri="{FF2B5EF4-FFF2-40B4-BE49-F238E27FC236}">
                <a16:creationId xmlns:a16="http://schemas.microsoft.com/office/drawing/2014/main" id="{EE03FF9A-F597-4244-BD01-6D331A84510A}"/>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3F693408-AB44-4176-9270-2FF98521398A}"/>
              </a:ext>
            </a:extLst>
          </p:cNvPr>
          <p:cNvSpPr>
            <a:spLocks noGrp="1"/>
          </p:cNvSpPr>
          <p:nvPr>
            <p:ph type="title"/>
          </p:nvPr>
        </p:nvSpPr>
        <p:spPr>
          <a:xfrm>
            <a:off x="3207224" y="296864"/>
            <a:ext cx="5768454" cy="468312"/>
          </a:xfrm>
          <a:solidFill>
            <a:schemeClr val="accent2"/>
          </a:solidFill>
        </p:spPr>
        <p:txBody>
          <a:bodyPr vert="horz" lIns="0" tIns="28800" rIns="0" bIns="0" rtlCol="0" anchor="ctr">
            <a:noAutofit/>
          </a:bodyPr>
          <a:lstStyle>
            <a:lvl1pPr>
              <a:defRPr lang="nl-NL"/>
            </a:lvl1pPr>
          </a:lstStyle>
          <a:p>
            <a:pPr lvl="0"/>
            <a:r>
              <a:rPr lang="nl-NL"/>
              <a:t>Klik om stijl te bewerken</a:t>
            </a:r>
            <a:endParaRPr lang="nl-NL" dirty="0"/>
          </a:p>
        </p:txBody>
      </p: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p:nvPr>
        </p:nvSpPr>
        <p:spPr>
          <a:xfrm>
            <a:off x="695326" y="2106617"/>
            <a:ext cx="5040312" cy="380682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23-9-2022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14" name="Tijdelijke aanduiding voor tekst 13">
            <a:extLst>
              <a:ext uri="{FF2B5EF4-FFF2-40B4-BE49-F238E27FC236}">
                <a16:creationId xmlns:a16="http://schemas.microsoft.com/office/drawing/2014/main" id="{BE974774-7E25-4DF3-82C8-FB4B38FE0DBE}"/>
              </a:ext>
            </a:extLst>
          </p:cNvPr>
          <p:cNvSpPr>
            <a:spLocks noGrp="1"/>
          </p:cNvSpPr>
          <p:nvPr>
            <p:ph type="body" sz="quarter" idx="13" hasCustomPrompt="1"/>
          </p:nvPr>
        </p:nvSpPr>
        <p:spPr>
          <a:xfrm>
            <a:off x="695326" y="1341438"/>
            <a:ext cx="5040312" cy="297861"/>
          </a:xfrm>
        </p:spPr>
        <p:txBody>
          <a:bodyPr/>
          <a:lstStyle>
            <a:lvl1pPr marL="0" indent="0" algn="ctr">
              <a:buNone/>
              <a:defRPr sz="2800" b="0" i="0">
                <a:latin typeface="Calibri" panose="020F0502020204030204" pitchFamily="34" charset="0"/>
              </a:defRPr>
            </a:lvl1pPr>
          </a:lstStyle>
          <a:p>
            <a:pPr lvl="0"/>
            <a:r>
              <a:rPr lang="nl-NL" dirty="0"/>
              <a:t>Titel</a:t>
            </a:r>
          </a:p>
        </p:txBody>
      </p:sp>
      <p:sp>
        <p:nvSpPr>
          <p:cNvPr id="15" name="Tijdelijke aanduiding voor inhoud 2">
            <a:extLst>
              <a:ext uri="{FF2B5EF4-FFF2-40B4-BE49-F238E27FC236}">
                <a16:creationId xmlns:a16="http://schemas.microsoft.com/office/drawing/2014/main" id="{603B78D0-C8F1-491F-93C1-3929A0D8AC25}"/>
              </a:ext>
            </a:extLst>
          </p:cNvPr>
          <p:cNvSpPr>
            <a:spLocks noGrp="1"/>
          </p:cNvSpPr>
          <p:nvPr>
            <p:ph idx="14"/>
          </p:nvPr>
        </p:nvSpPr>
        <p:spPr>
          <a:xfrm>
            <a:off x="6456362" y="2104565"/>
            <a:ext cx="5040312" cy="3800679"/>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6" name="Tijdelijke aanduiding voor tekst 13">
            <a:extLst>
              <a:ext uri="{FF2B5EF4-FFF2-40B4-BE49-F238E27FC236}">
                <a16:creationId xmlns:a16="http://schemas.microsoft.com/office/drawing/2014/main" id="{2D71F845-FA12-4326-BCDE-D2EFC427FA85}"/>
              </a:ext>
            </a:extLst>
          </p:cNvPr>
          <p:cNvSpPr>
            <a:spLocks noGrp="1"/>
          </p:cNvSpPr>
          <p:nvPr>
            <p:ph type="body" sz="quarter" idx="15" hasCustomPrompt="1"/>
          </p:nvPr>
        </p:nvSpPr>
        <p:spPr>
          <a:xfrm>
            <a:off x="6456363" y="1339386"/>
            <a:ext cx="5040312" cy="297861"/>
          </a:xfrm>
        </p:spPr>
        <p:txBody>
          <a:bodyPr/>
          <a:lstStyle>
            <a:lvl1pPr marL="0" indent="0" algn="ctr">
              <a:buNone/>
              <a:defRPr sz="2800" b="0" i="0">
                <a:latin typeface="Calibri" panose="020F0502020204030204" pitchFamily="34" charset="0"/>
              </a:defRPr>
            </a:lvl1pPr>
          </a:lstStyle>
          <a:p>
            <a:pPr lvl="0"/>
            <a:r>
              <a:rPr lang="nl-NL" dirty="0"/>
              <a:t>Titel</a:t>
            </a:r>
          </a:p>
        </p:txBody>
      </p:sp>
    </p:spTree>
    <p:extLst>
      <p:ext uri="{BB962C8B-B14F-4D97-AF65-F5344CB8AC3E}">
        <p14:creationId xmlns:p14="http://schemas.microsoft.com/office/powerpoint/2010/main" val="2322976375"/>
      </p:ext>
    </p:extLst>
  </p:cSld>
  <p:clrMapOvr>
    <a:masterClrMapping/>
  </p:clrMapOvr>
  <p:extLst>
    <p:ext uri="{DCECCB84-F9BA-43D5-87BE-67443E8EF086}">
      <p15:sldGuideLst xmlns:p15="http://schemas.microsoft.com/office/powerpoint/2012/main">
        <p15:guide id="1" pos="4067">
          <p15:clr>
            <a:srgbClr val="FBAE40"/>
          </p15:clr>
        </p15:guide>
        <p15:guide id="4" pos="3613">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el en object Rechts">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id="{AB9C4C2E-45D5-4D0B-89B8-3E8927972C21}"/>
              </a:ext>
            </a:extLst>
          </p:cNvPr>
          <p:cNvSpPr/>
          <p:nvPr userDrawn="1"/>
        </p:nvSpPr>
        <p:spPr>
          <a:xfrm rot="5400000">
            <a:off x="5941973" y="113204"/>
            <a:ext cx="6416754" cy="6108701"/>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cxnSp>
        <p:nvCxnSpPr>
          <p:cNvPr id="18" name="Rechte verbindingslijn 17">
            <a:extLst>
              <a:ext uri="{FF2B5EF4-FFF2-40B4-BE49-F238E27FC236}">
                <a16:creationId xmlns:a16="http://schemas.microsoft.com/office/drawing/2014/main" id="{A877F3E3-9C43-49F8-AC4D-85D3E524393D}"/>
              </a:ext>
            </a:extLst>
          </p:cNvPr>
          <p:cNvCxnSpPr>
            <a:cxnSpLocks/>
          </p:cNvCxnSpPr>
          <p:nvPr userDrawn="1"/>
        </p:nvCxnSpPr>
        <p:spPr>
          <a:xfrm>
            <a:off x="896541" y="1850894"/>
            <a:ext cx="4666392"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7" name="Straight Connector 11">
            <a:extLst>
              <a:ext uri="{FF2B5EF4-FFF2-40B4-BE49-F238E27FC236}">
                <a16:creationId xmlns:a16="http://schemas.microsoft.com/office/drawing/2014/main" id="{EE03FF9A-F597-4244-BD01-6D331A84510A}"/>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p:nvPr>
        </p:nvSpPr>
        <p:spPr>
          <a:xfrm>
            <a:off x="695326" y="2106617"/>
            <a:ext cx="5040312" cy="3806821"/>
          </a:xfrm>
        </p:spPr>
        <p:txBody>
          <a:bodyPr/>
          <a:lstStyle>
            <a:lvl1pPr>
              <a:lnSpc>
                <a:spcPct val="150000"/>
              </a:lnSpc>
              <a:spcBef>
                <a:spcPts val="0"/>
              </a:spcBef>
              <a:defRPr/>
            </a:lvl1pPr>
            <a:lvl2pPr>
              <a:lnSpc>
                <a:spcPct val="150000"/>
              </a:lnSpc>
              <a:spcBef>
                <a:spcPts val="0"/>
              </a:spcBef>
              <a:defRPr/>
            </a:lvl2pPr>
            <a:lvl3pPr>
              <a:lnSpc>
                <a:spcPct val="150000"/>
              </a:lnSpc>
              <a:spcBef>
                <a:spcPts val="0"/>
              </a:spcBef>
              <a:defRPr/>
            </a:lvl3pPr>
            <a:lvl4pPr>
              <a:lnSpc>
                <a:spcPct val="150000"/>
              </a:lnSpc>
              <a:spcBef>
                <a:spcPts val="0"/>
              </a:spcBef>
              <a:defRPr/>
            </a:lvl4pPr>
            <a:lvl5pPr>
              <a:lnSpc>
                <a:spcPct val="150000"/>
              </a:lnSpc>
              <a:spcBef>
                <a:spcPts val="0"/>
              </a:spcBef>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23-9-2022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14" name="Tijdelijke aanduiding voor tekst 13">
            <a:extLst>
              <a:ext uri="{FF2B5EF4-FFF2-40B4-BE49-F238E27FC236}">
                <a16:creationId xmlns:a16="http://schemas.microsoft.com/office/drawing/2014/main" id="{BE974774-7E25-4DF3-82C8-FB4B38FE0DBE}"/>
              </a:ext>
            </a:extLst>
          </p:cNvPr>
          <p:cNvSpPr>
            <a:spLocks noGrp="1"/>
          </p:cNvSpPr>
          <p:nvPr>
            <p:ph type="body" sz="quarter" idx="13" hasCustomPrompt="1"/>
          </p:nvPr>
        </p:nvSpPr>
        <p:spPr>
          <a:xfrm>
            <a:off x="695326" y="1341438"/>
            <a:ext cx="5040312" cy="297861"/>
          </a:xfrm>
        </p:spPr>
        <p:txBody>
          <a:bodyPr/>
          <a:lstStyle>
            <a:lvl1pPr marL="0" indent="0" algn="ctr">
              <a:buNone/>
              <a:defRPr sz="2400" b="0" i="0">
                <a:latin typeface="Calibri" panose="020F0502020204030204" pitchFamily="34" charset="0"/>
              </a:defRPr>
            </a:lvl1pPr>
          </a:lstStyle>
          <a:p>
            <a:pPr lvl="0"/>
            <a:r>
              <a:rPr lang="nl-NL" dirty="0"/>
              <a:t>Titel</a:t>
            </a:r>
          </a:p>
        </p:txBody>
      </p:sp>
      <p:sp>
        <p:nvSpPr>
          <p:cNvPr id="15" name="Tijdelijke aanduiding voor inhoud 2">
            <a:extLst>
              <a:ext uri="{FF2B5EF4-FFF2-40B4-BE49-F238E27FC236}">
                <a16:creationId xmlns:a16="http://schemas.microsoft.com/office/drawing/2014/main" id="{603B78D0-C8F1-491F-93C1-3929A0D8AC25}"/>
              </a:ext>
            </a:extLst>
          </p:cNvPr>
          <p:cNvSpPr>
            <a:spLocks noGrp="1"/>
          </p:cNvSpPr>
          <p:nvPr>
            <p:ph idx="14"/>
          </p:nvPr>
        </p:nvSpPr>
        <p:spPr>
          <a:xfrm>
            <a:off x="6456362" y="1341439"/>
            <a:ext cx="5040312" cy="4563806"/>
          </a:xfrm>
        </p:spPr>
        <p:txBody>
          <a:bodyPr/>
          <a:lstStyle>
            <a:lvl1pPr>
              <a:lnSpc>
                <a:spcPct val="150000"/>
              </a:lnSpc>
              <a:spcBef>
                <a:spcPts val="0"/>
              </a:spcBef>
              <a:defRPr/>
            </a:lvl1pPr>
            <a:lvl2pPr>
              <a:lnSpc>
                <a:spcPct val="150000"/>
              </a:lnSpc>
              <a:spcBef>
                <a:spcPts val="0"/>
              </a:spcBef>
              <a:defRPr/>
            </a:lvl2pPr>
            <a:lvl3pPr>
              <a:lnSpc>
                <a:spcPct val="150000"/>
              </a:lnSpc>
              <a:spcBef>
                <a:spcPts val="0"/>
              </a:spcBef>
              <a:defRPr/>
            </a:lvl3pPr>
            <a:lvl4pPr>
              <a:lnSpc>
                <a:spcPct val="150000"/>
              </a:lnSpc>
              <a:spcBef>
                <a:spcPts val="0"/>
              </a:spcBef>
              <a:defRPr/>
            </a:lvl4pPr>
            <a:lvl5pPr>
              <a:lnSpc>
                <a:spcPct val="150000"/>
              </a:lnSpc>
              <a:spcBef>
                <a:spcPts val="0"/>
              </a:spcBef>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2" name="Titel 1">
            <a:extLst>
              <a:ext uri="{FF2B5EF4-FFF2-40B4-BE49-F238E27FC236}">
                <a16:creationId xmlns:a16="http://schemas.microsoft.com/office/drawing/2014/main" id="{E4CC2BFC-2416-F74B-95D5-FC519EDBA632}"/>
              </a:ext>
            </a:extLst>
          </p:cNvPr>
          <p:cNvSpPr>
            <a:spLocks noGrp="1"/>
          </p:cNvSpPr>
          <p:nvPr>
            <p:ph type="title"/>
          </p:nvPr>
        </p:nvSpPr>
        <p:spPr>
          <a:xfrm>
            <a:off x="3207224" y="296864"/>
            <a:ext cx="5768454" cy="468312"/>
          </a:xfrm>
          <a:solidFill>
            <a:schemeClr val="accent2"/>
          </a:solidFill>
        </p:spPr>
        <p:txBody>
          <a:bodyPr vert="horz" lIns="0" tIns="28800" rIns="0" bIns="0" rtlCol="0" anchor="ctr">
            <a:noAutofit/>
          </a:bodyPr>
          <a:lstStyle>
            <a:lvl1pPr>
              <a:defRPr lang="nl-NL"/>
            </a:lvl1pPr>
          </a:lstStyle>
          <a:p>
            <a:pPr lvl="0"/>
            <a:r>
              <a:rPr lang="nl-NL"/>
              <a:t>Klik om stijl te bewerken</a:t>
            </a:r>
            <a:endParaRPr lang="nl-NL" dirty="0"/>
          </a:p>
        </p:txBody>
      </p:sp>
    </p:spTree>
    <p:extLst>
      <p:ext uri="{BB962C8B-B14F-4D97-AF65-F5344CB8AC3E}">
        <p14:creationId xmlns:p14="http://schemas.microsoft.com/office/powerpoint/2010/main" val="255721810"/>
      </p:ext>
    </p:extLst>
  </p:cSld>
  <p:clrMapOvr>
    <a:masterClrMapping/>
  </p:clrMapOvr>
  <p:extLst>
    <p:ext uri="{DCECCB84-F9BA-43D5-87BE-67443E8EF086}">
      <p15:sldGuideLst xmlns:p15="http://schemas.microsoft.com/office/powerpoint/2012/main">
        <p15:guide id="1" pos="4067">
          <p15:clr>
            <a:srgbClr val="FBAE40"/>
          </p15:clr>
        </p15:guide>
        <p15:guide id="4" pos="3613">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el en object Links">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id="{AB9C4C2E-45D5-4D0B-89B8-3E8927972C21}"/>
              </a:ext>
            </a:extLst>
          </p:cNvPr>
          <p:cNvSpPr/>
          <p:nvPr userDrawn="1"/>
        </p:nvSpPr>
        <p:spPr>
          <a:xfrm rot="5400000">
            <a:off x="-154026" y="117989"/>
            <a:ext cx="6416754" cy="6108701"/>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cxnSp>
        <p:nvCxnSpPr>
          <p:cNvPr id="18" name="Rechte verbindingslijn 17">
            <a:extLst>
              <a:ext uri="{FF2B5EF4-FFF2-40B4-BE49-F238E27FC236}">
                <a16:creationId xmlns:a16="http://schemas.microsoft.com/office/drawing/2014/main" id="{A877F3E3-9C43-49F8-AC4D-85D3E524393D}"/>
              </a:ext>
            </a:extLst>
          </p:cNvPr>
          <p:cNvCxnSpPr>
            <a:cxnSpLocks/>
          </p:cNvCxnSpPr>
          <p:nvPr userDrawn="1"/>
        </p:nvCxnSpPr>
        <p:spPr>
          <a:xfrm>
            <a:off x="6665835" y="1849726"/>
            <a:ext cx="4666392"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7" name="Straight Connector 11">
            <a:extLst>
              <a:ext uri="{FF2B5EF4-FFF2-40B4-BE49-F238E27FC236}">
                <a16:creationId xmlns:a16="http://schemas.microsoft.com/office/drawing/2014/main" id="{EE03FF9A-F597-4244-BD01-6D331A84510A}"/>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p:nvPr>
        </p:nvSpPr>
        <p:spPr>
          <a:xfrm>
            <a:off x="6464620" y="2105449"/>
            <a:ext cx="5040312" cy="380682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23-9-2022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14" name="Tijdelijke aanduiding voor tekst 13">
            <a:extLst>
              <a:ext uri="{FF2B5EF4-FFF2-40B4-BE49-F238E27FC236}">
                <a16:creationId xmlns:a16="http://schemas.microsoft.com/office/drawing/2014/main" id="{BE974774-7E25-4DF3-82C8-FB4B38FE0DBE}"/>
              </a:ext>
            </a:extLst>
          </p:cNvPr>
          <p:cNvSpPr>
            <a:spLocks noGrp="1"/>
          </p:cNvSpPr>
          <p:nvPr>
            <p:ph type="body" sz="quarter" idx="13" hasCustomPrompt="1"/>
          </p:nvPr>
        </p:nvSpPr>
        <p:spPr>
          <a:xfrm>
            <a:off x="6464620" y="1340270"/>
            <a:ext cx="5040312" cy="297861"/>
          </a:xfrm>
        </p:spPr>
        <p:txBody>
          <a:bodyPr/>
          <a:lstStyle>
            <a:lvl1pPr marL="0" indent="0" algn="ctr">
              <a:buNone/>
              <a:defRPr sz="2400" b="0" i="0">
                <a:latin typeface="Calibri" panose="020F0502020204030204" pitchFamily="34" charset="0"/>
              </a:defRPr>
            </a:lvl1pPr>
          </a:lstStyle>
          <a:p>
            <a:pPr lvl="0"/>
            <a:r>
              <a:rPr lang="nl-NL" dirty="0"/>
              <a:t>Titel</a:t>
            </a:r>
          </a:p>
        </p:txBody>
      </p:sp>
      <p:sp>
        <p:nvSpPr>
          <p:cNvPr id="9" name="Tijdelijke aanduiding voor afbeelding 8">
            <a:extLst>
              <a:ext uri="{FF2B5EF4-FFF2-40B4-BE49-F238E27FC236}">
                <a16:creationId xmlns:a16="http://schemas.microsoft.com/office/drawing/2014/main" id="{B97C6BCB-6A2C-42F2-B3AD-C863C07EDA8B}"/>
              </a:ext>
            </a:extLst>
          </p:cNvPr>
          <p:cNvSpPr>
            <a:spLocks noGrp="1"/>
          </p:cNvSpPr>
          <p:nvPr>
            <p:ph type="pic" sz="quarter" idx="14"/>
          </p:nvPr>
        </p:nvSpPr>
        <p:spPr>
          <a:xfrm>
            <a:off x="687068" y="1341438"/>
            <a:ext cx="5040312" cy="4572000"/>
          </a:xfrm>
        </p:spPr>
        <p:txBody>
          <a:bodyPr/>
          <a:lstStyle>
            <a:lvl1pPr marL="0" indent="0">
              <a:buNone/>
              <a:defRPr/>
            </a:lvl1pPr>
          </a:lstStyle>
          <a:p>
            <a:r>
              <a:rPr lang="nl-NL"/>
              <a:t>Klik op het pictogram als u een afbeelding wilt toevoegen</a:t>
            </a:r>
          </a:p>
        </p:txBody>
      </p:sp>
      <p:sp>
        <p:nvSpPr>
          <p:cNvPr id="20" name="Gelijkbenige driehoek 19">
            <a:extLst>
              <a:ext uri="{FF2B5EF4-FFF2-40B4-BE49-F238E27FC236}">
                <a16:creationId xmlns:a16="http://schemas.microsoft.com/office/drawing/2014/main" id="{5D40F45A-3B4C-4F32-B0E6-F222C7F62ECD}"/>
              </a:ext>
            </a:extLst>
          </p:cNvPr>
          <p:cNvSpPr/>
          <p:nvPr userDrawn="1"/>
        </p:nvSpPr>
        <p:spPr>
          <a:xfrm rot="5400000">
            <a:off x="5968208" y="3296467"/>
            <a:ext cx="520649" cy="265066"/>
          </a:xfrm>
          <a:prstGeom prst="triangle">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b="0" i="0" dirty="0">
              <a:latin typeface="Calibri Light" panose="020F0302020204030204" pitchFamily="34" charset="0"/>
            </a:endParaRPr>
          </a:p>
        </p:txBody>
      </p:sp>
      <p:sp>
        <p:nvSpPr>
          <p:cNvPr id="13" name="Titel 1">
            <a:extLst>
              <a:ext uri="{FF2B5EF4-FFF2-40B4-BE49-F238E27FC236}">
                <a16:creationId xmlns:a16="http://schemas.microsoft.com/office/drawing/2014/main" id="{C3BFDE77-DDDD-E445-B4E2-2C8950F74702}"/>
              </a:ext>
            </a:extLst>
          </p:cNvPr>
          <p:cNvSpPr>
            <a:spLocks noGrp="1"/>
          </p:cNvSpPr>
          <p:nvPr>
            <p:ph type="title"/>
          </p:nvPr>
        </p:nvSpPr>
        <p:spPr>
          <a:xfrm>
            <a:off x="3207224" y="296864"/>
            <a:ext cx="5768454" cy="468312"/>
          </a:xfrm>
          <a:solidFill>
            <a:schemeClr val="accent2"/>
          </a:solidFill>
        </p:spPr>
        <p:txBody>
          <a:bodyPr vert="horz" lIns="0" tIns="28800" rIns="0" bIns="0" rtlCol="0" anchor="ctr">
            <a:noAutofit/>
          </a:bodyPr>
          <a:lstStyle>
            <a:lvl1pPr>
              <a:defRPr lang="nl-NL"/>
            </a:lvl1pPr>
          </a:lstStyle>
          <a:p>
            <a:pPr lvl="0"/>
            <a:r>
              <a:rPr lang="nl-NL"/>
              <a:t>Klik om stijl te bewerken</a:t>
            </a:r>
            <a:endParaRPr lang="nl-NL" dirty="0"/>
          </a:p>
        </p:txBody>
      </p:sp>
    </p:spTree>
    <p:extLst>
      <p:ext uri="{BB962C8B-B14F-4D97-AF65-F5344CB8AC3E}">
        <p14:creationId xmlns:p14="http://schemas.microsoft.com/office/powerpoint/2010/main" val="4207522938"/>
      </p:ext>
    </p:extLst>
  </p:cSld>
  <p:clrMapOvr>
    <a:masterClrMapping/>
  </p:clrMapOvr>
  <p:extLst>
    <p:ext uri="{DCECCB84-F9BA-43D5-87BE-67443E8EF086}">
      <p15:sldGuideLst xmlns:p15="http://schemas.microsoft.com/office/powerpoint/2012/main">
        <p15:guide id="1" pos="4067">
          <p15:clr>
            <a:srgbClr val="FBAE40"/>
          </p15:clr>
        </p15:guide>
        <p15:guide id="4" pos="3613">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2072025" y="934485"/>
            <a:ext cx="8047952" cy="406954"/>
          </a:xfrm>
        </p:spPr>
        <p:txBody>
          <a:bodyPr vert="horz" wrap="none" lIns="0" tIns="0" rIns="0" bIns="0" rtlCol="0" anchor="ctr" anchorCtr="0">
            <a:noAutofit/>
          </a:bodyPr>
          <a:lstStyle>
            <a:lvl1pPr>
              <a:defRPr lang="en-US" sz="1800" b="0" dirty="0">
                <a:latin typeface="+mj-lt"/>
                <a:ea typeface="Open Sans Light" panose="020B0604020202020204" charset="0"/>
                <a:cs typeface="Open Sans Light" panose="020B0604020202020204" charset="0"/>
              </a:defRPr>
            </a:lvl1pPr>
          </a:lstStyle>
          <a:p>
            <a:pPr marL="0" lvl="0" indent="0">
              <a:spcBef>
                <a:spcPts val="1000"/>
              </a:spcBef>
              <a:buFont typeface="Arial" panose="020B0604020202020204" pitchFamily="34" charset="0"/>
            </a:pPr>
            <a:r>
              <a:rPr lang="en-US" dirty="0"/>
              <a:t>Click to edit Master title style</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682085E4-27B6-4FA3-B8FE-8768571194D2}" type="datetime1">
              <a:rPr lang="en-US" smtClean="0"/>
              <a:pPr/>
              <a:t>9/23/2022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kern="1200" dirty="0">
                <a:solidFill>
                  <a:schemeClr val="tx1"/>
                </a:solidFill>
                <a:latin typeface="+mn-lt"/>
                <a:ea typeface="Open Sans Light" panose="020B0604020202020204" charset="0"/>
                <a:cs typeface="Open Sans Light" panose="020B060402020202020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531600" y="6463929"/>
            <a:ext cx="400424"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10" name="Tijdelijke aanduiding voor afbeelding 9">
            <a:extLst>
              <a:ext uri="{FF2B5EF4-FFF2-40B4-BE49-F238E27FC236}">
                <a16:creationId xmlns:a16="http://schemas.microsoft.com/office/drawing/2014/main" id="{CD6C5888-757B-49AC-B2F5-82A03BD8B697}"/>
              </a:ext>
            </a:extLst>
          </p:cNvPr>
          <p:cNvSpPr>
            <a:spLocks noGrp="1"/>
          </p:cNvSpPr>
          <p:nvPr>
            <p:ph type="pic" sz="quarter" idx="14" hasCustomPrompt="1"/>
          </p:nvPr>
        </p:nvSpPr>
        <p:spPr>
          <a:xfrm>
            <a:off x="1123464" y="2201861"/>
            <a:ext cx="1474507" cy="1474507"/>
          </a:xfrm>
          <a:prstGeom prst="ellipse">
            <a:avLst/>
          </a:prstGeom>
          <a:solidFill>
            <a:schemeClr val="accent2"/>
          </a:solidFill>
        </p:spPr>
        <p:txBody>
          <a:bodyPr wrap="none" anchor="t" anchorCtr="0">
            <a:noAutofit/>
          </a:bodyPr>
          <a:lstStyle>
            <a:lvl1pPr marL="0" indent="0" algn="ctr">
              <a:buNone/>
              <a:defRPr>
                <a:solidFill>
                  <a:schemeClr val="bg1"/>
                </a:solidFill>
                <a:latin typeface="+mj-lt"/>
              </a:defRPr>
            </a:lvl1pPr>
          </a:lstStyle>
          <a:p>
            <a:r>
              <a:rPr lang="nl-NL" dirty="0"/>
              <a:t>Icoon</a:t>
            </a:r>
          </a:p>
        </p:txBody>
      </p:sp>
      <p:sp>
        <p:nvSpPr>
          <p:cNvPr id="13" name="Tijdelijke aanduiding voor afbeelding 9">
            <a:extLst>
              <a:ext uri="{FF2B5EF4-FFF2-40B4-BE49-F238E27FC236}">
                <a16:creationId xmlns:a16="http://schemas.microsoft.com/office/drawing/2014/main" id="{5E726744-4DF3-499B-85AD-BEBAC83A8F0B}"/>
              </a:ext>
            </a:extLst>
          </p:cNvPr>
          <p:cNvSpPr>
            <a:spLocks noGrp="1"/>
          </p:cNvSpPr>
          <p:nvPr>
            <p:ph type="pic" sz="quarter" idx="15" hasCustomPrompt="1"/>
          </p:nvPr>
        </p:nvSpPr>
        <p:spPr>
          <a:xfrm>
            <a:off x="3229916" y="2201861"/>
            <a:ext cx="1474507" cy="1474507"/>
          </a:xfrm>
          <a:prstGeom prst="ellipse">
            <a:avLst/>
          </a:prstGeom>
          <a:solidFill>
            <a:schemeClr val="accent2"/>
          </a:solidFill>
        </p:spPr>
        <p:txBody>
          <a:bodyPr wrap="none" anchor="t" anchorCtr="0">
            <a:noAutofit/>
          </a:bodyPr>
          <a:lstStyle>
            <a:lvl1pPr marL="0" indent="0" algn="ctr">
              <a:buNone/>
              <a:defRPr>
                <a:solidFill>
                  <a:schemeClr val="bg1"/>
                </a:solidFill>
                <a:latin typeface="+mj-lt"/>
              </a:defRPr>
            </a:lvl1pPr>
          </a:lstStyle>
          <a:p>
            <a:r>
              <a:rPr lang="nl-NL" dirty="0"/>
              <a:t>Icoon</a:t>
            </a:r>
          </a:p>
        </p:txBody>
      </p:sp>
      <p:sp>
        <p:nvSpPr>
          <p:cNvPr id="14" name="Tijdelijke aanduiding voor afbeelding 9">
            <a:extLst>
              <a:ext uri="{FF2B5EF4-FFF2-40B4-BE49-F238E27FC236}">
                <a16:creationId xmlns:a16="http://schemas.microsoft.com/office/drawing/2014/main" id="{66FDDCCA-98FA-4FD9-A00E-2603D5D72FFC}"/>
              </a:ext>
            </a:extLst>
          </p:cNvPr>
          <p:cNvSpPr>
            <a:spLocks noGrp="1"/>
          </p:cNvSpPr>
          <p:nvPr>
            <p:ph type="pic" sz="quarter" idx="16" hasCustomPrompt="1"/>
          </p:nvPr>
        </p:nvSpPr>
        <p:spPr>
          <a:xfrm>
            <a:off x="5354197" y="2214541"/>
            <a:ext cx="1474507" cy="1474507"/>
          </a:xfrm>
          <a:prstGeom prst="ellipse">
            <a:avLst/>
          </a:prstGeom>
          <a:solidFill>
            <a:schemeClr val="accent2"/>
          </a:solidFill>
        </p:spPr>
        <p:txBody>
          <a:bodyPr wrap="none" anchor="t" anchorCtr="0">
            <a:noAutofit/>
          </a:bodyPr>
          <a:lstStyle>
            <a:lvl1pPr marL="0" indent="0" algn="ctr">
              <a:buNone/>
              <a:defRPr>
                <a:solidFill>
                  <a:schemeClr val="bg1"/>
                </a:solidFill>
                <a:latin typeface="+mj-lt"/>
              </a:defRPr>
            </a:lvl1pPr>
          </a:lstStyle>
          <a:p>
            <a:r>
              <a:rPr lang="nl-NL" dirty="0"/>
              <a:t>Icoon</a:t>
            </a:r>
          </a:p>
        </p:txBody>
      </p:sp>
      <p:sp>
        <p:nvSpPr>
          <p:cNvPr id="15" name="Tijdelijke aanduiding voor afbeelding 9">
            <a:extLst>
              <a:ext uri="{FF2B5EF4-FFF2-40B4-BE49-F238E27FC236}">
                <a16:creationId xmlns:a16="http://schemas.microsoft.com/office/drawing/2014/main" id="{F7D7C91C-975E-4C0C-9946-511D0ECF6142}"/>
              </a:ext>
            </a:extLst>
          </p:cNvPr>
          <p:cNvSpPr>
            <a:spLocks noGrp="1"/>
          </p:cNvSpPr>
          <p:nvPr>
            <p:ph type="pic" sz="quarter" idx="17" hasCustomPrompt="1"/>
          </p:nvPr>
        </p:nvSpPr>
        <p:spPr>
          <a:xfrm>
            <a:off x="7501171" y="2201860"/>
            <a:ext cx="1474507" cy="1474507"/>
          </a:xfrm>
          <a:prstGeom prst="ellipse">
            <a:avLst/>
          </a:prstGeom>
          <a:solidFill>
            <a:schemeClr val="accent2"/>
          </a:solidFill>
        </p:spPr>
        <p:txBody>
          <a:bodyPr wrap="none" anchor="t" anchorCtr="0">
            <a:noAutofit/>
          </a:bodyPr>
          <a:lstStyle>
            <a:lvl1pPr marL="0" indent="0" algn="ctr">
              <a:buNone/>
              <a:defRPr>
                <a:solidFill>
                  <a:schemeClr val="bg1"/>
                </a:solidFill>
                <a:latin typeface="+mj-lt"/>
              </a:defRPr>
            </a:lvl1pPr>
          </a:lstStyle>
          <a:p>
            <a:r>
              <a:rPr lang="nl-NL" dirty="0"/>
              <a:t>Icoon</a:t>
            </a:r>
          </a:p>
        </p:txBody>
      </p:sp>
      <p:sp>
        <p:nvSpPr>
          <p:cNvPr id="17" name="Tijdelijke aanduiding voor afbeelding 9">
            <a:extLst>
              <a:ext uri="{FF2B5EF4-FFF2-40B4-BE49-F238E27FC236}">
                <a16:creationId xmlns:a16="http://schemas.microsoft.com/office/drawing/2014/main" id="{0124AFAA-D80D-4A12-90C3-05B250F52C34}"/>
              </a:ext>
            </a:extLst>
          </p:cNvPr>
          <p:cNvSpPr>
            <a:spLocks noGrp="1"/>
          </p:cNvSpPr>
          <p:nvPr>
            <p:ph type="pic" sz="quarter" idx="18" hasCustomPrompt="1"/>
          </p:nvPr>
        </p:nvSpPr>
        <p:spPr>
          <a:xfrm>
            <a:off x="9620213" y="2201860"/>
            <a:ext cx="1474507" cy="1474507"/>
          </a:xfrm>
          <a:prstGeom prst="ellipse">
            <a:avLst/>
          </a:prstGeom>
          <a:solidFill>
            <a:schemeClr val="accent2"/>
          </a:solidFill>
        </p:spPr>
        <p:txBody>
          <a:bodyPr wrap="none" anchor="t" anchorCtr="0">
            <a:noAutofit/>
          </a:bodyPr>
          <a:lstStyle>
            <a:lvl1pPr marL="0" indent="0" algn="ctr">
              <a:buNone/>
              <a:defRPr>
                <a:solidFill>
                  <a:schemeClr val="bg1"/>
                </a:solidFill>
                <a:latin typeface="+mj-lt"/>
              </a:defRPr>
            </a:lvl1pPr>
          </a:lstStyle>
          <a:p>
            <a:r>
              <a:rPr lang="nl-NL" dirty="0"/>
              <a:t>Icoon</a:t>
            </a:r>
          </a:p>
        </p:txBody>
      </p:sp>
      <p:cxnSp>
        <p:nvCxnSpPr>
          <p:cNvPr id="19" name="Rechte verbindingslijn 18">
            <a:extLst>
              <a:ext uri="{FF2B5EF4-FFF2-40B4-BE49-F238E27FC236}">
                <a16:creationId xmlns:a16="http://schemas.microsoft.com/office/drawing/2014/main" id="{8D126A65-B405-449D-A4C1-74ACB5324C79}"/>
              </a:ext>
            </a:extLst>
          </p:cNvPr>
          <p:cNvCxnSpPr/>
          <p:nvPr userDrawn="1"/>
        </p:nvCxnSpPr>
        <p:spPr>
          <a:xfrm>
            <a:off x="1290562"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53556DC5-104B-487A-AE1E-DAB64B157C95}"/>
              </a:ext>
            </a:extLst>
          </p:cNvPr>
          <p:cNvCxnSpPr/>
          <p:nvPr userDrawn="1"/>
        </p:nvCxnSpPr>
        <p:spPr>
          <a:xfrm>
            <a:off x="3414749"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id="{1E40841A-4E82-458A-A492-59AB6E17D33F}"/>
              </a:ext>
            </a:extLst>
          </p:cNvPr>
          <p:cNvCxnSpPr/>
          <p:nvPr userDrawn="1"/>
        </p:nvCxnSpPr>
        <p:spPr>
          <a:xfrm>
            <a:off x="5538936"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3" name="Rechte verbindingslijn 22">
            <a:extLst>
              <a:ext uri="{FF2B5EF4-FFF2-40B4-BE49-F238E27FC236}">
                <a16:creationId xmlns:a16="http://schemas.microsoft.com/office/drawing/2014/main" id="{AFD43B21-7BE1-4A1F-8287-58E950575272}"/>
              </a:ext>
            </a:extLst>
          </p:cNvPr>
          <p:cNvCxnSpPr/>
          <p:nvPr userDrawn="1"/>
        </p:nvCxnSpPr>
        <p:spPr>
          <a:xfrm>
            <a:off x="7663123"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4" name="Rechte verbindingslijn 23">
            <a:extLst>
              <a:ext uri="{FF2B5EF4-FFF2-40B4-BE49-F238E27FC236}">
                <a16:creationId xmlns:a16="http://schemas.microsoft.com/office/drawing/2014/main" id="{A41E3F88-9296-4C57-856B-AC23A4003951}"/>
              </a:ext>
            </a:extLst>
          </p:cNvPr>
          <p:cNvCxnSpPr/>
          <p:nvPr userDrawn="1"/>
        </p:nvCxnSpPr>
        <p:spPr>
          <a:xfrm>
            <a:off x="9787311"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26" name="Tijdelijke aanduiding voor tekst 25">
            <a:extLst>
              <a:ext uri="{FF2B5EF4-FFF2-40B4-BE49-F238E27FC236}">
                <a16:creationId xmlns:a16="http://schemas.microsoft.com/office/drawing/2014/main" id="{B0EE1C23-2E31-4ADB-878F-6AA1C486E856}"/>
              </a:ext>
            </a:extLst>
          </p:cNvPr>
          <p:cNvSpPr>
            <a:spLocks noGrp="1"/>
          </p:cNvSpPr>
          <p:nvPr>
            <p:ph type="body" sz="quarter" idx="19"/>
          </p:nvPr>
        </p:nvSpPr>
        <p:spPr>
          <a:xfrm>
            <a:off x="819317"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
        <p:nvSpPr>
          <p:cNvPr id="27" name="Tijdelijke aanduiding voor tekst 25">
            <a:extLst>
              <a:ext uri="{FF2B5EF4-FFF2-40B4-BE49-F238E27FC236}">
                <a16:creationId xmlns:a16="http://schemas.microsoft.com/office/drawing/2014/main" id="{0533F48C-BC37-4B7E-B7F3-9CEFB4495C0C}"/>
              </a:ext>
            </a:extLst>
          </p:cNvPr>
          <p:cNvSpPr>
            <a:spLocks noGrp="1"/>
          </p:cNvSpPr>
          <p:nvPr>
            <p:ph type="body" sz="quarter" idx="20"/>
          </p:nvPr>
        </p:nvSpPr>
        <p:spPr>
          <a:xfrm>
            <a:off x="2943504"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
        <p:nvSpPr>
          <p:cNvPr id="28" name="Tijdelijke aanduiding voor tekst 25">
            <a:extLst>
              <a:ext uri="{FF2B5EF4-FFF2-40B4-BE49-F238E27FC236}">
                <a16:creationId xmlns:a16="http://schemas.microsoft.com/office/drawing/2014/main" id="{520BF3D7-2FF1-484E-B1BE-71E4F76752C0}"/>
              </a:ext>
            </a:extLst>
          </p:cNvPr>
          <p:cNvSpPr>
            <a:spLocks noGrp="1"/>
          </p:cNvSpPr>
          <p:nvPr>
            <p:ph type="body" sz="quarter" idx="21"/>
          </p:nvPr>
        </p:nvSpPr>
        <p:spPr>
          <a:xfrm>
            <a:off x="5067691"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
        <p:nvSpPr>
          <p:cNvPr id="29" name="Tijdelijke aanduiding voor tekst 25">
            <a:extLst>
              <a:ext uri="{FF2B5EF4-FFF2-40B4-BE49-F238E27FC236}">
                <a16:creationId xmlns:a16="http://schemas.microsoft.com/office/drawing/2014/main" id="{D01D0B5E-4E12-4FAF-8832-9D50D764F0B0}"/>
              </a:ext>
            </a:extLst>
          </p:cNvPr>
          <p:cNvSpPr>
            <a:spLocks noGrp="1"/>
          </p:cNvSpPr>
          <p:nvPr>
            <p:ph type="body" sz="quarter" idx="22"/>
          </p:nvPr>
        </p:nvSpPr>
        <p:spPr>
          <a:xfrm>
            <a:off x="7191878"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
        <p:nvSpPr>
          <p:cNvPr id="30" name="Tijdelijke aanduiding voor tekst 25">
            <a:extLst>
              <a:ext uri="{FF2B5EF4-FFF2-40B4-BE49-F238E27FC236}">
                <a16:creationId xmlns:a16="http://schemas.microsoft.com/office/drawing/2014/main" id="{DB72E39B-534D-436C-B3A6-130EE8C947AC}"/>
              </a:ext>
            </a:extLst>
          </p:cNvPr>
          <p:cNvSpPr>
            <a:spLocks noGrp="1"/>
          </p:cNvSpPr>
          <p:nvPr>
            <p:ph type="body" sz="quarter" idx="23"/>
          </p:nvPr>
        </p:nvSpPr>
        <p:spPr>
          <a:xfrm>
            <a:off x="9316066"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Tree>
    <p:extLst>
      <p:ext uri="{BB962C8B-B14F-4D97-AF65-F5344CB8AC3E}">
        <p14:creationId xmlns:p14="http://schemas.microsoft.com/office/powerpoint/2010/main" val="17639026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x Titel en vergelijking">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id="{AB9C4C2E-45D5-4D0B-89B8-3E8927972C21}"/>
              </a:ext>
            </a:extLst>
          </p:cNvPr>
          <p:cNvSpPr/>
          <p:nvPr userDrawn="1"/>
        </p:nvSpPr>
        <p:spPr>
          <a:xfrm rot="5400000">
            <a:off x="6949254" y="1133185"/>
            <a:ext cx="6416754" cy="4068739"/>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sp>
        <p:nvSpPr>
          <p:cNvPr id="20" name="Rectangle 8">
            <a:extLst>
              <a:ext uri="{FF2B5EF4-FFF2-40B4-BE49-F238E27FC236}">
                <a16:creationId xmlns:a16="http://schemas.microsoft.com/office/drawing/2014/main" id="{ADD90357-46E5-1A45-84E4-F4AE4EA2CC66}"/>
              </a:ext>
            </a:extLst>
          </p:cNvPr>
          <p:cNvSpPr/>
          <p:nvPr userDrawn="1"/>
        </p:nvSpPr>
        <p:spPr>
          <a:xfrm rot="5400000">
            <a:off x="-1185509" y="1133185"/>
            <a:ext cx="6416754" cy="4068739"/>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cxnSp>
        <p:nvCxnSpPr>
          <p:cNvPr id="18" name="Rechte verbindingslijn 17">
            <a:extLst>
              <a:ext uri="{FF2B5EF4-FFF2-40B4-BE49-F238E27FC236}">
                <a16:creationId xmlns:a16="http://schemas.microsoft.com/office/drawing/2014/main" id="{A877F3E3-9C43-49F8-AC4D-85D3E524393D}"/>
              </a:ext>
            </a:extLst>
          </p:cNvPr>
          <p:cNvCxnSpPr>
            <a:cxnSpLocks/>
          </p:cNvCxnSpPr>
          <p:nvPr userDrawn="1"/>
        </p:nvCxnSpPr>
        <p:spPr>
          <a:xfrm>
            <a:off x="896541" y="1850894"/>
            <a:ext cx="2784063"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19" name="Rechte verbindingslijn 18">
            <a:extLst>
              <a:ext uri="{FF2B5EF4-FFF2-40B4-BE49-F238E27FC236}">
                <a16:creationId xmlns:a16="http://schemas.microsoft.com/office/drawing/2014/main" id="{86689A93-EBC2-4FAD-B6C5-88F769386D71}"/>
              </a:ext>
            </a:extLst>
          </p:cNvPr>
          <p:cNvCxnSpPr>
            <a:cxnSpLocks/>
          </p:cNvCxnSpPr>
          <p:nvPr userDrawn="1"/>
        </p:nvCxnSpPr>
        <p:spPr>
          <a:xfrm>
            <a:off x="4456080" y="1850894"/>
            <a:ext cx="3343552"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7" name="Straight Connector 11">
            <a:extLst>
              <a:ext uri="{FF2B5EF4-FFF2-40B4-BE49-F238E27FC236}">
                <a16:creationId xmlns:a16="http://schemas.microsoft.com/office/drawing/2014/main" id="{EE03FF9A-F597-4244-BD01-6D331A84510A}"/>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3F693408-AB44-4176-9270-2FF98521398A}"/>
              </a:ext>
            </a:extLst>
          </p:cNvPr>
          <p:cNvSpPr>
            <a:spLocks noGrp="1"/>
          </p:cNvSpPr>
          <p:nvPr>
            <p:ph type="title"/>
          </p:nvPr>
        </p:nvSpPr>
        <p:spPr>
          <a:xfrm>
            <a:off x="3207224" y="296864"/>
            <a:ext cx="5768454" cy="468312"/>
          </a:xfrm>
          <a:solidFill>
            <a:schemeClr val="accent2"/>
          </a:solidFill>
        </p:spPr>
        <p:txBody>
          <a:bodyPr vert="horz" lIns="0" tIns="28800" rIns="0" bIns="0" rtlCol="0" anchor="ctr">
            <a:noAutofit/>
          </a:bodyPr>
          <a:lstStyle>
            <a:lvl1pPr>
              <a:defRPr lang="nl-NL"/>
            </a:lvl1pPr>
          </a:lstStyle>
          <a:p>
            <a:pPr lvl="0"/>
            <a:r>
              <a:rPr lang="nl-NL"/>
              <a:t>Klik om stijl te bewerken</a:t>
            </a:r>
            <a:endParaRPr lang="nl-NL" dirty="0"/>
          </a:p>
        </p:txBody>
      </p: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p:nvPr>
        </p:nvSpPr>
        <p:spPr>
          <a:xfrm>
            <a:off x="695326" y="2106617"/>
            <a:ext cx="2985278" cy="380682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23-9-2022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14" name="Tijdelijke aanduiding voor tekst 13">
            <a:extLst>
              <a:ext uri="{FF2B5EF4-FFF2-40B4-BE49-F238E27FC236}">
                <a16:creationId xmlns:a16="http://schemas.microsoft.com/office/drawing/2014/main" id="{BE974774-7E25-4DF3-82C8-FB4B38FE0DBE}"/>
              </a:ext>
            </a:extLst>
          </p:cNvPr>
          <p:cNvSpPr>
            <a:spLocks noGrp="1"/>
          </p:cNvSpPr>
          <p:nvPr>
            <p:ph type="body" sz="quarter" idx="13" hasCustomPrompt="1"/>
          </p:nvPr>
        </p:nvSpPr>
        <p:spPr>
          <a:xfrm>
            <a:off x="695326" y="1341438"/>
            <a:ext cx="2985278" cy="297861"/>
          </a:xfrm>
        </p:spPr>
        <p:txBody>
          <a:bodyPr/>
          <a:lstStyle>
            <a:lvl1pPr marL="0" indent="0" algn="ctr">
              <a:buNone/>
              <a:defRPr sz="2800" b="0" i="0">
                <a:latin typeface="Calibri" panose="020F0502020204030204" pitchFamily="34" charset="0"/>
              </a:defRPr>
            </a:lvl1pPr>
          </a:lstStyle>
          <a:p>
            <a:pPr lvl="0"/>
            <a:r>
              <a:rPr lang="nl-NL" dirty="0"/>
              <a:t>Titel</a:t>
            </a:r>
          </a:p>
        </p:txBody>
      </p:sp>
      <p:sp>
        <p:nvSpPr>
          <p:cNvPr id="15" name="Tijdelijke aanduiding voor inhoud 2">
            <a:extLst>
              <a:ext uri="{FF2B5EF4-FFF2-40B4-BE49-F238E27FC236}">
                <a16:creationId xmlns:a16="http://schemas.microsoft.com/office/drawing/2014/main" id="{603B78D0-C8F1-491F-93C1-3929A0D8AC25}"/>
              </a:ext>
            </a:extLst>
          </p:cNvPr>
          <p:cNvSpPr>
            <a:spLocks noGrp="1"/>
          </p:cNvSpPr>
          <p:nvPr>
            <p:ph idx="14"/>
          </p:nvPr>
        </p:nvSpPr>
        <p:spPr>
          <a:xfrm>
            <a:off x="4280174" y="2104565"/>
            <a:ext cx="3620150" cy="3800679"/>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6" name="Tijdelijke aanduiding voor tekst 13">
            <a:extLst>
              <a:ext uri="{FF2B5EF4-FFF2-40B4-BE49-F238E27FC236}">
                <a16:creationId xmlns:a16="http://schemas.microsoft.com/office/drawing/2014/main" id="{2D71F845-FA12-4326-BCDE-D2EFC427FA85}"/>
              </a:ext>
            </a:extLst>
          </p:cNvPr>
          <p:cNvSpPr>
            <a:spLocks noGrp="1"/>
          </p:cNvSpPr>
          <p:nvPr>
            <p:ph type="body" sz="quarter" idx="15" hasCustomPrompt="1"/>
          </p:nvPr>
        </p:nvSpPr>
        <p:spPr>
          <a:xfrm>
            <a:off x="4280175" y="1339386"/>
            <a:ext cx="3620150" cy="297861"/>
          </a:xfrm>
        </p:spPr>
        <p:txBody>
          <a:bodyPr/>
          <a:lstStyle>
            <a:lvl1pPr marL="0" indent="0" algn="ctr">
              <a:buNone/>
              <a:defRPr sz="2800" b="0" i="0">
                <a:latin typeface="Calibri" panose="020F0502020204030204" pitchFamily="34" charset="0"/>
              </a:defRPr>
            </a:lvl1pPr>
          </a:lstStyle>
          <a:p>
            <a:pPr lvl="0"/>
            <a:r>
              <a:rPr lang="nl-NL" dirty="0"/>
              <a:t>Titel</a:t>
            </a:r>
          </a:p>
        </p:txBody>
      </p:sp>
      <p:cxnSp>
        <p:nvCxnSpPr>
          <p:cNvPr id="22" name="Rechte verbindingslijn 17">
            <a:extLst>
              <a:ext uri="{FF2B5EF4-FFF2-40B4-BE49-F238E27FC236}">
                <a16:creationId xmlns:a16="http://schemas.microsoft.com/office/drawing/2014/main" id="{91845AAE-654B-F948-A1B2-D52C4E6C40C6}"/>
              </a:ext>
            </a:extLst>
          </p:cNvPr>
          <p:cNvCxnSpPr>
            <a:cxnSpLocks/>
          </p:cNvCxnSpPr>
          <p:nvPr userDrawn="1"/>
        </p:nvCxnSpPr>
        <p:spPr>
          <a:xfrm>
            <a:off x="8723575" y="1850894"/>
            <a:ext cx="2784063"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23" name="Tijdelijke aanduiding voor inhoud 2">
            <a:extLst>
              <a:ext uri="{FF2B5EF4-FFF2-40B4-BE49-F238E27FC236}">
                <a16:creationId xmlns:a16="http://schemas.microsoft.com/office/drawing/2014/main" id="{3792FA25-CEE0-3243-80C5-1C95E75F7011}"/>
              </a:ext>
            </a:extLst>
          </p:cNvPr>
          <p:cNvSpPr>
            <a:spLocks noGrp="1"/>
          </p:cNvSpPr>
          <p:nvPr>
            <p:ph idx="16"/>
          </p:nvPr>
        </p:nvSpPr>
        <p:spPr>
          <a:xfrm>
            <a:off x="8522360" y="2106617"/>
            <a:ext cx="2985278" cy="380682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4" name="Tijdelijke aanduiding voor tekst 13">
            <a:extLst>
              <a:ext uri="{FF2B5EF4-FFF2-40B4-BE49-F238E27FC236}">
                <a16:creationId xmlns:a16="http://schemas.microsoft.com/office/drawing/2014/main" id="{BB0EF778-A7C8-B544-BCBA-7EC97DA3E884}"/>
              </a:ext>
            </a:extLst>
          </p:cNvPr>
          <p:cNvSpPr>
            <a:spLocks noGrp="1"/>
          </p:cNvSpPr>
          <p:nvPr>
            <p:ph type="body" sz="quarter" idx="17" hasCustomPrompt="1"/>
          </p:nvPr>
        </p:nvSpPr>
        <p:spPr>
          <a:xfrm>
            <a:off x="8522360" y="1341438"/>
            <a:ext cx="2985278" cy="297861"/>
          </a:xfrm>
        </p:spPr>
        <p:txBody>
          <a:bodyPr/>
          <a:lstStyle>
            <a:lvl1pPr marL="0" indent="0" algn="ctr">
              <a:buNone/>
              <a:defRPr sz="2800" b="0" i="0">
                <a:latin typeface="Calibri" panose="020F0502020204030204" pitchFamily="34" charset="0"/>
              </a:defRPr>
            </a:lvl1pPr>
          </a:lstStyle>
          <a:p>
            <a:pPr lvl="0"/>
            <a:r>
              <a:rPr lang="nl-NL" dirty="0"/>
              <a:t>Titel</a:t>
            </a:r>
          </a:p>
        </p:txBody>
      </p:sp>
    </p:spTree>
    <p:extLst>
      <p:ext uri="{BB962C8B-B14F-4D97-AF65-F5344CB8AC3E}">
        <p14:creationId xmlns:p14="http://schemas.microsoft.com/office/powerpoint/2010/main" val="2578312336"/>
      </p:ext>
    </p:extLst>
  </p:cSld>
  <p:clrMapOvr>
    <a:masterClrMapping/>
  </p:clrMapOvr>
  <p:extLst>
    <p:ext uri="{DCECCB84-F9BA-43D5-87BE-67443E8EF086}">
      <p15:sldGuideLst xmlns:p15="http://schemas.microsoft.com/office/powerpoint/2012/main">
        <p15:guide id="1" pos="4067">
          <p15:clr>
            <a:srgbClr val="FBAE40"/>
          </p15:clr>
        </p15:guide>
        <p15:guide id="4" pos="3613">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x Titel en object">
    <p:spTree>
      <p:nvGrpSpPr>
        <p:cNvPr id="1" name=""/>
        <p:cNvGrpSpPr/>
        <p:nvPr/>
      </p:nvGrpSpPr>
      <p:grpSpPr>
        <a:xfrm>
          <a:off x="0" y="0"/>
          <a:ext cx="0" cy="0"/>
          <a:chOff x="0" y="0"/>
          <a:chExt cx="0" cy="0"/>
        </a:xfrm>
      </p:grpSpPr>
      <p:grpSp>
        <p:nvGrpSpPr>
          <p:cNvPr id="8" name="Groep 7">
            <a:extLst>
              <a:ext uri="{FF2B5EF4-FFF2-40B4-BE49-F238E27FC236}">
                <a16:creationId xmlns:a16="http://schemas.microsoft.com/office/drawing/2014/main" id="{C9CF1BCF-370F-467A-BE65-ECC08FBFDA0A}"/>
              </a:ext>
            </a:extLst>
          </p:cNvPr>
          <p:cNvGrpSpPr/>
          <p:nvPr userDrawn="1"/>
        </p:nvGrpSpPr>
        <p:grpSpPr>
          <a:xfrm>
            <a:off x="-12701" y="-2"/>
            <a:ext cx="12217401" cy="3694068"/>
            <a:chOff x="-12701" y="-2"/>
            <a:chExt cx="12217401" cy="3694068"/>
          </a:xfrm>
          <a:solidFill>
            <a:schemeClr val="bg2">
              <a:alpha val="70000"/>
            </a:schemeClr>
          </a:solidFill>
        </p:grpSpPr>
        <p:sp>
          <p:nvSpPr>
            <p:cNvPr id="9" name="Rectangle 8">
              <a:extLst>
                <a:ext uri="{FF2B5EF4-FFF2-40B4-BE49-F238E27FC236}">
                  <a16:creationId xmlns:a16="http://schemas.microsoft.com/office/drawing/2014/main" id="{D8A648EC-59BC-45D5-8FE3-41C17E032EA3}"/>
                </a:ext>
              </a:extLst>
            </p:cNvPr>
            <p:cNvSpPr/>
            <p:nvPr userDrawn="1"/>
          </p:nvSpPr>
          <p:spPr>
            <a:xfrm rot="5400000">
              <a:off x="4381499" y="-4394202"/>
              <a:ext cx="3429002" cy="122174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sp>
          <p:nvSpPr>
            <p:cNvPr id="10" name="Gelijkbenige driehoek 9">
              <a:extLst>
                <a:ext uri="{FF2B5EF4-FFF2-40B4-BE49-F238E27FC236}">
                  <a16:creationId xmlns:a16="http://schemas.microsoft.com/office/drawing/2014/main" id="{D1F116FB-F967-4139-813D-A7E0B164C253}"/>
                </a:ext>
              </a:extLst>
            </p:cNvPr>
            <p:cNvSpPr/>
            <p:nvPr userDrawn="1"/>
          </p:nvSpPr>
          <p:spPr>
            <a:xfrm rot="10800000">
              <a:off x="5835675" y="3429000"/>
              <a:ext cx="520649" cy="26506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b="0" i="0" dirty="0">
                <a:latin typeface="Calibri Light" panose="020F0302020204030204" pitchFamily="34" charset="0"/>
              </a:endParaRPr>
            </a:p>
          </p:txBody>
        </p:sp>
      </p:grpSp>
      <p:cxnSp>
        <p:nvCxnSpPr>
          <p:cNvPr id="11" name="Rechte verbindingslijn 10">
            <a:extLst>
              <a:ext uri="{FF2B5EF4-FFF2-40B4-BE49-F238E27FC236}">
                <a16:creationId xmlns:a16="http://schemas.microsoft.com/office/drawing/2014/main" id="{2053E126-2A96-4C90-9656-67E1FE85F236}"/>
              </a:ext>
            </a:extLst>
          </p:cNvPr>
          <p:cNvCxnSpPr>
            <a:cxnSpLocks/>
          </p:cNvCxnSpPr>
          <p:nvPr userDrawn="1"/>
        </p:nvCxnSpPr>
        <p:spPr>
          <a:xfrm>
            <a:off x="4224669" y="4330736"/>
            <a:ext cx="3742661" cy="0"/>
          </a:xfrm>
          <a:prstGeom prst="line">
            <a:avLst/>
          </a:prstGeom>
          <a:ln w="12700" cap="rnd">
            <a:solidFill>
              <a:schemeClr val="accent4"/>
            </a:solidFill>
            <a:prstDash val="dash"/>
            <a:round/>
          </a:ln>
        </p:spPr>
        <p:style>
          <a:lnRef idx="1">
            <a:schemeClr val="accent1"/>
          </a:lnRef>
          <a:fillRef idx="0">
            <a:schemeClr val="accent1"/>
          </a:fillRef>
          <a:effectRef idx="0">
            <a:schemeClr val="accent1"/>
          </a:effectRef>
          <a:fontRef idx="minor">
            <a:schemeClr val="tx1"/>
          </a:fontRef>
        </p:style>
      </p:cxnSp>
      <p:cxnSp>
        <p:nvCxnSpPr>
          <p:cNvPr id="7" name="Straight Connector 11">
            <a:extLst>
              <a:ext uri="{FF2B5EF4-FFF2-40B4-BE49-F238E27FC236}">
                <a16:creationId xmlns:a16="http://schemas.microsoft.com/office/drawing/2014/main" id="{EE03FF9A-F597-4244-BD01-6D331A84510A}"/>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p:nvPr>
        </p:nvSpPr>
        <p:spPr>
          <a:xfrm>
            <a:off x="2072024" y="2106617"/>
            <a:ext cx="8047952" cy="1324179"/>
          </a:xfrm>
        </p:spPr>
        <p:txBody>
          <a:bodyPr/>
          <a:lstStyle>
            <a:lvl1pPr>
              <a:defRPr sz="2000"/>
            </a:lvl1pPr>
            <a:lvl2pPr>
              <a:defRPr sz="1800"/>
            </a:lvl2pPr>
            <a:lvl3pPr>
              <a:defRPr sz="1600"/>
            </a:lvl3pPr>
            <a:lvl4pPr>
              <a:defRPr sz="1400"/>
            </a:lvl4pPr>
            <a:lvl5pPr>
              <a:defRPr sz="14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23-9-2022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15" name="Tijdelijke aanduiding voor inhoud 2">
            <a:extLst>
              <a:ext uri="{FF2B5EF4-FFF2-40B4-BE49-F238E27FC236}">
                <a16:creationId xmlns:a16="http://schemas.microsoft.com/office/drawing/2014/main" id="{603B78D0-C8F1-491F-93C1-3929A0D8AC25}"/>
              </a:ext>
            </a:extLst>
          </p:cNvPr>
          <p:cNvSpPr>
            <a:spLocks noGrp="1"/>
          </p:cNvSpPr>
          <p:nvPr>
            <p:ph idx="14"/>
          </p:nvPr>
        </p:nvSpPr>
        <p:spPr>
          <a:xfrm>
            <a:off x="2070552" y="4581065"/>
            <a:ext cx="8057698" cy="1324179"/>
          </a:xfrm>
        </p:spPr>
        <p:txBody>
          <a:bodyPr/>
          <a:lstStyle>
            <a:lvl1pPr>
              <a:defRPr sz="2000"/>
            </a:lvl1pPr>
            <a:lvl2pPr>
              <a:defRPr sz="1800"/>
            </a:lvl2pPr>
            <a:lvl3pPr>
              <a:defRPr sz="1600"/>
            </a:lvl3pPr>
            <a:lvl4pPr>
              <a:defRPr sz="1400"/>
            </a:lvl4pPr>
            <a:lvl5pPr>
              <a:defRPr sz="14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6" name="Tijdelijke aanduiding voor tekst 13">
            <a:extLst>
              <a:ext uri="{FF2B5EF4-FFF2-40B4-BE49-F238E27FC236}">
                <a16:creationId xmlns:a16="http://schemas.microsoft.com/office/drawing/2014/main" id="{2D71F845-FA12-4326-BCDE-D2EFC427FA85}"/>
              </a:ext>
            </a:extLst>
          </p:cNvPr>
          <p:cNvSpPr>
            <a:spLocks noGrp="1"/>
          </p:cNvSpPr>
          <p:nvPr>
            <p:ph type="body" sz="quarter" idx="15" hasCustomPrompt="1"/>
          </p:nvPr>
        </p:nvSpPr>
        <p:spPr>
          <a:xfrm>
            <a:off x="2072024" y="3815886"/>
            <a:ext cx="8056563" cy="297861"/>
          </a:xfrm>
        </p:spPr>
        <p:txBody>
          <a:bodyPr/>
          <a:lstStyle>
            <a:lvl1pPr marL="0" indent="0" algn="ctr">
              <a:buNone/>
              <a:defRPr sz="2800" b="0" i="0">
                <a:latin typeface="Calibri Light" panose="020F0302020204030204" pitchFamily="34" charset="0"/>
              </a:defRPr>
            </a:lvl1pPr>
          </a:lstStyle>
          <a:p>
            <a:pPr lvl="0"/>
            <a:r>
              <a:rPr lang="nl-NL" dirty="0"/>
              <a:t>Titel</a:t>
            </a:r>
          </a:p>
        </p:txBody>
      </p:sp>
      <p:cxnSp>
        <p:nvCxnSpPr>
          <p:cNvPr id="14" name="Rechte verbindingslijn 13">
            <a:extLst>
              <a:ext uri="{FF2B5EF4-FFF2-40B4-BE49-F238E27FC236}">
                <a16:creationId xmlns:a16="http://schemas.microsoft.com/office/drawing/2014/main" id="{DC4EC389-1E88-463F-B1C1-2224A4E47D67}"/>
              </a:ext>
            </a:extLst>
          </p:cNvPr>
          <p:cNvCxnSpPr>
            <a:cxnSpLocks/>
          </p:cNvCxnSpPr>
          <p:nvPr userDrawn="1"/>
        </p:nvCxnSpPr>
        <p:spPr>
          <a:xfrm>
            <a:off x="4224669" y="1851876"/>
            <a:ext cx="3742661" cy="0"/>
          </a:xfrm>
          <a:prstGeom prst="line">
            <a:avLst/>
          </a:prstGeom>
          <a:ln w="12700" cap="rnd">
            <a:solidFill>
              <a:schemeClr val="accent4"/>
            </a:solidFill>
            <a:prstDash val="dash"/>
            <a:round/>
          </a:ln>
        </p:spPr>
        <p:style>
          <a:lnRef idx="1">
            <a:schemeClr val="accent1"/>
          </a:lnRef>
          <a:fillRef idx="0">
            <a:schemeClr val="accent1"/>
          </a:fillRef>
          <a:effectRef idx="0">
            <a:schemeClr val="accent1"/>
          </a:effectRef>
          <a:fontRef idx="minor">
            <a:schemeClr val="tx1"/>
          </a:fontRef>
        </p:style>
      </p:cxnSp>
      <p:sp>
        <p:nvSpPr>
          <p:cNvPr id="17" name="Tijdelijke aanduiding voor tekst 13">
            <a:extLst>
              <a:ext uri="{FF2B5EF4-FFF2-40B4-BE49-F238E27FC236}">
                <a16:creationId xmlns:a16="http://schemas.microsoft.com/office/drawing/2014/main" id="{52ABAEFE-11EB-4FFB-93D0-B99AF88B5FB0}"/>
              </a:ext>
            </a:extLst>
          </p:cNvPr>
          <p:cNvSpPr>
            <a:spLocks noGrp="1"/>
          </p:cNvSpPr>
          <p:nvPr>
            <p:ph type="body" sz="quarter" idx="16" hasCustomPrompt="1"/>
          </p:nvPr>
        </p:nvSpPr>
        <p:spPr>
          <a:xfrm>
            <a:off x="2071687" y="1344175"/>
            <a:ext cx="8056563" cy="297861"/>
          </a:xfrm>
        </p:spPr>
        <p:txBody>
          <a:bodyPr/>
          <a:lstStyle>
            <a:lvl1pPr marL="0" indent="0" algn="ctr">
              <a:buNone/>
              <a:defRPr sz="2800" b="0" i="0">
                <a:latin typeface="Calibri Light" panose="020F0302020204030204" pitchFamily="34" charset="0"/>
              </a:defRPr>
            </a:lvl1pPr>
          </a:lstStyle>
          <a:p>
            <a:pPr lvl="0"/>
            <a:r>
              <a:rPr lang="nl-NL" dirty="0"/>
              <a:t>Titel</a:t>
            </a:r>
          </a:p>
        </p:txBody>
      </p:sp>
      <p:sp>
        <p:nvSpPr>
          <p:cNvPr id="18" name="Titel 1">
            <a:extLst>
              <a:ext uri="{FF2B5EF4-FFF2-40B4-BE49-F238E27FC236}">
                <a16:creationId xmlns:a16="http://schemas.microsoft.com/office/drawing/2014/main" id="{AF16843B-5409-6C4A-9613-8074174E4A64}"/>
              </a:ext>
            </a:extLst>
          </p:cNvPr>
          <p:cNvSpPr>
            <a:spLocks noGrp="1"/>
          </p:cNvSpPr>
          <p:nvPr>
            <p:ph type="title"/>
          </p:nvPr>
        </p:nvSpPr>
        <p:spPr>
          <a:xfrm>
            <a:off x="3207224" y="296864"/>
            <a:ext cx="5768454" cy="468312"/>
          </a:xfrm>
          <a:solidFill>
            <a:schemeClr val="accent2"/>
          </a:solidFill>
        </p:spPr>
        <p:txBody>
          <a:bodyPr vert="horz" lIns="0" tIns="28800" rIns="0" bIns="0" rtlCol="0" anchor="ctr">
            <a:noAutofit/>
          </a:bodyPr>
          <a:lstStyle>
            <a:lvl1pPr>
              <a:defRPr lang="nl-NL"/>
            </a:lvl1pPr>
          </a:lstStyle>
          <a:p>
            <a:pPr lvl="0"/>
            <a:r>
              <a:rPr lang="nl-NL"/>
              <a:t>Klik om stijl te bewerken</a:t>
            </a:r>
            <a:endParaRPr lang="nl-NL" dirty="0"/>
          </a:p>
        </p:txBody>
      </p:sp>
    </p:spTree>
    <p:extLst>
      <p:ext uri="{BB962C8B-B14F-4D97-AF65-F5344CB8AC3E}">
        <p14:creationId xmlns:p14="http://schemas.microsoft.com/office/powerpoint/2010/main" val="995875029"/>
      </p:ext>
    </p:extLst>
  </p:cSld>
  <p:clrMapOvr>
    <a:masterClrMapping/>
  </p:clrMapOvr>
  <p:extLst>
    <p:ext uri="{DCECCB84-F9BA-43D5-87BE-67443E8EF086}">
      <p15:sldGuideLst xmlns:p15="http://schemas.microsoft.com/office/powerpoint/2012/main">
        <p15:guide id="1" pos="3840">
          <p15:clr>
            <a:srgbClr val="FBAE40"/>
          </p15:clr>
        </p15:guide>
        <p15:guide id="2" pos="1300">
          <p15:clr>
            <a:srgbClr val="FBAE40"/>
          </p15:clr>
        </p15:guide>
        <p15:guide id="3" pos="638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el, titel subtitel en object">
    <p:spTree>
      <p:nvGrpSpPr>
        <p:cNvPr id="1" name=""/>
        <p:cNvGrpSpPr/>
        <p:nvPr/>
      </p:nvGrpSpPr>
      <p:grpSpPr>
        <a:xfrm>
          <a:off x="0" y="0"/>
          <a:ext cx="0" cy="0"/>
          <a:chOff x="0" y="0"/>
          <a:chExt cx="0" cy="0"/>
        </a:xfrm>
      </p:grpSpPr>
      <p:grpSp>
        <p:nvGrpSpPr>
          <p:cNvPr id="8" name="Groep 7">
            <a:extLst>
              <a:ext uri="{FF2B5EF4-FFF2-40B4-BE49-F238E27FC236}">
                <a16:creationId xmlns:a16="http://schemas.microsoft.com/office/drawing/2014/main" id="{C9CF1BCF-370F-467A-BE65-ECC08FBFDA0A}"/>
              </a:ext>
            </a:extLst>
          </p:cNvPr>
          <p:cNvGrpSpPr/>
          <p:nvPr userDrawn="1"/>
        </p:nvGrpSpPr>
        <p:grpSpPr>
          <a:xfrm>
            <a:off x="-12701" y="1"/>
            <a:ext cx="12217401" cy="3110182"/>
            <a:chOff x="-12701" y="583884"/>
            <a:chExt cx="12217401" cy="3110182"/>
          </a:xfrm>
          <a:solidFill>
            <a:schemeClr val="bg2">
              <a:alpha val="70000"/>
            </a:schemeClr>
          </a:solidFill>
        </p:grpSpPr>
        <p:sp>
          <p:nvSpPr>
            <p:cNvPr id="9" name="Rectangle 8">
              <a:extLst>
                <a:ext uri="{FF2B5EF4-FFF2-40B4-BE49-F238E27FC236}">
                  <a16:creationId xmlns:a16="http://schemas.microsoft.com/office/drawing/2014/main" id="{D8A648EC-59BC-45D5-8FE3-41C17E032EA3}"/>
                </a:ext>
              </a:extLst>
            </p:cNvPr>
            <p:cNvSpPr/>
            <p:nvPr userDrawn="1"/>
          </p:nvSpPr>
          <p:spPr>
            <a:xfrm rot="5400000">
              <a:off x="4673442" y="-4102259"/>
              <a:ext cx="2845116" cy="122174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sp>
          <p:nvSpPr>
            <p:cNvPr id="10" name="Gelijkbenige driehoek 9">
              <a:extLst>
                <a:ext uri="{FF2B5EF4-FFF2-40B4-BE49-F238E27FC236}">
                  <a16:creationId xmlns:a16="http://schemas.microsoft.com/office/drawing/2014/main" id="{D1F116FB-F967-4139-813D-A7E0B164C253}"/>
                </a:ext>
              </a:extLst>
            </p:cNvPr>
            <p:cNvSpPr/>
            <p:nvPr userDrawn="1"/>
          </p:nvSpPr>
          <p:spPr>
            <a:xfrm rot="10800000">
              <a:off x="5835675" y="3429000"/>
              <a:ext cx="520649" cy="26506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b="0" i="0" dirty="0">
                <a:latin typeface="Calibri Light" panose="020F0302020204030204" pitchFamily="34" charset="0"/>
              </a:endParaRPr>
            </a:p>
          </p:txBody>
        </p:sp>
      </p:grpSp>
      <p:cxnSp>
        <p:nvCxnSpPr>
          <p:cNvPr id="12" name="Rechte verbindingslijn 11">
            <a:extLst>
              <a:ext uri="{FF2B5EF4-FFF2-40B4-BE49-F238E27FC236}">
                <a16:creationId xmlns:a16="http://schemas.microsoft.com/office/drawing/2014/main" id="{43924AF4-4972-4316-92E3-9053BAC5B6CD}"/>
              </a:ext>
            </a:extLst>
          </p:cNvPr>
          <p:cNvCxnSpPr>
            <a:cxnSpLocks/>
          </p:cNvCxnSpPr>
          <p:nvPr userDrawn="1"/>
        </p:nvCxnSpPr>
        <p:spPr>
          <a:xfrm>
            <a:off x="4224669" y="1851876"/>
            <a:ext cx="3742661" cy="0"/>
          </a:xfrm>
          <a:prstGeom prst="line">
            <a:avLst/>
          </a:prstGeom>
          <a:ln w="12700" cap="rnd">
            <a:solidFill>
              <a:schemeClr val="accent4"/>
            </a:solidFill>
            <a:prstDash val="dash"/>
            <a:round/>
          </a:ln>
        </p:spPr>
        <p:style>
          <a:lnRef idx="1">
            <a:schemeClr val="accent1"/>
          </a:lnRef>
          <a:fillRef idx="0">
            <a:schemeClr val="accent1"/>
          </a:fillRef>
          <a:effectRef idx="0">
            <a:schemeClr val="accent1"/>
          </a:effectRef>
          <a:fontRef idx="minor">
            <a:schemeClr val="tx1"/>
          </a:fontRef>
        </p:style>
      </p:cxnSp>
      <p:cxnSp>
        <p:nvCxnSpPr>
          <p:cNvPr id="7" name="Straight Connector 11">
            <a:extLst>
              <a:ext uri="{FF2B5EF4-FFF2-40B4-BE49-F238E27FC236}">
                <a16:creationId xmlns:a16="http://schemas.microsoft.com/office/drawing/2014/main" id="{EE03FF9A-F597-4244-BD01-6D331A84510A}"/>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hasCustomPrompt="1"/>
          </p:nvPr>
        </p:nvSpPr>
        <p:spPr>
          <a:xfrm>
            <a:off x="2072024" y="2002397"/>
            <a:ext cx="8047952" cy="297862"/>
          </a:xfrm>
        </p:spPr>
        <p:txBody>
          <a:bodyPr/>
          <a:lstStyle>
            <a:lvl1pPr marL="0" indent="0" algn="ctr">
              <a:buNone/>
              <a:defRPr sz="2400" b="0" i="0">
                <a:solidFill>
                  <a:schemeClr val="accent4"/>
                </a:solidFill>
                <a:latin typeface="Calibri" panose="020F0502020204030204" pitchFamily="34" charset="0"/>
              </a:defRPr>
            </a:lvl1pPr>
          </a:lstStyle>
          <a:p>
            <a:pPr lvl="0"/>
            <a:r>
              <a:rPr lang="nl-NL" dirty="0"/>
              <a:t>Titel</a:t>
            </a:r>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23-9-2022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14" name="Tijdelijke aanduiding voor tekst 13">
            <a:extLst>
              <a:ext uri="{FF2B5EF4-FFF2-40B4-BE49-F238E27FC236}">
                <a16:creationId xmlns:a16="http://schemas.microsoft.com/office/drawing/2014/main" id="{BE974774-7E25-4DF3-82C8-FB4B38FE0DBE}"/>
              </a:ext>
            </a:extLst>
          </p:cNvPr>
          <p:cNvSpPr>
            <a:spLocks noGrp="1"/>
          </p:cNvSpPr>
          <p:nvPr>
            <p:ph type="body" sz="quarter" idx="13" hasCustomPrompt="1"/>
          </p:nvPr>
        </p:nvSpPr>
        <p:spPr>
          <a:xfrm>
            <a:off x="2063750" y="1341438"/>
            <a:ext cx="8056563" cy="297861"/>
          </a:xfrm>
        </p:spPr>
        <p:txBody>
          <a:bodyPr/>
          <a:lstStyle>
            <a:lvl1pPr marL="0" indent="0" algn="ctr">
              <a:buNone/>
              <a:defRPr sz="2400" b="0" i="0">
                <a:latin typeface="Calibri" panose="020F0502020204030204" pitchFamily="34" charset="0"/>
              </a:defRPr>
            </a:lvl1pPr>
          </a:lstStyle>
          <a:p>
            <a:pPr lvl="0"/>
            <a:r>
              <a:rPr lang="nl-NL" dirty="0"/>
              <a:t>Titel</a:t>
            </a:r>
          </a:p>
        </p:txBody>
      </p:sp>
      <p:sp>
        <p:nvSpPr>
          <p:cNvPr id="15" name="Tijdelijke aanduiding voor inhoud 2">
            <a:extLst>
              <a:ext uri="{FF2B5EF4-FFF2-40B4-BE49-F238E27FC236}">
                <a16:creationId xmlns:a16="http://schemas.microsoft.com/office/drawing/2014/main" id="{603B78D0-C8F1-491F-93C1-3929A0D8AC25}"/>
              </a:ext>
            </a:extLst>
          </p:cNvPr>
          <p:cNvSpPr>
            <a:spLocks noGrp="1"/>
          </p:cNvSpPr>
          <p:nvPr>
            <p:ph idx="14" hasCustomPrompt="1"/>
          </p:nvPr>
        </p:nvSpPr>
        <p:spPr>
          <a:xfrm>
            <a:off x="2063750" y="3429001"/>
            <a:ext cx="8064500" cy="2476244"/>
          </a:xfrm>
        </p:spPr>
        <p:txBody>
          <a:bodyPr wrap="square" numCol="2"/>
          <a:lstStyle>
            <a:lvl1pPr>
              <a:defRPr/>
            </a:lvl1pPr>
          </a:lstStyle>
          <a:p>
            <a:r>
              <a:rPr lang="nl-NL" dirty="0"/>
              <a:t>De Tekstopties voor dit kader staat op 2 kolommen</a:t>
            </a:r>
          </a:p>
          <a:p>
            <a:endParaRPr lang="nl-NL" dirty="0"/>
          </a:p>
        </p:txBody>
      </p:sp>
      <p:sp>
        <p:nvSpPr>
          <p:cNvPr id="18" name="Tijdelijke aanduiding voor inhoud 2">
            <a:extLst>
              <a:ext uri="{FF2B5EF4-FFF2-40B4-BE49-F238E27FC236}">
                <a16:creationId xmlns:a16="http://schemas.microsoft.com/office/drawing/2014/main" id="{1FAAC65A-E252-4F59-B0E8-0FA9878E2147}"/>
              </a:ext>
            </a:extLst>
          </p:cNvPr>
          <p:cNvSpPr>
            <a:spLocks noGrp="1"/>
          </p:cNvSpPr>
          <p:nvPr>
            <p:ph idx="16" hasCustomPrompt="1"/>
          </p:nvPr>
        </p:nvSpPr>
        <p:spPr>
          <a:xfrm>
            <a:off x="2063750" y="2410490"/>
            <a:ext cx="8047952" cy="297862"/>
          </a:xfrm>
        </p:spPr>
        <p:txBody>
          <a:bodyPr/>
          <a:lstStyle>
            <a:lvl1pPr marL="0" indent="0" algn="ctr">
              <a:buNone/>
              <a:defRPr sz="2000" b="0" i="0">
                <a:solidFill>
                  <a:schemeClr val="accent4"/>
                </a:solidFill>
                <a:latin typeface="Calibri Light" panose="020F0302020204030204" pitchFamily="34" charset="0"/>
              </a:defRPr>
            </a:lvl1pPr>
          </a:lstStyle>
          <a:p>
            <a:pPr lvl="0"/>
            <a:r>
              <a:rPr lang="nl-NL" dirty="0"/>
              <a:t>Titel</a:t>
            </a:r>
          </a:p>
        </p:txBody>
      </p:sp>
      <p:sp>
        <p:nvSpPr>
          <p:cNvPr id="16" name="Titel 1">
            <a:extLst>
              <a:ext uri="{FF2B5EF4-FFF2-40B4-BE49-F238E27FC236}">
                <a16:creationId xmlns:a16="http://schemas.microsoft.com/office/drawing/2014/main" id="{71165A1D-BFE7-5D43-9009-F3A67A622345}"/>
              </a:ext>
            </a:extLst>
          </p:cNvPr>
          <p:cNvSpPr>
            <a:spLocks noGrp="1"/>
          </p:cNvSpPr>
          <p:nvPr>
            <p:ph type="title"/>
          </p:nvPr>
        </p:nvSpPr>
        <p:spPr>
          <a:xfrm>
            <a:off x="3207224" y="296864"/>
            <a:ext cx="5768454" cy="468312"/>
          </a:xfrm>
          <a:solidFill>
            <a:schemeClr val="accent2"/>
          </a:solidFill>
        </p:spPr>
        <p:txBody>
          <a:bodyPr vert="horz" lIns="0" tIns="28800" rIns="0" bIns="0" rtlCol="0" anchor="ctr">
            <a:noAutofit/>
          </a:bodyPr>
          <a:lstStyle>
            <a:lvl1pPr>
              <a:defRPr lang="nl-NL"/>
            </a:lvl1pPr>
          </a:lstStyle>
          <a:p>
            <a:pPr lvl="0"/>
            <a:r>
              <a:rPr lang="nl-NL"/>
              <a:t>Klik om stijl te bewerken</a:t>
            </a:r>
            <a:endParaRPr lang="nl-NL" dirty="0"/>
          </a:p>
        </p:txBody>
      </p:sp>
    </p:spTree>
    <p:extLst>
      <p:ext uri="{BB962C8B-B14F-4D97-AF65-F5344CB8AC3E}">
        <p14:creationId xmlns:p14="http://schemas.microsoft.com/office/powerpoint/2010/main" val="143344326"/>
      </p:ext>
    </p:extLst>
  </p:cSld>
  <p:clrMapOvr>
    <a:masterClrMapping/>
  </p:clrMapOvr>
  <p:extLst>
    <p:ext uri="{DCECCB84-F9BA-43D5-87BE-67443E8EF086}">
      <p15:sldGuideLst xmlns:p15="http://schemas.microsoft.com/office/powerpoint/2012/main">
        <p15:guide id="1" pos="3840">
          <p15:clr>
            <a:srgbClr val="FBAE40"/>
          </p15:clr>
        </p15:guide>
        <p15:guide id="2" pos="1300">
          <p15:clr>
            <a:srgbClr val="FBAE40"/>
          </p15:clr>
        </p15:guide>
        <p15:guide id="3" pos="638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Ronde opzet">
    <p:spTree>
      <p:nvGrpSpPr>
        <p:cNvPr id="1" name=""/>
        <p:cNvGrpSpPr/>
        <p:nvPr/>
      </p:nvGrpSpPr>
      <p:grpSpPr>
        <a:xfrm>
          <a:off x="0" y="0"/>
          <a:ext cx="0" cy="0"/>
          <a:chOff x="0" y="0"/>
          <a:chExt cx="0" cy="0"/>
        </a:xfrm>
      </p:grpSpPr>
      <p:sp>
        <p:nvSpPr>
          <p:cNvPr id="26" name="Rectangle 8">
            <a:extLst>
              <a:ext uri="{FF2B5EF4-FFF2-40B4-BE49-F238E27FC236}">
                <a16:creationId xmlns:a16="http://schemas.microsoft.com/office/drawing/2014/main" id="{2005BB7F-5EAF-4F87-B77A-86ADA9AB26EB}"/>
              </a:ext>
            </a:extLst>
          </p:cNvPr>
          <p:cNvSpPr/>
          <p:nvPr userDrawn="1"/>
        </p:nvSpPr>
        <p:spPr>
          <a:xfrm>
            <a:off x="0" y="6394011"/>
            <a:ext cx="12192000" cy="46399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cxnSp>
        <p:nvCxnSpPr>
          <p:cNvPr id="28" name="Straight Connector 10">
            <a:extLst>
              <a:ext uri="{FF2B5EF4-FFF2-40B4-BE49-F238E27FC236}">
                <a16:creationId xmlns:a16="http://schemas.microsoft.com/office/drawing/2014/main" id="{5DB93BB5-B92E-48BF-AA12-3BA42034F6B3}"/>
              </a:ext>
            </a:extLst>
          </p:cNvPr>
          <p:cNvCxnSpPr/>
          <p:nvPr userDrawn="1"/>
        </p:nvCxnSpPr>
        <p:spPr>
          <a:xfrm flipH="1">
            <a:off x="0" y="6394010"/>
            <a:ext cx="12192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23-9-2022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36" name="Tijdelijke aanduiding voor tekst 35">
            <a:extLst>
              <a:ext uri="{FF2B5EF4-FFF2-40B4-BE49-F238E27FC236}">
                <a16:creationId xmlns:a16="http://schemas.microsoft.com/office/drawing/2014/main" id="{69E65B72-15A9-4A0C-B65E-5B3FBC1D619B}"/>
              </a:ext>
            </a:extLst>
          </p:cNvPr>
          <p:cNvSpPr>
            <a:spLocks noGrp="1"/>
          </p:cNvSpPr>
          <p:nvPr>
            <p:ph type="body" sz="quarter" idx="28"/>
          </p:nvPr>
        </p:nvSpPr>
        <p:spPr>
          <a:xfrm>
            <a:off x="695325" y="3934773"/>
            <a:ext cx="4148918" cy="792163"/>
          </a:xfrm>
        </p:spPr>
        <p:txBody>
          <a:bodyPr/>
          <a:lstStyle>
            <a:lvl1pPr marL="177800" indent="-177800" algn="l">
              <a:buFont typeface="Arial" panose="020B0604020202020204" pitchFamily="34" charset="0"/>
              <a:buChar char="•"/>
              <a:defRPr sz="1600"/>
            </a:lvl1pPr>
          </a:lstStyle>
          <a:p>
            <a:pPr lvl="0"/>
            <a:r>
              <a:rPr lang="nl-NL"/>
              <a:t>Klikken om de tekststijl van het model te bewerken</a:t>
            </a:r>
          </a:p>
        </p:txBody>
      </p:sp>
      <p:sp>
        <p:nvSpPr>
          <p:cNvPr id="37" name="Tijdelijke aanduiding voor tekst 35">
            <a:extLst>
              <a:ext uri="{FF2B5EF4-FFF2-40B4-BE49-F238E27FC236}">
                <a16:creationId xmlns:a16="http://schemas.microsoft.com/office/drawing/2014/main" id="{E9A4C4F9-009C-413C-B2B2-0324A22CE670}"/>
              </a:ext>
            </a:extLst>
          </p:cNvPr>
          <p:cNvSpPr>
            <a:spLocks noGrp="1"/>
          </p:cNvSpPr>
          <p:nvPr>
            <p:ph type="body" sz="quarter" idx="29"/>
          </p:nvPr>
        </p:nvSpPr>
        <p:spPr>
          <a:xfrm>
            <a:off x="695325" y="1797859"/>
            <a:ext cx="4148918" cy="792163"/>
          </a:xfrm>
        </p:spPr>
        <p:txBody>
          <a:bodyPr/>
          <a:lstStyle>
            <a:lvl1pPr marL="177800" indent="-177800" algn="l">
              <a:buFont typeface="Arial" panose="020B0604020202020204" pitchFamily="34" charset="0"/>
              <a:buChar char="•"/>
              <a:defRPr sz="1600"/>
            </a:lvl1pPr>
          </a:lstStyle>
          <a:p>
            <a:pPr lvl="0"/>
            <a:r>
              <a:rPr lang="nl-NL"/>
              <a:t>Klikken om de tekststijl van het model te bewerken</a:t>
            </a:r>
          </a:p>
        </p:txBody>
      </p:sp>
      <p:sp>
        <p:nvSpPr>
          <p:cNvPr id="38" name="Tijdelijke aanduiding voor tekst 35">
            <a:extLst>
              <a:ext uri="{FF2B5EF4-FFF2-40B4-BE49-F238E27FC236}">
                <a16:creationId xmlns:a16="http://schemas.microsoft.com/office/drawing/2014/main" id="{4C92C3D4-BFFC-4B34-97EC-F6CD775F7CD5}"/>
              </a:ext>
            </a:extLst>
          </p:cNvPr>
          <p:cNvSpPr>
            <a:spLocks noGrp="1"/>
          </p:cNvSpPr>
          <p:nvPr>
            <p:ph type="body" sz="quarter" idx="30"/>
          </p:nvPr>
        </p:nvSpPr>
        <p:spPr>
          <a:xfrm>
            <a:off x="4016992" y="5121275"/>
            <a:ext cx="4148918" cy="792163"/>
          </a:xfrm>
        </p:spPr>
        <p:txBody>
          <a:bodyPr/>
          <a:lstStyle>
            <a:lvl1pPr marL="177800" indent="-177800" algn="l">
              <a:buFont typeface="Arial" panose="020B0604020202020204" pitchFamily="34" charset="0"/>
              <a:buChar char="•"/>
              <a:defRPr sz="1600"/>
            </a:lvl1pPr>
          </a:lstStyle>
          <a:p>
            <a:pPr lvl="0"/>
            <a:r>
              <a:rPr lang="nl-NL"/>
              <a:t>Klikken om de tekststijl van het model te bewerken</a:t>
            </a:r>
          </a:p>
        </p:txBody>
      </p:sp>
      <p:sp>
        <p:nvSpPr>
          <p:cNvPr id="39" name="Tijdelijke aanduiding voor tekst 35">
            <a:extLst>
              <a:ext uri="{FF2B5EF4-FFF2-40B4-BE49-F238E27FC236}">
                <a16:creationId xmlns:a16="http://schemas.microsoft.com/office/drawing/2014/main" id="{B9B9968B-C6AB-47DF-9479-1F692B7B0AE5}"/>
              </a:ext>
            </a:extLst>
          </p:cNvPr>
          <p:cNvSpPr>
            <a:spLocks noGrp="1"/>
          </p:cNvSpPr>
          <p:nvPr>
            <p:ph type="body" sz="quarter" idx="31"/>
          </p:nvPr>
        </p:nvSpPr>
        <p:spPr>
          <a:xfrm>
            <a:off x="7347760" y="1797859"/>
            <a:ext cx="4148918" cy="792163"/>
          </a:xfrm>
        </p:spPr>
        <p:txBody>
          <a:bodyPr/>
          <a:lstStyle>
            <a:lvl1pPr marL="177800" indent="-177800" algn="l">
              <a:buFont typeface="Arial" panose="020B0604020202020204" pitchFamily="34" charset="0"/>
              <a:buChar char="•"/>
              <a:defRPr sz="1600"/>
            </a:lvl1pPr>
          </a:lstStyle>
          <a:p>
            <a:pPr lvl="0"/>
            <a:r>
              <a:rPr lang="nl-NL"/>
              <a:t>Klikken om de tekststijl van het model te bewerken</a:t>
            </a:r>
          </a:p>
        </p:txBody>
      </p:sp>
      <p:sp>
        <p:nvSpPr>
          <p:cNvPr id="40" name="Tijdelijke aanduiding voor tekst 35">
            <a:extLst>
              <a:ext uri="{FF2B5EF4-FFF2-40B4-BE49-F238E27FC236}">
                <a16:creationId xmlns:a16="http://schemas.microsoft.com/office/drawing/2014/main" id="{D9C05E5E-B1CE-4ABD-BC5A-AA20E1D5B191}"/>
              </a:ext>
            </a:extLst>
          </p:cNvPr>
          <p:cNvSpPr>
            <a:spLocks noGrp="1"/>
          </p:cNvSpPr>
          <p:nvPr>
            <p:ph type="body" sz="quarter" idx="32"/>
          </p:nvPr>
        </p:nvSpPr>
        <p:spPr>
          <a:xfrm>
            <a:off x="7347759" y="3934773"/>
            <a:ext cx="4148918" cy="792163"/>
          </a:xfrm>
        </p:spPr>
        <p:txBody>
          <a:bodyPr/>
          <a:lstStyle>
            <a:lvl1pPr marL="177800" indent="-177800" algn="l">
              <a:buFont typeface="Arial" panose="020B0604020202020204" pitchFamily="34" charset="0"/>
              <a:buChar char="•"/>
              <a:defRPr sz="1600"/>
            </a:lvl1pPr>
          </a:lstStyle>
          <a:p>
            <a:pPr lvl="0"/>
            <a:r>
              <a:rPr lang="nl-NL"/>
              <a:t>Klikken om de tekststijl van het model te bewerken</a:t>
            </a:r>
          </a:p>
        </p:txBody>
      </p:sp>
      <p:cxnSp>
        <p:nvCxnSpPr>
          <p:cNvPr id="24" name="Straight Connector 11">
            <a:extLst>
              <a:ext uri="{FF2B5EF4-FFF2-40B4-BE49-F238E27FC236}">
                <a16:creationId xmlns:a16="http://schemas.microsoft.com/office/drawing/2014/main" id="{115E0477-A3C1-4CE3-B2AB-65CC78B1B2C0}"/>
              </a:ext>
            </a:extLst>
          </p:cNvPr>
          <p:cNvCxnSpPr>
            <a:cxnSpLocks/>
          </p:cNvCxnSpPr>
          <p:nvPr userDrawn="1"/>
        </p:nvCxnSpPr>
        <p:spPr>
          <a:xfrm>
            <a:off x="2072024" y="3216756"/>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3F693408-AB44-4176-9270-2FF98521398A}"/>
              </a:ext>
            </a:extLst>
          </p:cNvPr>
          <p:cNvSpPr>
            <a:spLocks noGrp="1"/>
          </p:cNvSpPr>
          <p:nvPr>
            <p:ph type="title"/>
          </p:nvPr>
        </p:nvSpPr>
        <p:spPr>
          <a:xfrm>
            <a:off x="3207224" y="2982600"/>
            <a:ext cx="5768454" cy="468312"/>
          </a:xfrm>
          <a:solidFill>
            <a:schemeClr val="accent2"/>
          </a:solidFill>
        </p:spPr>
        <p:txBody>
          <a:bodyPr/>
          <a:lstStyle/>
          <a:p>
            <a:r>
              <a:rPr lang="nl-NL"/>
              <a:t>Klik om stijl te bewerken</a:t>
            </a:r>
            <a:endParaRPr lang="nl-NL" dirty="0"/>
          </a:p>
        </p:txBody>
      </p:sp>
      <p:sp>
        <p:nvSpPr>
          <p:cNvPr id="25" name="Tijdelijke aanduiding voor tekst 35">
            <a:extLst>
              <a:ext uri="{FF2B5EF4-FFF2-40B4-BE49-F238E27FC236}">
                <a16:creationId xmlns:a16="http://schemas.microsoft.com/office/drawing/2014/main" id="{B242AEB1-B610-4C18-AD99-C07F9B6A283C}"/>
              </a:ext>
            </a:extLst>
          </p:cNvPr>
          <p:cNvSpPr>
            <a:spLocks noGrp="1"/>
          </p:cNvSpPr>
          <p:nvPr>
            <p:ph type="body" sz="quarter" idx="33"/>
          </p:nvPr>
        </p:nvSpPr>
        <p:spPr>
          <a:xfrm>
            <a:off x="4016992" y="549275"/>
            <a:ext cx="4148918" cy="792163"/>
          </a:xfrm>
        </p:spPr>
        <p:txBody>
          <a:bodyPr/>
          <a:lstStyle>
            <a:lvl1pPr marL="177800" indent="-177800" algn="l">
              <a:buFont typeface="Arial" panose="020B0604020202020204" pitchFamily="34" charset="0"/>
              <a:buChar char="•"/>
              <a:defRPr sz="1600"/>
            </a:lvl1pPr>
          </a:lstStyle>
          <a:p>
            <a:pPr lvl="0"/>
            <a:r>
              <a:rPr lang="nl-NL"/>
              <a:t>Klikken om de tekststijl van het model te bewerken</a:t>
            </a:r>
          </a:p>
        </p:txBody>
      </p:sp>
      <p:pic>
        <p:nvPicPr>
          <p:cNvPr id="19" name="Picture 9">
            <a:extLst>
              <a:ext uri="{FF2B5EF4-FFF2-40B4-BE49-F238E27FC236}">
                <a16:creationId xmlns:a16="http://schemas.microsoft.com/office/drawing/2014/main" id="{62FC3AFB-E099-0F47-BE34-E01D207B8A1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20453"/>
          <a:stretch/>
        </p:blipFill>
        <p:spPr>
          <a:xfrm>
            <a:off x="-3425" y="6394010"/>
            <a:ext cx="1884376" cy="472365"/>
          </a:xfrm>
          <a:prstGeom prst="rect">
            <a:avLst/>
          </a:prstGeom>
        </p:spPr>
      </p:pic>
      <p:pic>
        <p:nvPicPr>
          <p:cNvPr id="20" name="Picture 19">
            <a:extLst>
              <a:ext uri="{FF2B5EF4-FFF2-40B4-BE49-F238E27FC236}">
                <a16:creationId xmlns:a16="http://schemas.microsoft.com/office/drawing/2014/main" id="{7FFC7CAA-8C07-7F4C-A431-0C46E23033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67342" y="6451917"/>
            <a:ext cx="972209" cy="373504"/>
          </a:xfrm>
          <a:prstGeom prst="rect">
            <a:avLst/>
          </a:prstGeom>
        </p:spPr>
      </p:pic>
    </p:spTree>
    <p:extLst>
      <p:ext uri="{BB962C8B-B14F-4D97-AF65-F5344CB8AC3E}">
        <p14:creationId xmlns:p14="http://schemas.microsoft.com/office/powerpoint/2010/main" val="75316509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ekst en voettekst">
    <p:spTree>
      <p:nvGrpSpPr>
        <p:cNvPr id="1" name=""/>
        <p:cNvGrpSpPr/>
        <p:nvPr/>
      </p:nvGrpSpPr>
      <p:grpSpPr>
        <a:xfrm>
          <a:off x="0" y="0"/>
          <a:ext cx="0" cy="0"/>
          <a:chOff x="0" y="0"/>
          <a:chExt cx="0" cy="0"/>
        </a:xfrm>
      </p:grpSpPr>
      <p:cxnSp>
        <p:nvCxnSpPr>
          <p:cNvPr id="7" name="Straight Connector 11">
            <a:extLst>
              <a:ext uri="{FF2B5EF4-FFF2-40B4-BE49-F238E27FC236}">
                <a16:creationId xmlns:a16="http://schemas.microsoft.com/office/drawing/2014/main" id="{EE03FF9A-F597-4244-BD01-6D331A84510A}"/>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p:nvPr>
        </p:nvSpPr>
        <p:spPr>
          <a:xfrm>
            <a:off x="695325" y="1341439"/>
            <a:ext cx="10801350" cy="2652804"/>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23-9-2022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10" name="Tijdelijke aanduiding voor tekst 9">
            <a:extLst>
              <a:ext uri="{FF2B5EF4-FFF2-40B4-BE49-F238E27FC236}">
                <a16:creationId xmlns:a16="http://schemas.microsoft.com/office/drawing/2014/main" id="{D760F8B0-43A0-49EF-BB3D-C1F4C9340B9B}"/>
              </a:ext>
            </a:extLst>
          </p:cNvPr>
          <p:cNvSpPr>
            <a:spLocks noGrp="1"/>
          </p:cNvSpPr>
          <p:nvPr>
            <p:ph type="body" sz="quarter" idx="13"/>
          </p:nvPr>
        </p:nvSpPr>
        <p:spPr>
          <a:xfrm>
            <a:off x="695325" y="4774551"/>
            <a:ext cx="10801350" cy="1138888"/>
          </a:xfrm>
          <a:solidFill>
            <a:schemeClr val="tx2"/>
          </a:solidFill>
        </p:spPr>
        <p:txBody>
          <a:bodyPr lIns="180000" tIns="180000" rIns="144000" bIns="144000"/>
          <a:lstStyle>
            <a:lvl1pPr marL="0" indent="0">
              <a:buNone/>
              <a:defRPr b="0" i="0">
                <a:solidFill>
                  <a:schemeClr val="bg1"/>
                </a:solidFill>
                <a:latin typeface="Calibri" panose="020F0502020204030204" pitchFamily="34" charset="0"/>
              </a:defRPr>
            </a:lvl1pPr>
            <a:lvl2pPr>
              <a:defRPr>
                <a:solidFill>
                  <a:schemeClr val="bg1"/>
                </a:solidFill>
              </a:defRPr>
            </a:lvl2pPr>
          </a:lstStyle>
          <a:p>
            <a:pPr lvl="0"/>
            <a:r>
              <a:rPr lang="nl-NL" dirty="0"/>
              <a:t>Klikken om de tekststijl van het model te bewerken</a:t>
            </a:r>
          </a:p>
          <a:p>
            <a:pPr lvl="1"/>
            <a:r>
              <a:rPr lang="nl-NL" dirty="0"/>
              <a:t>Tweede niveau</a:t>
            </a:r>
          </a:p>
        </p:txBody>
      </p:sp>
      <p:sp>
        <p:nvSpPr>
          <p:cNvPr id="9" name="Titel 1">
            <a:extLst>
              <a:ext uri="{FF2B5EF4-FFF2-40B4-BE49-F238E27FC236}">
                <a16:creationId xmlns:a16="http://schemas.microsoft.com/office/drawing/2014/main" id="{DBB5B111-C419-BF46-89A0-9F62CF0A733F}"/>
              </a:ext>
            </a:extLst>
          </p:cNvPr>
          <p:cNvSpPr>
            <a:spLocks noGrp="1"/>
          </p:cNvSpPr>
          <p:nvPr>
            <p:ph type="title"/>
          </p:nvPr>
        </p:nvSpPr>
        <p:spPr>
          <a:xfrm>
            <a:off x="3207224" y="296864"/>
            <a:ext cx="5768454" cy="468312"/>
          </a:xfrm>
          <a:solidFill>
            <a:schemeClr val="accent2"/>
          </a:solidFill>
        </p:spPr>
        <p:txBody>
          <a:bodyPr vert="horz" lIns="0" tIns="28800" rIns="0" bIns="0" rtlCol="0" anchor="ctr">
            <a:noAutofit/>
          </a:bodyPr>
          <a:lstStyle>
            <a:lvl1pPr>
              <a:defRPr lang="nl-NL"/>
            </a:lvl1pPr>
          </a:lstStyle>
          <a:p>
            <a:pPr lvl="0"/>
            <a:r>
              <a:rPr lang="nl-NL"/>
              <a:t>Klik om stijl te bewerken</a:t>
            </a:r>
            <a:endParaRPr lang="nl-NL" dirty="0"/>
          </a:p>
        </p:txBody>
      </p:sp>
    </p:spTree>
    <p:extLst>
      <p:ext uri="{BB962C8B-B14F-4D97-AF65-F5344CB8AC3E}">
        <p14:creationId xmlns:p14="http://schemas.microsoft.com/office/powerpoint/2010/main" val="123506455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Kleine subtitel, 2 kolomm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400E2F-3B5A-4CE3-8812-3A0378F6D146}"/>
              </a:ext>
            </a:extLst>
          </p:cNvPr>
          <p:cNvSpPr>
            <a:spLocks noGrp="1"/>
          </p:cNvSpPr>
          <p:nvPr>
            <p:ph type="title"/>
          </p:nvPr>
        </p:nvSpPr>
        <p:spPr>
          <a:solidFill>
            <a:schemeClr val="accent1"/>
          </a:solidFill>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28E10AC5-78EA-4D68-A56B-117BFFC11011}"/>
              </a:ext>
            </a:extLst>
          </p:cNvPr>
          <p:cNvSpPr>
            <a:spLocks noGrp="1"/>
          </p:cNvSpPr>
          <p:nvPr>
            <p:ph sz="half" idx="1"/>
          </p:nvPr>
        </p:nvSpPr>
        <p:spPr>
          <a:xfrm>
            <a:off x="695325" y="1825625"/>
            <a:ext cx="5040313" cy="408781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D81EB223-65EF-4CF5-A97B-88FC6B821794}"/>
              </a:ext>
            </a:extLst>
          </p:cNvPr>
          <p:cNvSpPr>
            <a:spLocks noGrp="1"/>
          </p:cNvSpPr>
          <p:nvPr>
            <p:ph sz="half" idx="2"/>
          </p:nvPr>
        </p:nvSpPr>
        <p:spPr>
          <a:xfrm>
            <a:off x="6456363" y="1825625"/>
            <a:ext cx="5040314" cy="408781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datum 4">
            <a:extLst>
              <a:ext uri="{FF2B5EF4-FFF2-40B4-BE49-F238E27FC236}">
                <a16:creationId xmlns:a16="http://schemas.microsoft.com/office/drawing/2014/main" id="{EA1E7BEE-0326-497B-B74F-8A02E1FEBFEB}"/>
              </a:ext>
            </a:extLst>
          </p:cNvPr>
          <p:cNvSpPr>
            <a:spLocks noGrp="1"/>
          </p:cNvSpPr>
          <p:nvPr>
            <p:ph type="dt" sz="half" idx="10"/>
          </p:nvPr>
        </p:nvSpPr>
        <p:spPr/>
        <p:txBody>
          <a:bodyPr/>
          <a:lstStyle/>
          <a:p>
            <a:fld id="{C19F3B34-6B0D-45FF-A390-8EBDD9B392CA}" type="datetimeFigureOut">
              <a:rPr lang="nl-NL" smtClean="0"/>
              <a:t>23-9-2022</a:t>
            </a:fld>
            <a:endParaRPr lang="nl-NL"/>
          </a:p>
        </p:txBody>
      </p:sp>
      <p:sp>
        <p:nvSpPr>
          <p:cNvPr id="6" name="Tijdelijke aanduiding voor voettekst 5">
            <a:extLst>
              <a:ext uri="{FF2B5EF4-FFF2-40B4-BE49-F238E27FC236}">
                <a16:creationId xmlns:a16="http://schemas.microsoft.com/office/drawing/2014/main" id="{0A0DA213-AC14-48D0-8DF0-D5D29036A29E}"/>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7" name="Tijdelijke aanduiding voor dianummer 6">
            <a:extLst>
              <a:ext uri="{FF2B5EF4-FFF2-40B4-BE49-F238E27FC236}">
                <a16:creationId xmlns:a16="http://schemas.microsoft.com/office/drawing/2014/main" id="{886999A4-7900-457D-BF45-B95718D6ED0A}"/>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9" name="Tijdelijke aanduiding voor tekst 8">
            <a:extLst>
              <a:ext uri="{FF2B5EF4-FFF2-40B4-BE49-F238E27FC236}">
                <a16:creationId xmlns:a16="http://schemas.microsoft.com/office/drawing/2014/main" id="{F262B0AB-2439-4706-9401-5C7153D70F5F}"/>
              </a:ext>
            </a:extLst>
          </p:cNvPr>
          <p:cNvSpPr>
            <a:spLocks noGrp="1"/>
          </p:cNvSpPr>
          <p:nvPr>
            <p:ph type="body" sz="quarter" idx="13" hasCustomPrompt="1"/>
          </p:nvPr>
        </p:nvSpPr>
        <p:spPr>
          <a:xfrm>
            <a:off x="2070100" y="973138"/>
            <a:ext cx="8078788" cy="368300"/>
          </a:xfrm>
        </p:spPr>
        <p:txBody>
          <a:bodyPr anchor="ctr" anchorCtr="0"/>
          <a:lstStyle>
            <a:lvl1pPr marL="0" indent="0" algn="ctr">
              <a:buNone/>
              <a:defRPr b="0" i="0">
                <a:latin typeface="Calibri" panose="020F0502020204030204" pitchFamily="34" charset="0"/>
              </a:defRPr>
            </a:lvl1pPr>
            <a:lvl2pPr algn="ctr">
              <a:defRPr/>
            </a:lvl2pPr>
            <a:lvl3pPr algn="ctr">
              <a:defRPr/>
            </a:lvl3pPr>
            <a:lvl4pPr algn="ctr">
              <a:defRPr/>
            </a:lvl4pPr>
            <a:lvl5pPr algn="ctr">
              <a:defRPr/>
            </a:lvl5pPr>
          </a:lstStyle>
          <a:p>
            <a:pPr lvl="0"/>
            <a:r>
              <a:rPr lang="nl-NL" dirty="0"/>
              <a:t>Subtitel</a:t>
            </a:r>
          </a:p>
        </p:txBody>
      </p:sp>
      <p:sp>
        <p:nvSpPr>
          <p:cNvPr id="10" name="Titel 1">
            <a:extLst>
              <a:ext uri="{FF2B5EF4-FFF2-40B4-BE49-F238E27FC236}">
                <a16:creationId xmlns:a16="http://schemas.microsoft.com/office/drawing/2014/main" id="{DC976778-560F-2448-8AD8-78C1AFE65055}"/>
              </a:ext>
            </a:extLst>
          </p:cNvPr>
          <p:cNvSpPr txBox="1">
            <a:spLocks/>
          </p:cNvSpPr>
          <p:nvPr userDrawn="1"/>
        </p:nvSpPr>
        <p:spPr>
          <a:xfrm>
            <a:off x="3207224" y="296864"/>
            <a:ext cx="5768454" cy="468312"/>
          </a:xfrm>
          <a:prstGeom prst="rect">
            <a:avLst/>
          </a:prstGeom>
          <a:solidFill>
            <a:schemeClr val="accent2"/>
          </a:solidFill>
        </p:spPr>
        <p:txBody>
          <a:bodyPr vert="horz" lIns="0" tIns="28800" rIns="0" bIns="0" rtlCol="0" anchor="ctr">
            <a:noAutofit/>
          </a:bodyPr>
          <a:lstStyle>
            <a:lvl1pPr algn="ctr" defTabSz="914400" rtl="0" eaLnBrk="1" latinLnBrk="0" hangingPunct="1">
              <a:lnSpc>
                <a:spcPct val="90000"/>
              </a:lnSpc>
              <a:spcBef>
                <a:spcPct val="0"/>
              </a:spcBef>
              <a:buNone/>
              <a:defRPr lang="nl-NL" sz="2800" b="1" kern="1200">
                <a:solidFill>
                  <a:schemeClr val="tx2"/>
                </a:solidFill>
                <a:latin typeface="+mj-lt"/>
                <a:ea typeface="+mj-ea"/>
                <a:cs typeface="+mj-cs"/>
              </a:defRPr>
            </a:lvl1pPr>
          </a:lstStyle>
          <a:p>
            <a:r>
              <a:rPr lang="en-US" b="0" i="0" dirty="0">
                <a:latin typeface="Calibri" panose="020F0502020204030204" pitchFamily="34" charset="0"/>
              </a:rPr>
              <a:t>Click to edit Master title style</a:t>
            </a:r>
          </a:p>
        </p:txBody>
      </p:sp>
    </p:spTree>
    <p:extLst>
      <p:ext uri="{BB962C8B-B14F-4D97-AF65-F5344CB8AC3E}">
        <p14:creationId xmlns:p14="http://schemas.microsoft.com/office/powerpoint/2010/main" val="1582305178"/>
      </p:ext>
    </p:extLst>
  </p:cSld>
  <p:clrMapOvr>
    <a:masterClrMapping/>
  </p:clrMapOvr>
  <p:extLst>
    <p:ext uri="{DCECCB84-F9BA-43D5-87BE-67443E8EF086}">
      <p15:sldGuideLst xmlns:p15="http://schemas.microsoft.com/office/powerpoint/2012/main">
        <p15:guide id="2" pos="4067">
          <p15:clr>
            <a:srgbClr val="FBAE40"/>
          </p15:clr>
        </p15:guide>
        <p15:guide id="3" pos="3613">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Grote subtitel, 2 kolomm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400E2F-3B5A-4CE3-8812-3A0378F6D146}"/>
              </a:ext>
            </a:extLst>
          </p:cNvPr>
          <p:cNvSpPr>
            <a:spLocks noGrp="1"/>
          </p:cNvSpPr>
          <p:nvPr>
            <p:ph type="title"/>
          </p:nvPr>
        </p:nvSpPr>
        <p:spPr>
          <a:solidFill>
            <a:schemeClr val="accent1"/>
          </a:solidFill>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28E10AC5-78EA-4D68-A56B-117BFFC11011}"/>
              </a:ext>
            </a:extLst>
          </p:cNvPr>
          <p:cNvSpPr>
            <a:spLocks noGrp="1"/>
          </p:cNvSpPr>
          <p:nvPr>
            <p:ph sz="half" idx="1"/>
          </p:nvPr>
        </p:nvSpPr>
        <p:spPr>
          <a:xfrm>
            <a:off x="1351829" y="1974274"/>
            <a:ext cx="4383809" cy="3460172"/>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inhoud 3">
            <a:extLst>
              <a:ext uri="{FF2B5EF4-FFF2-40B4-BE49-F238E27FC236}">
                <a16:creationId xmlns:a16="http://schemas.microsoft.com/office/drawing/2014/main" id="{D81EB223-65EF-4CF5-A97B-88FC6B821794}"/>
              </a:ext>
            </a:extLst>
          </p:cNvPr>
          <p:cNvSpPr>
            <a:spLocks noGrp="1"/>
          </p:cNvSpPr>
          <p:nvPr>
            <p:ph sz="half" idx="2"/>
          </p:nvPr>
        </p:nvSpPr>
        <p:spPr>
          <a:xfrm>
            <a:off x="6456363" y="1974274"/>
            <a:ext cx="4392612" cy="3460172"/>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datum 4">
            <a:extLst>
              <a:ext uri="{FF2B5EF4-FFF2-40B4-BE49-F238E27FC236}">
                <a16:creationId xmlns:a16="http://schemas.microsoft.com/office/drawing/2014/main" id="{EA1E7BEE-0326-497B-B74F-8A02E1FEBFEB}"/>
              </a:ext>
            </a:extLst>
          </p:cNvPr>
          <p:cNvSpPr>
            <a:spLocks noGrp="1"/>
          </p:cNvSpPr>
          <p:nvPr>
            <p:ph type="dt" sz="half" idx="10"/>
          </p:nvPr>
        </p:nvSpPr>
        <p:spPr/>
        <p:txBody>
          <a:bodyPr/>
          <a:lstStyle/>
          <a:p>
            <a:fld id="{C19F3B34-6B0D-45FF-A390-8EBDD9B392CA}" type="datetimeFigureOut">
              <a:rPr lang="nl-NL" smtClean="0"/>
              <a:t>23-9-2022</a:t>
            </a:fld>
            <a:endParaRPr lang="nl-NL"/>
          </a:p>
        </p:txBody>
      </p:sp>
      <p:sp>
        <p:nvSpPr>
          <p:cNvPr id="6" name="Tijdelijke aanduiding voor voettekst 5">
            <a:extLst>
              <a:ext uri="{FF2B5EF4-FFF2-40B4-BE49-F238E27FC236}">
                <a16:creationId xmlns:a16="http://schemas.microsoft.com/office/drawing/2014/main" id="{0A0DA213-AC14-48D0-8DF0-D5D29036A29E}"/>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7" name="Tijdelijke aanduiding voor dianummer 6">
            <a:extLst>
              <a:ext uri="{FF2B5EF4-FFF2-40B4-BE49-F238E27FC236}">
                <a16:creationId xmlns:a16="http://schemas.microsoft.com/office/drawing/2014/main" id="{886999A4-7900-457D-BF45-B95718D6ED0A}"/>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9" name="Tijdelijke aanduiding voor tekst 8">
            <a:extLst>
              <a:ext uri="{FF2B5EF4-FFF2-40B4-BE49-F238E27FC236}">
                <a16:creationId xmlns:a16="http://schemas.microsoft.com/office/drawing/2014/main" id="{F262B0AB-2439-4706-9401-5C7153D70F5F}"/>
              </a:ext>
            </a:extLst>
          </p:cNvPr>
          <p:cNvSpPr>
            <a:spLocks noGrp="1"/>
          </p:cNvSpPr>
          <p:nvPr>
            <p:ph type="body" sz="quarter" idx="13" hasCustomPrompt="1"/>
          </p:nvPr>
        </p:nvSpPr>
        <p:spPr>
          <a:xfrm>
            <a:off x="1351829" y="1118610"/>
            <a:ext cx="9497146" cy="585498"/>
          </a:xfrm>
        </p:spPr>
        <p:txBody>
          <a:bodyPr anchor="ctr" anchorCtr="0"/>
          <a:lstStyle>
            <a:lvl1pPr marL="0" indent="0" algn="ctr">
              <a:buNone/>
              <a:defRPr sz="2800" b="0" i="0">
                <a:latin typeface="Calibri Light" panose="020F0302020204030204" pitchFamily="34" charset="0"/>
              </a:defRPr>
            </a:lvl1pPr>
            <a:lvl2pPr algn="ctr">
              <a:defRPr/>
            </a:lvl2pPr>
            <a:lvl3pPr algn="ctr">
              <a:defRPr/>
            </a:lvl3pPr>
            <a:lvl4pPr algn="ctr">
              <a:defRPr/>
            </a:lvl4pPr>
            <a:lvl5pPr algn="ctr">
              <a:defRPr/>
            </a:lvl5pPr>
          </a:lstStyle>
          <a:p>
            <a:pPr lvl="0"/>
            <a:r>
              <a:rPr lang="nl-NL" dirty="0"/>
              <a:t>Subtitel</a:t>
            </a:r>
          </a:p>
        </p:txBody>
      </p:sp>
      <p:sp>
        <p:nvSpPr>
          <p:cNvPr id="10" name="Titel 1">
            <a:extLst>
              <a:ext uri="{FF2B5EF4-FFF2-40B4-BE49-F238E27FC236}">
                <a16:creationId xmlns:a16="http://schemas.microsoft.com/office/drawing/2014/main" id="{80A3F070-1574-8B44-ACED-6950DB3ABE8B}"/>
              </a:ext>
            </a:extLst>
          </p:cNvPr>
          <p:cNvSpPr txBox="1">
            <a:spLocks/>
          </p:cNvSpPr>
          <p:nvPr userDrawn="1"/>
        </p:nvSpPr>
        <p:spPr>
          <a:xfrm>
            <a:off x="3207224" y="296864"/>
            <a:ext cx="5768454" cy="468312"/>
          </a:xfrm>
          <a:prstGeom prst="rect">
            <a:avLst/>
          </a:prstGeom>
          <a:solidFill>
            <a:schemeClr val="accent2"/>
          </a:solidFill>
        </p:spPr>
        <p:txBody>
          <a:bodyPr vert="horz" lIns="0" tIns="28800" rIns="0" bIns="0" rtlCol="0" anchor="ctr">
            <a:noAutofit/>
          </a:bodyPr>
          <a:lstStyle>
            <a:lvl1pPr algn="ctr" defTabSz="914400" rtl="0" eaLnBrk="1" latinLnBrk="0" hangingPunct="1">
              <a:lnSpc>
                <a:spcPct val="90000"/>
              </a:lnSpc>
              <a:spcBef>
                <a:spcPct val="0"/>
              </a:spcBef>
              <a:buNone/>
              <a:defRPr lang="nl-NL" sz="2800" b="1" kern="1200">
                <a:solidFill>
                  <a:schemeClr val="tx2"/>
                </a:solidFill>
                <a:latin typeface="+mj-lt"/>
                <a:ea typeface="+mj-ea"/>
                <a:cs typeface="+mj-cs"/>
              </a:defRPr>
            </a:lvl1pPr>
          </a:lstStyle>
          <a:p>
            <a:r>
              <a:rPr lang="en-US" b="0" i="0" dirty="0">
                <a:latin typeface="Calibri" panose="020F0502020204030204" pitchFamily="34" charset="0"/>
              </a:rPr>
              <a:t>Click to edit Master title style</a:t>
            </a:r>
          </a:p>
        </p:txBody>
      </p:sp>
    </p:spTree>
    <p:extLst>
      <p:ext uri="{BB962C8B-B14F-4D97-AF65-F5344CB8AC3E}">
        <p14:creationId xmlns:p14="http://schemas.microsoft.com/office/powerpoint/2010/main" val="2042195784"/>
      </p:ext>
    </p:extLst>
  </p:cSld>
  <p:clrMapOvr>
    <a:masterClrMapping/>
  </p:clrMapOvr>
  <p:extLst>
    <p:ext uri="{DCECCB84-F9BA-43D5-87BE-67443E8EF086}">
      <p15:sldGuideLst xmlns:p15="http://schemas.microsoft.com/office/powerpoint/2012/main">
        <p15:guide id="2" pos="4067">
          <p15:clr>
            <a:srgbClr val="FBAE40"/>
          </p15:clr>
        </p15:guide>
        <p15:guide id="3" pos="3613">
          <p15:clr>
            <a:srgbClr val="FBAE40"/>
          </p15:clr>
        </p15:guide>
        <p15:guide id="4" pos="846">
          <p15:clr>
            <a:srgbClr val="FBAE40"/>
          </p15:clr>
        </p15:guide>
        <p15:guide id="5" pos="6834">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Twee koloms">
    <p:spTree>
      <p:nvGrpSpPr>
        <p:cNvPr id="1" name=""/>
        <p:cNvGrpSpPr/>
        <p:nvPr/>
      </p:nvGrpSpPr>
      <p:grpSpPr>
        <a:xfrm>
          <a:off x="0" y="0"/>
          <a:ext cx="0" cy="0"/>
          <a:chOff x="0" y="0"/>
          <a:chExt cx="0" cy="0"/>
        </a:xfrm>
      </p:grpSpPr>
      <p:sp>
        <p:nvSpPr>
          <p:cNvPr id="14" name="Rectangle 8">
            <a:extLst>
              <a:ext uri="{FF2B5EF4-FFF2-40B4-BE49-F238E27FC236}">
                <a16:creationId xmlns:a16="http://schemas.microsoft.com/office/drawing/2014/main" id="{A219E7C4-2FFA-43E8-A317-99319B3A41BF}"/>
              </a:ext>
            </a:extLst>
          </p:cNvPr>
          <p:cNvSpPr/>
          <p:nvPr userDrawn="1"/>
        </p:nvSpPr>
        <p:spPr>
          <a:xfrm>
            <a:off x="0" y="6394011"/>
            <a:ext cx="12192000" cy="46399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cxnSp>
        <p:nvCxnSpPr>
          <p:cNvPr id="16" name="Straight Connector 10">
            <a:extLst>
              <a:ext uri="{FF2B5EF4-FFF2-40B4-BE49-F238E27FC236}">
                <a16:creationId xmlns:a16="http://schemas.microsoft.com/office/drawing/2014/main" id="{3521B82D-EA0D-49EF-AA83-B4AB2176AE28}"/>
              </a:ext>
            </a:extLst>
          </p:cNvPr>
          <p:cNvCxnSpPr/>
          <p:nvPr userDrawn="1"/>
        </p:nvCxnSpPr>
        <p:spPr>
          <a:xfrm flipH="1">
            <a:off x="0" y="6394010"/>
            <a:ext cx="12192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98400E2F-3B5A-4CE3-8812-3A0378F6D146}"/>
              </a:ext>
            </a:extLst>
          </p:cNvPr>
          <p:cNvSpPr>
            <a:spLocks noGrp="1"/>
          </p:cNvSpPr>
          <p:nvPr>
            <p:ph type="title"/>
          </p:nvPr>
        </p:nvSpPr>
        <p:spPr>
          <a:xfrm>
            <a:off x="695324" y="296864"/>
            <a:ext cx="10801351" cy="468312"/>
          </a:xfrm>
          <a:noFill/>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28E10AC5-78EA-4D68-A56B-117BFFC11011}"/>
              </a:ext>
            </a:extLst>
          </p:cNvPr>
          <p:cNvSpPr>
            <a:spLocks noGrp="1"/>
          </p:cNvSpPr>
          <p:nvPr>
            <p:ph sz="half" idx="1"/>
          </p:nvPr>
        </p:nvSpPr>
        <p:spPr>
          <a:xfrm>
            <a:off x="695325" y="1341439"/>
            <a:ext cx="5040313" cy="4572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inhoud 3">
            <a:extLst>
              <a:ext uri="{FF2B5EF4-FFF2-40B4-BE49-F238E27FC236}">
                <a16:creationId xmlns:a16="http://schemas.microsoft.com/office/drawing/2014/main" id="{D81EB223-65EF-4CF5-A97B-88FC6B821794}"/>
              </a:ext>
            </a:extLst>
          </p:cNvPr>
          <p:cNvSpPr>
            <a:spLocks noGrp="1"/>
          </p:cNvSpPr>
          <p:nvPr>
            <p:ph sz="half" idx="2"/>
          </p:nvPr>
        </p:nvSpPr>
        <p:spPr>
          <a:xfrm>
            <a:off x="6456363" y="1341439"/>
            <a:ext cx="5040314" cy="4572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datum 4">
            <a:extLst>
              <a:ext uri="{FF2B5EF4-FFF2-40B4-BE49-F238E27FC236}">
                <a16:creationId xmlns:a16="http://schemas.microsoft.com/office/drawing/2014/main" id="{EA1E7BEE-0326-497B-B74F-8A02E1FEBFEB}"/>
              </a:ext>
            </a:extLst>
          </p:cNvPr>
          <p:cNvSpPr>
            <a:spLocks noGrp="1"/>
          </p:cNvSpPr>
          <p:nvPr>
            <p:ph type="dt" sz="half" idx="10"/>
          </p:nvPr>
        </p:nvSpPr>
        <p:spPr/>
        <p:txBody>
          <a:bodyPr/>
          <a:lstStyle/>
          <a:p>
            <a:fld id="{C19F3B34-6B0D-45FF-A390-8EBDD9B392CA}" type="datetimeFigureOut">
              <a:rPr lang="nl-NL" smtClean="0"/>
              <a:t>23-9-2022</a:t>
            </a:fld>
            <a:endParaRPr lang="nl-NL"/>
          </a:p>
        </p:txBody>
      </p:sp>
      <p:sp>
        <p:nvSpPr>
          <p:cNvPr id="6" name="Tijdelijke aanduiding voor voettekst 5">
            <a:extLst>
              <a:ext uri="{FF2B5EF4-FFF2-40B4-BE49-F238E27FC236}">
                <a16:creationId xmlns:a16="http://schemas.microsoft.com/office/drawing/2014/main" id="{0A0DA213-AC14-48D0-8DF0-D5D29036A29E}"/>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7" name="Tijdelijke aanduiding voor dianummer 6">
            <a:extLst>
              <a:ext uri="{FF2B5EF4-FFF2-40B4-BE49-F238E27FC236}">
                <a16:creationId xmlns:a16="http://schemas.microsoft.com/office/drawing/2014/main" id="{886999A4-7900-457D-BF45-B95718D6ED0A}"/>
              </a:ext>
            </a:extLst>
          </p:cNvPr>
          <p:cNvSpPr>
            <a:spLocks noGrp="1"/>
          </p:cNvSpPr>
          <p:nvPr>
            <p:ph type="sldNum" sz="quarter" idx="12"/>
          </p:nvPr>
        </p:nvSpPr>
        <p:spPr/>
        <p:txBody>
          <a:bodyPr/>
          <a:lstStyle/>
          <a:p>
            <a:fld id="{F9DE7F4B-6E11-487C-9B28-4934A04645A5}" type="slidenum">
              <a:rPr lang="nl-NL" smtClean="0"/>
              <a:t>‹nr.›</a:t>
            </a:fld>
            <a:endParaRPr lang="nl-NL"/>
          </a:p>
        </p:txBody>
      </p:sp>
      <p:pic>
        <p:nvPicPr>
          <p:cNvPr id="15" name="Picture 9">
            <a:extLst>
              <a:ext uri="{FF2B5EF4-FFF2-40B4-BE49-F238E27FC236}">
                <a16:creationId xmlns:a16="http://schemas.microsoft.com/office/drawing/2014/main" id="{09FF9737-024E-3244-ACBC-58BD434B9AC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20453"/>
          <a:stretch/>
        </p:blipFill>
        <p:spPr>
          <a:xfrm>
            <a:off x="-3425" y="6394010"/>
            <a:ext cx="1884376" cy="472365"/>
          </a:xfrm>
          <a:prstGeom prst="rect">
            <a:avLst/>
          </a:prstGeom>
        </p:spPr>
      </p:pic>
      <p:pic>
        <p:nvPicPr>
          <p:cNvPr id="17" name="Picture 16">
            <a:extLst>
              <a:ext uri="{FF2B5EF4-FFF2-40B4-BE49-F238E27FC236}">
                <a16:creationId xmlns:a16="http://schemas.microsoft.com/office/drawing/2014/main" id="{DCF0A363-70B9-1D45-B2D9-257709FBD71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67342" y="6451917"/>
            <a:ext cx="972209" cy="373504"/>
          </a:xfrm>
          <a:prstGeom prst="rect">
            <a:avLst/>
          </a:prstGeom>
        </p:spPr>
      </p:pic>
    </p:spTree>
    <p:extLst>
      <p:ext uri="{BB962C8B-B14F-4D97-AF65-F5344CB8AC3E}">
        <p14:creationId xmlns:p14="http://schemas.microsoft.com/office/powerpoint/2010/main" val="692820819"/>
      </p:ext>
    </p:extLst>
  </p:cSld>
  <p:clrMapOvr>
    <a:masterClrMapping/>
  </p:clrMapOvr>
  <p:extLst>
    <p:ext uri="{DCECCB84-F9BA-43D5-87BE-67443E8EF086}">
      <p15:sldGuideLst xmlns:p15="http://schemas.microsoft.com/office/powerpoint/2012/main">
        <p15:guide id="2" pos="4067">
          <p15:clr>
            <a:srgbClr val="FBAE40"/>
          </p15:clr>
        </p15:guide>
        <p15:guide id="3" pos="3613">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Afbeelding">
    <p:spTree>
      <p:nvGrpSpPr>
        <p:cNvPr id="1" name=""/>
        <p:cNvGrpSpPr/>
        <p:nvPr/>
      </p:nvGrpSpPr>
      <p:grpSpPr>
        <a:xfrm>
          <a:off x="0" y="0"/>
          <a:ext cx="0" cy="0"/>
          <a:chOff x="0" y="0"/>
          <a:chExt cx="0" cy="0"/>
        </a:xfrm>
      </p:grpSpPr>
      <p:sp>
        <p:nvSpPr>
          <p:cNvPr id="14" name="Rectangle 8">
            <a:extLst>
              <a:ext uri="{FF2B5EF4-FFF2-40B4-BE49-F238E27FC236}">
                <a16:creationId xmlns:a16="http://schemas.microsoft.com/office/drawing/2014/main" id="{F0684ADE-3A74-44D5-9E16-A9195144792A}"/>
              </a:ext>
            </a:extLst>
          </p:cNvPr>
          <p:cNvSpPr/>
          <p:nvPr userDrawn="1"/>
        </p:nvSpPr>
        <p:spPr>
          <a:xfrm>
            <a:off x="0" y="6394011"/>
            <a:ext cx="12192000" cy="46399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cxnSp>
        <p:nvCxnSpPr>
          <p:cNvPr id="16" name="Straight Connector 10">
            <a:extLst>
              <a:ext uri="{FF2B5EF4-FFF2-40B4-BE49-F238E27FC236}">
                <a16:creationId xmlns:a16="http://schemas.microsoft.com/office/drawing/2014/main" id="{186B99C7-40FD-4677-A030-708C875C7FA3}"/>
              </a:ext>
            </a:extLst>
          </p:cNvPr>
          <p:cNvCxnSpPr/>
          <p:nvPr userDrawn="1"/>
        </p:nvCxnSpPr>
        <p:spPr>
          <a:xfrm flipH="1">
            <a:off x="0" y="6394010"/>
            <a:ext cx="12192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ijdelijke aanduiding voor datum 4">
            <a:extLst>
              <a:ext uri="{FF2B5EF4-FFF2-40B4-BE49-F238E27FC236}">
                <a16:creationId xmlns:a16="http://schemas.microsoft.com/office/drawing/2014/main" id="{3BF948AD-A85A-4E7F-8A4E-0E6D996A1D48}"/>
              </a:ext>
            </a:extLst>
          </p:cNvPr>
          <p:cNvSpPr>
            <a:spLocks noGrp="1"/>
          </p:cNvSpPr>
          <p:nvPr>
            <p:ph type="dt" sz="half" idx="10"/>
          </p:nvPr>
        </p:nvSpPr>
        <p:spPr/>
        <p:txBody>
          <a:bodyPr/>
          <a:lstStyle/>
          <a:p>
            <a:fld id="{C19F3B34-6B0D-45FF-A390-8EBDD9B392CA}" type="datetimeFigureOut">
              <a:rPr lang="nl-NL" smtClean="0"/>
              <a:t>23-9-2022</a:t>
            </a:fld>
            <a:endParaRPr lang="nl-NL"/>
          </a:p>
        </p:txBody>
      </p:sp>
      <p:sp>
        <p:nvSpPr>
          <p:cNvPr id="6" name="Tijdelijke aanduiding voor voettekst 5">
            <a:extLst>
              <a:ext uri="{FF2B5EF4-FFF2-40B4-BE49-F238E27FC236}">
                <a16:creationId xmlns:a16="http://schemas.microsoft.com/office/drawing/2014/main" id="{49233DD1-668D-4547-B27C-AF0A8310482C}"/>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7" name="Tijdelijke aanduiding voor dianummer 6">
            <a:extLst>
              <a:ext uri="{FF2B5EF4-FFF2-40B4-BE49-F238E27FC236}">
                <a16:creationId xmlns:a16="http://schemas.microsoft.com/office/drawing/2014/main" id="{FFAF11D9-1CBD-4F2D-8AD8-0049B671556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13" name="Tijdelijke aanduiding voor afbeelding 12">
            <a:extLst>
              <a:ext uri="{FF2B5EF4-FFF2-40B4-BE49-F238E27FC236}">
                <a16:creationId xmlns:a16="http://schemas.microsoft.com/office/drawing/2014/main" id="{9BD09907-0ED1-4AC3-9A4B-E9D2A33123B0}"/>
              </a:ext>
            </a:extLst>
          </p:cNvPr>
          <p:cNvSpPr>
            <a:spLocks noGrp="1"/>
          </p:cNvSpPr>
          <p:nvPr>
            <p:ph type="pic" sz="quarter" idx="13"/>
          </p:nvPr>
        </p:nvSpPr>
        <p:spPr>
          <a:xfrm>
            <a:off x="-3175" y="0"/>
            <a:ext cx="12195175" cy="6389241"/>
          </a:xfrm>
        </p:spPr>
        <p:txBody>
          <a:bodyPr/>
          <a:lstStyle>
            <a:lvl1pPr marL="0" indent="0">
              <a:buNone/>
              <a:defRPr/>
            </a:lvl1pPr>
          </a:lstStyle>
          <a:p>
            <a:r>
              <a:rPr lang="nl-NL"/>
              <a:t>Klik op het pictogram als u een afbeelding wilt toevoegen</a:t>
            </a:r>
          </a:p>
        </p:txBody>
      </p:sp>
      <p:pic>
        <p:nvPicPr>
          <p:cNvPr id="12" name="Picture 9">
            <a:extLst>
              <a:ext uri="{FF2B5EF4-FFF2-40B4-BE49-F238E27FC236}">
                <a16:creationId xmlns:a16="http://schemas.microsoft.com/office/drawing/2014/main" id="{6C99E544-F033-0142-A449-10926CEB9B8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20453"/>
          <a:stretch/>
        </p:blipFill>
        <p:spPr>
          <a:xfrm>
            <a:off x="-3425" y="6394010"/>
            <a:ext cx="1884376" cy="472365"/>
          </a:xfrm>
          <a:prstGeom prst="rect">
            <a:avLst/>
          </a:prstGeom>
        </p:spPr>
      </p:pic>
      <p:pic>
        <p:nvPicPr>
          <p:cNvPr id="15" name="Picture 14">
            <a:extLst>
              <a:ext uri="{FF2B5EF4-FFF2-40B4-BE49-F238E27FC236}">
                <a16:creationId xmlns:a16="http://schemas.microsoft.com/office/drawing/2014/main" id="{8C83E2C2-4C15-8C4E-9043-457D944D212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67342" y="6451917"/>
            <a:ext cx="972209" cy="373504"/>
          </a:xfrm>
          <a:prstGeom prst="rect">
            <a:avLst/>
          </a:prstGeom>
        </p:spPr>
      </p:pic>
    </p:spTree>
    <p:extLst>
      <p:ext uri="{BB962C8B-B14F-4D97-AF65-F5344CB8AC3E}">
        <p14:creationId xmlns:p14="http://schemas.microsoft.com/office/powerpoint/2010/main" val="169451775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2x Afbeelding, 2x vlak">
    <p:spTree>
      <p:nvGrpSpPr>
        <p:cNvPr id="1" name=""/>
        <p:cNvGrpSpPr/>
        <p:nvPr/>
      </p:nvGrpSpPr>
      <p:grpSpPr>
        <a:xfrm>
          <a:off x="0" y="0"/>
          <a:ext cx="0" cy="0"/>
          <a:chOff x="0" y="0"/>
          <a:chExt cx="0" cy="0"/>
        </a:xfrm>
      </p:grpSpPr>
      <p:cxnSp>
        <p:nvCxnSpPr>
          <p:cNvPr id="12" name="Rechte verbindingslijn 11">
            <a:extLst>
              <a:ext uri="{FF2B5EF4-FFF2-40B4-BE49-F238E27FC236}">
                <a16:creationId xmlns:a16="http://schemas.microsoft.com/office/drawing/2014/main" id="{BF26C6EC-AFDD-4DC6-BD65-F6C0C6F3B681}"/>
              </a:ext>
            </a:extLst>
          </p:cNvPr>
          <p:cNvCxnSpPr/>
          <p:nvPr userDrawn="1"/>
        </p:nvCxnSpPr>
        <p:spPr>
          <a:xfrm>
            <a:off x="6097085" y="0"/>
            <a:ext cx="0" cy="685800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4" name="Rechte verbindingslijn 13">
            <a:extLst>
              <a:ext uri="{FF2B5EF4-FFF2-40B4-BE49-F238E27FC236}">
                <a16:creationId xmlns:a16="http://schemas.microsoft.com/office/drawing/2014/main" id="{42BA2377-0E79-4ED1-808B-0CBD54D337A6}"/>
              </a:ext>
            </a:extLst>
          </p:cNvPr>
          <p:cNvCxnSpPr/>
          <p:nvPr userDrawn="1"/>
        </p:nvCxnSpPr>
        <p:spPr>
          <a:xfrm>
            <a:off x="0" y="3429000"/>
            <a:ext cx="12192000" cy="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5" name="Tijdelijke aanduiding voor tekst 4">
            <a:extLst>
              <a:ext uri="{FF2B5EF4-FFF2-40B4-BE49-F238E27FC236}">
                <a16:creationId xmlns:a16="http://schemas.microsoft.com/office/drawing/2014/main" id="{E2A04250-EEDC-491E-8BAB-9EDFED955FC1}"/>
              </a:ext>
            </a:extLst>
          </p:cNvPr>
          <p:cNvSpPr>
            <a:spLocks noGrp="1"/>
          </p:cNvSpPr>
          <p:nvPr>
            <p:ph type="body" sz="quarter" idx="18"/>
          </p:nvPr>
        </p:nvSpPr>
        <p:spPr>
          <a:xfrm>
            <a:off x="0" y="3435350"/>
            <a:ext cx="6091238" cy="3429000"/>
          </a:xfrm>
          <a:solidFill>
            <a:schemeClr val="accent2"/>
          </a:solidFill>
        </p:spPr>
        <p:txBody>
          <a:bodyPr anchor="ctr" anchorCtr="0"/>
          <a:lstStyle>
            <a:lvl1pPr marL="0" indent="0" algn="ctr">
              <a:buNone/>
              <a:defRPr sz="2400">
                <a:solidFill>
                  <a:schemeClr val="bg1"/>
                </a:solidFill>
              </a:defRPr>
            </a:lvl1pPr>
            <a:lvl2pPr marL="0" indent="0" algn="ctr">
              <a:buNone/>
              <a:defRPr sz="2000">
                <a:solidFill>
                  <a:schemeClr val="bg1"/>
                </a:solidFill>
              </a:defRPr>
            </a:lvl2pPr>
            <a:lvl3pPr marL="0" indent="0" algn="ctr">
              <a:buNone/>
              <a:defRPr sz="1800">
                <a:solidFill>
                  <a:schemeClr val="bg1"/>
                </a:solidFill>
              </a:defRPr>
            </a:lvl3pPr>
            <a:lvl4pPr marL="0" indent="0" algn="ctr">
              <a:buNone/>
              <a:defRPr sz="1600">
                <a:solidFill>
                  <a:schemeClr val="bg1"/>
                </a:solidFill>
              </a:defRPr>
            </a:lvl4pPr>
            <a:lvl5pPr marL="0" indent="0" algn="ctr">
              <a:buNone/>
              <a:defRPr sz="16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7" name="Tijdelijke aanduiding voor tekst 6">
            <a:extLst>
              <a:ext uri="{FF2B5EF4-FFF2-40B4-BE49-F238E27FC236}">
                <a16:creationId xmlns:a16="http://schemas.microsoft.com/office/drawing/2014/main" id="{9852A5B1-F5C3-48CD-BF3D-ECC8B84FE0F9}"/>
              </a:ext>
            </a:extLst>
          </p:cNvPr>
          <p:cNvSpPr>
            <a:spLocks noGrp="1"/>
          </p:cNvSpPr>
          <p:nvPr>
            <p:ph type="body" sz="quarter" idx="19"/>
          </p:nvPr>
        </p:nvSpPr>
        <p:spPr>
          <a:xfrm>
            <a:off x="6096000" y="0"/>
            <a:ext cx="6097588" cy="3429000"/>
          </a:xfrm>
          <a:solidFill>
            <a:schemeClr val="accent2"/>
          </a:solidFill>
        </p:spPr>
        <p:txBody>
          <a:bodyPr vert="horz" lIns="0" tIns="0" rIns="0" bIns="0" rtlCol="0" anchor="ctr" anchorCtr="0">
            <a:noAutofit/>
          </a:bodyPr>
          <a:lstStyle>
            <a:lvl1pPr algn="ctr">
              <a:defRPr lang="nl-NL" sz="2400" dirty="0" smtClean="0">
                <a:solidFill>
                  <a:schemeClr val="bg1"/>
                </a:solidFill>
              </a:defRPr>
            </a:lvl1pPr>
            <a:lvl2pPr>
              <a:defRPr lang="nl-NL" sz="2000" dirty="0" smtClean="0">
                <a:solidFill>
                  <a:schemeClr val="bg1"/>
                </a:solidFill>
              </a:defRPr>
            </a:lvl2pPr>
            <a:lvl3pPr>
              <a:defRPr lang="nl-NL" sz="1800" dirty="0" smtClean="0">
                <a:solidFill>
                  <a:schemeClr val="bg1"/>
                </a:solidFill>
              </a:defRPr>
            </a:lvl3pPr>
            <a:lvl4pPr>
              <a:defRPr lang="nl-NL" sz="1600" dirty="0" smtClean="0">
                <a:solidFill>
                  <a:schemeClr val="bg1"/>
                </a:solidFill>
              </a:defRPr>
            </a:lvl4pPr>
            <a:lvl5pPr>
              <a:defRPr lang="nl-NL" sz="1600" dirty="0">
                <a:solidFill>
                  <a:schemeClr val="bg1"/>
                </a:solidFill>
              </a:defRPr>
            </a:lvl5pPr>
          </a:lstStyle>
          <a:p>
            <a:pPr marL="0" lvl="0" indent="0" algn="ctr">
              <a:buNone/>
            </a:pPr>
            <a:r>
              <a:rPr lang="nl-NL"/>
              <a:t>Klikken om de tekststijl van het model te bewerken</a:t>
            </a:r>
          </a:p>
          <a:p>
            <a:pPr marL="0" lvl="1" indent="0" algn="ctr">
              <a:buNone/>
            </a:pPr>
            <a:r>
              <a:rPr lang="nl-NL"/>
              <a:t>Tweede niveau</a:t>
            </a:r>
          </a:p>
          <a:p>
            <a:pPr marL="0" lvl="2" indent="0" algn="ctr">
              <a:buNone/>
            </a:pPr>
            <a:r>
              <a:rPr lang="nl-NL"/>
              <a:t>Derde niveau</a:t>
            </a:r>
          </a:p>
          <a:p>
            <a:pPr marL="0" lvl="3" indent="0" algn="ctr">
              <a:buNone/>
            </a:pPr>
            <a:r>
              <a:rPr lang="nl-NL"/>
              <a:t>Vierde niveau</a:t>
            </a:r>
          </a:p>
          <a:p>
            <a:pPr marL="0" lvl="4" indent="0" algn="ctr">
              <a:buNone/>
            </a:pPr>
            <a:r>
              <a:rPr lang="nl-NL"/>
              <a:t>Vijfde niveau</a:t>
            </a:r>
            <a:endParaRPr lang="nl-NL" dirty="0"/>
          </a:p>
        </p:txBody>
      </p:sp>
      <p:sp>
        <p:nvSpPr>
          <p:cNvPr id="9" name="Tijdelijke aanduiding voor inhoud 8">
            <a:extLst>
              <a:ext uri="{FF2B5EF4-FFF2-40B4-BE49-F238E27FC236}">
                <a16:creationId xmlns:a16="http://schemas.microsoft.com/office/drawing/2014/main" id="{0221DB24-42AD-4B6C-A602-6D24083AB276}"/>
              </a:ext>
            </a:extLst>
          </p:cNvPr>
          <p:cNvSpPr>
            <a:spLocks noGrp="1"/>
          </p:cNvSpPr>
          <p:nvPr>
            <p:ph sz="quarter" idx="20"/>
          </p:nvPr>
        </p:nvSpPr>
        <p:spPr>
          <a:xfrm>
            <a:off x="0" y="0"/>
            <a:ext cx="6091238" cy="342265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inhoud 10">
            <a:extLst>
              <a:ext uri="{FF2B5EF4-FFF2-40B4-BE49-F238E27FC236}">
                <a16:creationId xmlns:a16="http://schemas.microsoft.com/office/drawing/2014/main" id="{2D6718DD-61BE-4353-A879-074376DE8046}"/>
              </a:ext>
            </a:extLst>
          </p:cNvPr>
          <p:cNvSpPr>
            <a:spLocks noGrp="1"/>
          </p:cNvSpPr>
          <p:nvPr>
            <p:ph sz="quarter" idx="21"/>
          </p:nvPr>
        </p:nvSpPr>
        <p:spPr>
          <a:xfrm>
            <a:off x="6096000" y="3429000"/>
            <a:ext cx="6091238" cy="342265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4618746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2072025" y="934485"/>
            <a:ext cx="8047952" cy="406954"/>
          </a:xfrm>
        </p:spPr>
        <p:txBody>
          <a:bodyPr vert="horz" wrap="none" lIns="0" tIns="0" rIns="0" bIns="0" rtlCol="0" anchor="ctr" anchorCtr="0">
            <a:noAutofit/>
          </a:bodyPr>
          <a:lstStyle>
            <a:lvl1pPr>
              <a:defRPr lang="en-US" sz="1800" b="0" dirty="0">
                <a:latin typeface="+mj-lt"/>
                <a:ea typeface="Open Sans Light" panose="020B0604020202020204" charset="0"/>
                <a:cs typeface="Open Sans Light" panose="020B0604020202020204" charset="0"/>
              </a:defRPr>
            </a:lvl1pPr>
          </a:lstStyle>
          <a:p>
            <a:pPr marL="0" lvl="0" indent="0">
              <a:spcBef>
                <a:spcPts val="1000"/>
              </a:spcBef>
              <a:buFont typeface="Arial" panose="020B0604020202020204" pitchFamily="34" charset="0"/>
            </a:pPr>
            <a:r>
              <a:rPr lang="en-US" dirty="0"/>
              <a:t>Click to edit Master title style</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682085E4-27B6-4FA3-B8FE-8768571194D2}" type="datetime1">
              <a:rPr lang="en-US" smtClean="0"/>
              <a:pPr/>
              <a:t>9/23/2022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kern="1200" dirty="0">
                <a:solidFill>
                  <a:schemeClr val="tx1"/>
                </a:solidFill>
                <a:latin typeface="+mn-lt"/>
                <a:ea typeface="Open Sans Light" panose="020B0604020202020204" charset="0"/>
                <a:cs typeface="Open Sans Light" panose="020B060402020202020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531600" y="6463929"/>
            <a:ext cx="400424"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13" name="Tijdelijke aanduiding voor afbeelding 9">
            <a:extLst>
              <a:ext uri="{FF2B5EF4-FFF2-40B4-BE49-F238E27FC236}">
                <a16:creationId xmlns:a16="http://schemas.microsoft.com/office/drawing/2014/main" id="{5E726744-4DF3-499B-85AD-BEBAC83A8F0B}"/>
              </a:ext>
            </a:extLst>
          </p:cNvPr>
          <p:cNvSpPr>
            <a:spLocks noGrp="1"/>
          </p:cNvSpPr>
          <p:nvPr>
            <p:ph type="pic" sz="quarter" idx="15" hasCustomPrompt="1"/>
          </p:nvPr>
        </p:nvSpPr>
        <p:spPr>
          <a:xfrm>
            <a:off x="3229916" y="2201861"/>
            <a:ext cx="1474507" cy="1474507"/>
          </a:xfrm>
          <a:prstGeom prst="ellipse">
            <a:avLst/>
          </a:prstGeom>
          <a:solidFill>
            <a:schemeClr val="accent2"/>
          </a:solidFill>
        </p:spPr>
        <p:txBody>
          <a:bodyPr wrap="none" anchor="t" anchorCtr="0">
            <a:noAutofit/>
          </a:bodyPr>
          <a:lstStyle>
            <a:lvl1pPr marL="0" indent="0" algn="ctr">
              <a:buNone/>
              <a:defRPr>
                <a:solidFill>
                  <a:schemeClr val="bg1"/>
                </a:solidFill>
                <a:latin typeface="+mj-lt"/>
              </a:defRPr>
            </a:lvl1pPr>
          </a:lstStyle>
          <a:p>
            <a:r>
              <a:rPr lang="nl-NL" dirty="0"/>
              <a:t>Icoon</a:t>
            </a:r>
          </a:p>
        </p:txBody>
      </p:sp>
      <p:sp>
        <p:nvSpPr>
          <p:cNvPr id="14" name="Tijdelijke aanduiding voor afbeelding 9">
            <a:extLst>
              <a:ext uri="{FF2B5EF4-FFF2-40B4-BE49-F238E27FC236}">
                <a16:creationId xmlns:a16="http://schemas.microsoft.com/office/drawing/2014/main" id="{66FDDCCA-98FA-4FD9-A00E-2603D5D72FFC}"/>
              </a:ext>
            </a:extLst>
          </p:cNvPr>
          <p:cNvSpPr>
            <a:spLocks noGrp="1"/>
          </p:cNvSpPr>
          <p:nvPr>
            <p:ph type="pic" sz="quarter" idx="16" hasCustomPrompt="1"/>
          </p:nvPr>
        </p:nvSpPr>
        <p:spPr>
          <a:xfrm>
            <a:off x="5354197" y="2214541"/>
            <a:ext cx="1474507" cy="1474507"/>
          </a:xfrm>
          <a:prstGeom prst="ellipse">
            <a:avLst/>
          </a:prstGeom>
          <a:solidFill>
            <a:schemeClr val="accent2"/>
          </a:solidFill>
        </p:spPr>
        <p:txBody>
          <a:bodyPr wrap="none" anchor="t" anchorCtr="0">
            <a:noAutofit/>
          </a:bodyPr>
          <a:lstStyle>
            <a:lvl1pPr marL="0" indent="0" algn="ctr">
              <a:buNone/>
              <a:defRPr>
                <a:solidFill>
                  <a:schemeClr val="bg1"/>
                </a:solidFill>
                <a:latin typeface="+mj-lt"/>
              </a:defRPr>
            </a:lvl1pPr>
          </a:lstStyle>
          <a:p>
            <a:r>
              <a:rPr lang="nl-NL" dirty="0"/>
              <a:t>Icoon</a:t>
            </a:r>
          </a:p>
        </p:txBody>
      </p:sp>
      <p:sp>
        <p:nvSpPr>
          <p:cNvPr id="15" name="Tijdelijke aanduiding voor afbeelding 9">
            <a:extLst>
              <a:ext uri="{FF2B5EF4-FFF2-40B4-BE49-F238E27FC236}">
                <a16:creationId xmlns:a16="http://schemas.microsoft.com/office/drawing/2014/main" id="{F7D7C91C-975E-4C0C-9946-511D0ECF6142}"/>
              </a:ext>
            </a:extLst>
          </p:cNvPr>
          <p:cNvSpPr>
            <a:spLocks noGrp="1"/>
          </p:cNvSpPr>
          <p:nvPr>
            <p:ph type="pic" sz="quarter" idx="17" hasCustomPrompt="1"/>
          </p:nvPr>
        </p:nvSpPr>
        <p:spPr>
          <a:xfrm>
            <a:off x="7501171" y="2201860"/>
            <a:ext cx="1474507" cy="1474507"/>
          </a:xfrm>
          <a:prstGeom prst="ellipse">
            <a:avLst/>
          </a:prstGeom>
          <a:solidFill>
            <a:schemeClr val="accent2"/>
          </a:solidFill>
        </p:spPr>
        <p:txBody>
          <a:bodyPr wrap="none" anchor="t" anchorCtr="0">
            <a:noAutofit/>
          </a:bodyPr>
          <a:lstStyle>
            <a:lvl1pPr marL="0" indent="0" algn="ctr">
              <a:buNone/>
              <a:defRPr>
                <a:solidFill>
                  <a:schemeClr val="bg1"/>
                </a:solidFill>
                <a:latin typeface="+mj-lt"/>
              </a:defRPr>
            </a:lvl1pPr>
          </a:lstStyle>
          <a:p>
            <a:r>
              <a:rPr lang="nl-NL" dirty="0"/>
              <a:t>Icoon</a:t>
            </a:r>
          </a:p>
        </p:txBody>
      </p:sp>
      <p:cxnSp>
        <p:nvCxnSpPr>
          <p:cNvPr id="21" name="Rechte verbindingslijn 20">
            <a:extLst>
              <a:ext uri="{FF2B5EF4-FFF2-40B4-BE49-F238E27FC236}">
                <a16:creationId xmlns:a16="http://schemas.microsoft.com/office/drawing/2014/main" id="{53556DC5-104B-487A-AE1E-DAB64B157C95}"/>
              </a:ext>
            </a:extLst>
          </p:cNvPr>
          <p:cNvCxnSpPr/>
          <p:nvPr userDrawn="1"/>
        </p:nvCxnSpPr>
        <p:spPr>
          <a:xfrm>
            <a:off x="3414749"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id="{1E40841A-4E82-458A-A492-59AB6E17D33F}"/>
              </a:ext>
            </a:extLst>
          </p:cNvPr>
          <p:cNvCxnSpPr/>
          <p:nvPr userDrawn="1"/>
        </p:nvCxnSpPr>
        <p:spPr>
          <a:xfrm>
            <a:off x="5538936"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3" name="Rechte verbindingslijn 22">
            <a:extLst>
              <a:ext uri="{FF2B5EF4-FFF2-40B4-BE49-F238E27FC236}">
                <a16:creationId xmlns:a16="http://schemas.microsoft.com/office/drawing/2014/main" id="{AFD43B21-7BE1-4A1F-8287-58E950575272}"/>
              </a:ext>
            </a:extLst>
          </p:cNvPr>
          <p:cNvCxnSpPr/>
          <p:nvPr userDrawn="1"/>
        </p:nvCxnSpPr>
        <p:spPr>
          <a:xfrm>
            <a:off x="7663123"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27" name="Tijdelijke aanduiding voor tekst 25">
            <a:extLst>
              <a:ext uri="{FF2B5EF4-FFF2-40B4-BE49-F238E27FC236}">
                <a16:creationId xmlns:a16="http://schemas.microsoft.com/office/drawing/2014/main" id="{0533F48C-BC37-4B7E-B7F3-9CEFB4495C0C}"/>
              </a:ext>
            </a:extLst>
          </p:cNvPr>
          <p:cNvSpPr>
            <a:spLocks noGrp="1"/>
          </p:cNvSpPr>
          <p:nvPr>
            <p:ph type="body" sz="quarter" idx="20"/>
          </p:nvPr>
        </p:nvSpPr>
        <p:spPr>
          <a:xfrm>
            <a:off x="2943504"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
        <p:nvSpPr>
          <p:cNvPr id="28" name="Tijdelijke aanduiding voor tekst 25">
            <a:extLst>
              <a:ext uri="{FF2B5EF4-FFF2-40B4-BE49-F238E27FC236}">
                <a16:creationId xmlns:a16="http://schemas.microsoft.com/office/drawing/2014/main" id="{520BF3D7-2FF1-484E-B1BE-71E4F76752C0}"/>
              </a:ext>
            </a:extLst>
          </p:cNvPr>
          <p:cNvSpPr>
            <a:spLocks noGrp="1"/>
          </p:cNvSpPr>
          <p:nvPr>
            <p:ph type="body" sz="quarter" idx="21"/>
          </p:nvPr>
        </p:nvSpPr>
        <p:spPr>
          <a:xfrm>
            <a:off x="5067691"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
        <p:nvSpPr>
          <p:cNvPr id="29" name="Tijdelijke aanduiding voor tekst 25">
            <a:extLst>
              <a:ext uri="{FF2B5EF4-FFF2-40B4-BE49-F238E27FC236}">
                <a16:creationId xmlns:a16="http://schemas.microsoft.com/office/drawing/2014/main" id="{D01D0B5E-4E12-4FAF-8832-9D50D764F0B0}"/>
              </a:ext>
            </a:extLst>
          </p:cNvPr>
          <p:cNvSpPr>
            <a:spLocks noGrp="1"/>
          </p:cNvSpPr>
          <p:nvPr>
            <p:ph type="body" sz="quarter" idx="22"/>
          </p:nvPr>
        </p:nvSpPr>
        <p:spPr>
          <a:xfrm>
            <a:off x="7191878"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cxnSp>
        <p:nvCxnSpPr>
          <p:cNvPr id="25" name="Straight Connector 11">
            <a:extLst>
              <a:ext uri="{FF2B5EF4-FFF2-40B4-BE49-F238E27FC236}">
                <a16:creationId xmlns:a16="http://schemas.microsoft.com/office/drawing/2014/main" id="{8FE782F7-7968-784B-9EE5-8537B305E1E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cxnSp>
        <p:nvCxnSpPr>
          <p:cNvPr id="32" name="Straight Connector 11">
            <a:extLst>
              <a:ext uri="{FF2B5EF4-FFF2-40B4-BE49-F238E27FC236}">
                <a16:creationId xmlns:a16="http://schemas.microsoft.com/office/drawing/2014/main" id="{2A86BB51-F588-B849-B2EE-9268E13BE46E}"/>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33" name="Title 1">
            <a:extLst>
              <a:ext uri="{FF2B5EF4-FFF2-40B4-BE49-F238E27FC236}">
                <a16:creationId xmlns:a16="http://schemas.microsoft.com/office/drawing/2014/main" id="{F3196DAD-6652-DE49-BFDC-5B6A92D47118}"/>
              </a:ext>
            </a:extLst>
          </p:cNvPr>
          <p:cNvSpPr txBox="1">
            <a:spLocks/>
          </p:cNvSpPr>
          <p:nvPr userDrawn="1"/>
        </p:nvSpPr>
        <p:spPr>
          <a:xfrm>
            <a:off x="3207224" y="301013"/>
            <a:ext cx="5768454" cy="472361"/>
          </a:xfrm>
          <a:prstGeom prst="rect">
            <a:avLst/>
          </a:prstGeom>
          <a:solidFill>
            <a:schemeClr val="accent4"/>
          </a:solidFill>
        </p:spPr>
        <p:txBody>
          <a:bodyPr vert="horz" lIns="0" tIns="28800" rIns="0" bIns="0" rtlCol="0" anchor="ctr">
            <a:noAutofit/>
          </a:bodyPr>
          <a:lstStyle>
            <a:lvl1pPr algn="ctr" defTabSz="914400" rtl="0" eaLnBrk="1" latinLnBrk="0" hangingPunct="1">
              <a:lnSpc>
                <a:spcPct val="90000"/>
              </a:lnSpc>
              <a:spcBef>
                <a:spcPct val="0"/>
              </a:spcBef>
              <a:buNone/>
              <a:defRPr lang="en-US" sz="2400" b="1" kern="1200" dirty="0">
                <a:solidFill>
                  <a:schemeClr val="tx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312499048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4x Afbeelding">
    <p:spTree>
      <p:nvGrpSpPr>
        <p:cNvPr id="1" name=""/>
        <p:cNvGrpSpPr/>
        <p:nvPr/>
      </p:nvGrpSpPr>
      <p:grpSpPr>
        <a:xfrm>
          <a:off x="0" y="0"/>
          <a:ext cx="0" cy="0"/>
          <a:chOff x="0" y="0"/>
          <a:chExt cx="0" cy="0"/>
        </a:xfrm>
      </p:grpSpPr>
      <p:cxnSp>
        <p:nvCxnSpPr>
          <p:cNvPr id="12" name="Rechte verbindingslijn 11">
            <a:extLst>
              <a:ext uri="{FF2B5EF4-FFF2-40B4-BE49-F238E27FC236}">
                <a16:creationId xmlns:a16="http://schemas.microsoft.com/office/drawing/2014/main" id="{BF26C6EC-AFDD-4DC6-BD65-F6C0C6F3B681}"/>
              </a:ext>
            </a:extLst>
          </p:cNvPr>
          <p:cNvCxnSpPr/>
          <p:nvPr userDrawn="1"/>
        </p:nvCxnSpPr>
        <p:spPr>
          <a:xfrm>
            <a:off x="6097085" y="0"/>
            <a:ext cx="0" cy="685800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4" name="Rechte verbindingslijn 13">
            <a:extLst>
              <a:ext uri="{FF2B5EF4-FFF2-40B4-BE49-F238E27FC236}">
                <a16:creationId xmlns:a16="http://schemas.microsoft.com/office/drawing/2014/main" id="{42BA2377-0E79-4ED1-808B-0CBD54D337A6}"/>
              </a:ext>
            </a:extLst>
          </p:cNvPr>
          <p:cNvCxnSpPr/>
          <p:nvPr userDrawn="1"/>
        </p:nvCxnSpPr>
        <p:spPr>
          <a:xfrm>
            <a:off x="0" y="3429000"/>
            <a:ext cx="12192000" cy="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9" name="Tijdelijke aanduiding voor inhoud 8">
            <a:extLst>
              <a:ext uri="{FF2B5EF4-FFF2-40B4-BE49-F238E27FC236}">
                <a16:creationId xmlns:a16="http://schemas.microsoft.com/office/drawing/2014/main" id="{0221DB24-42AD-4B6C-A602-6D24083AB276}"/>
              </a:ext>
            </a:extLst>
          </p:cNvPr>
          <p:cNvSpPr>
            <a:spLocks noGrp="1"/>
          </p:cNvSpPr>
          <p:nvPr>
            <p:ph sz="quarter" idx="20"/>
          </p:nvPr>
        </p:nvSpPr>
        <p:spPr>
          <a:xfrm>
            <a:off x="0" y="0"/>
            <a:ext cx="6091238" cy="3422650"/>
          </a:xfrm>
        </p:spPr>
        <p:txBody>
          <a:bodyPr lIns="360000" tIns="360000" rIns="216000"/>
          <a:lstStyle>
            <a:lvl1pPr marL="0" indent="0">
              <a:buNone/>
              <a:defRPr/>
            </a:lvl1pPr>
            <a:lvl2pPr marL="185738" indent="-185738">
              <a:defRPr/>
            </a:lvl2pPr>
            <a:lvl3pPr marL="539750" indent="-179388">
              <a:defRPr/>
            </a:lvl3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1" name="Tijdelijke aanduiding voor inhoud 10">
            <a:extLst>
              <a:ext uri="{FF2B5EF4-FFF2-40B4-BE49-F238E27FC236}">
                <a16:creationId xmlns:a16="http://schemas.microsoft.com/office/drawing/2014/main" id="{2D6718DD-61BE-4353-A879-074376DE8046}"/>
              </a:ext>
            </a:extLst>
          </p:cNvPr>
          <p:cNvSpPr>
            <a:spLocks noGrp="1"/>
          </p:cNvSpPr>
          <p:nvPr>
            <p:ph sz="quarter" idx="21"/>
          </p:nvPr>
        </p:nvSpPr>
        <p:spPr>
          <a:xfrm>
            <a:off x="6096000" y="3429000"/>
            <a:ext cx="6091238" cy="3422650"/>
          </a:xfrm>
        </p:spPr>
        <p:txBody>
          <a:bodyPr lIns="360000" tIns="360000" rIns="216000"/>
          <a:lstStyle>
            <a:lvl1pPr marL="0" indent="0">
              <a:buNone/>
              <a:defRPr/>
            </a:lvl1pPr>
            <a:lvl2pPr marL="185738" indent="-185738">
              <a:defRPr/>
            </a:lvl2pPr>
            <a:lvl3pPr marL="539750" indent="-179388">
              <a:defRPr/>
            </a:lvl3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3" name="Tijdelijke aanduiding voor afbeelding 2">
            <a:extLst>
              <a:ext uri="{FF2B5EF4-FFF2-40B4-BE49-F238E27FC236}">
                <a16:creationId xmlns:a16="http://schemas.microsoft.com/office/drawing/2014/main" id="{DF2BAFA9-3E20-4324-B8F8-42888ED7DD39}"/>
              </a:ext>
            </a:extLst>
          </p:cNvPr>
          <p:cNvSpPr>
            <a:spLocks noGrp="1"/>
          </p:cNvSpPr>
          <p:nvPr>
            <p:ph type="pic" sz="quarter" idx="22"/>
          </p:nvPr>
        </p:nvSpPr>
        <p:spPr>
          <a:xfrm>
            <a:off x="0" y="3429000"/>
            <a:ext cx="6097588" cy="3422650"/>
          </a:xfrm>
        </p:spPr>
        <p:txBody>
          <a:bodyPr/>
          <a:lstStyle/>
          <a:p>
            <a:r>
              <a:rPr lang="nl-NL"/>
              <a:t>Klik op het pictogram als u een afbeelding wilt toevoegen</a:t>
            </a:r>
          </a:p>
        </p:txBody>
      </p:sp>
      <p:sp>
        <p:nvSpPr>
          <p:cNvPr id="6" name="Tijdelijke aanduiding voor afbeelding 5">
            <a:extLst>
              <a:ext uri="{FF2B5EF4-FFF2-40B4-BE49-F238E27FC236}">
                <a16:creationId xmlns:a16="http://schemas.microsoft.com/office/drawing/2014/main" id="{165A209F-2563-4765-BE42-CD2EEE80BF57}"/>
              </a:ext>
            </a:extLst>
          </p:cNvPr>
          <p:cNvSpPr>
            <a:spLocks noGrp="1"/>
          </p:cNvSpPr>
          <p:nvPr>
            <p:ph type="pic" sz="quarter" idx="23"/>
          </p:nvPr>
        </p:nvSpPr>
        <p:spPr>
          <a:xfrm>
            <a:off x="6097588" y="0"/>
            <a:ext cx="6096000" cy="3422650"/>
          </a:xfrm>
        </p:spPr>
        <p:txBody>
          <a:bodyPr/>
          <a:lstStyle/>
          <a:p>
            <a:r>
              <a:rPr lang="nl-NL"/>
              <a:t>Klik op het pictogram als u een afbeelding wilt toevoegen</a:t>
            </a:r>
          </a:p>
        </p:txBody>
      </p:sp>
    </p:spTree>
    <p:extLst>
      <p:ext uri="{BB962C8B-B14F-4D97-AF65-F5344CB8AC3E}">
        <p14:creationId xmlns:p14="http://schemas.microsoft.com/office/powerpoint/2010/main" val="211185751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Alleen titel">
    <p:spTree>
      <p:nvGrpSpPr>
        <p:cNvPr id="1" name=""/>
        <p:cNvGrpSpPr/>
        <p:nvPr/>
      </p:nvGrpSpPr>
      <p:grpSpPr>
        <a:xfrm>
          <a:off x="0" y="0"/>
          <a:ext cx="0" cy="0"/>
          <a:chOff x="0" y="0"/>
          <a:chExt cx="0" cy="0"/>
        </a:xfrm>
      </p:grpSpPr>
      <p:sp>
        <p:nvSpPr>
          <p:cNvPr id="3" name="Tijdelijke aanduiding voor datum 2">
            <a:extLst>
              <a:ext uri="{FF2B5EF4-FFF2-40B4-BE49-F238E27FC236}">
                <a16:creationId xmlns:a16="http://schemas.microsoft.com/office/drawing/2014/main" id="{3A981402-0350-46D7-8838-3FF2C0810827}"/>
              </a:ext>
            </a:extLst>
          </p:cNvPr>
          <p:cNvSpPr>
            <a:spLocks noGrp="1"/>
          </p:cNvSpPr>
          <p:nvPr>
            <p:ph type="dt" sz="half" idx="10"/>
          </p:nvPr>
        </p:nvSpPr>
        <p:spPr/>
        <p:txBody>
          <a:bodyPr/>
          <a:lstStyle/>
          <a:p>
            <a:fld id="{C19F3B34-6B0D-45FF-A390-8EBDD9B392CA}" type="datetimeFigureOut">
              <a:rPr lang="nl-NL" smtClean="0"/>
              <a:t>23-9-2022</a:t>
            </a:fld>
            <a:endParaRPr lang="nl-NL"/>
          </a:p>
        </p:txBody>
      </p:sp>
      <p:sp>
        <p:nvSpPr>
          <p:cNvPr id="4" name="Tijdelijke aanduiding voor voettekst 3">
            <a:extLst>
              <a:ext uri="{FF2B5EF4-FFF2-40B4-BE49-F238E27FC236}">
                <a16:creationId xmlns:a16="http://schemas.microsoft.com/office/drawing/2014/main" id="{06165557-5893-4C97-B0E2-CE0ABC5D2259}"/>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5" name="Tijdelijke aanduiding voor dianummer 4">
            <a:extLst>
              <a:ext uri="{FF2B5EF4-FFF2-40B4-BE49-F238E27FC236}">
                <a16:creationId xmlns:a16="http://schemas.microsoft.com/office/drawing/2014/main" id="{B215D9DD-D600-46EA-BE84-98EA2EDF0724}"/>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6" name="Titel 1">
            <a:extLst>
              <a:ext uri="{FF2B5EF4-FFF2-40B4-BE49-F238E27FC236}">
                <a16:creationId xmlns:a16="http://schemas.microsoft.com/office/drawing/2014/main" id="{3A93B232-4155-4049-AAA8-78B91E054FF3}"/>
              </a:ext>
            </a:extLst>
          </p:cNvPr>
          <p:cNvSpPr>
            <a:spLocks noGrp="1"/>
          </p:cNvSpPr>
          <p:nvPr>
            <p:ph type="title"/>
          </p:nvPr>
        </p:nvSpPr>
        <p:spPr>
          <a:xfrm>
            <a:off x="3207224" y="296864"/>
            <a:ext cx="5768454" cy="468312"/>
          </a:xfrm>
          <a:solidFill>
            <a:schemeClr val="accent2"/>
          </a:solidFill>
        </p:spPr>
        <p:txBody>
          <a:bodyPr vert="horz" lIns="0" tIns="28800" rIns="0" bIns="0" rtlCol="0" anchor="ctr">
            <a:noAutofit/>
          </a:bodyPr>
          <a:lstStyle>
            <a:lvl1pPr>
              <a:defRPr lang="nl-NL"/>
            </a:lvl1pPr>
          </a:lstStyle>
          <a:p>
            <a:pPr lvl="0"/>
            <a:r>
              <a:rPr lang="nl-NL"/>
              <a:t>Klik om stijl te bewerken</a:t>
            </a:r>
            <a:endParaRPr lang="nl-NL" dirty="0"/>
          </a:p>
        </p:txBody>
      </p:sp>
    </p:spTree>
    <p:extLst>
      <p:ext uri="{BB962C8B-B14F-4D97-AF65-F5344CB8AC3E}">
        <p14:creationId xmlns:p14="http://schemas.microsoft.com/office/powerpoint/2010/main" val="339489949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Lege witt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4EC5DA9-9F18-B449-A860-E2F057879342}"/>
              </a:ext>
            </a:extLst>
          </p:cNvPr>
          <p:cNvSpPr/>
          <p:nvPr userDrawn="1"/>
        </p:nvSpPr>
        <p:spPr>
          <a:xfrm>
            <a:off x="0" y="6394011"/>
            <a:ext cx="12192000" cy="46399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cxnSp>
        <p:nvCxnSpPr>
          <p:cNvPr id="3" name="Straight Connector 2">
            <a:extLst>
              <a:ext uri="{FF2B5EF4-FFF2-40B4-BE49-F238E27FC236}">
                <a16:creationId xmlns:a16="http://schemas.microsoft.com/office/drawing/2014/main" id="{CF2BE2A2-7EEF-0E47-9250-C8384679E8C3}"/>
              </a:ext>
            </a:extLst>
          </p:cNvPr>
          <p:cNvCxnSpPr/>
          <p:nvPr userDrawn="1"/>
        </p:nvCxnSpPr>
        <p:spPr>
          <a:xfrm flipH="1">
            <a:off x="0" y="6394010"/>
            <a:ext cx="12192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ijdelijke aanduiding voor datum 1">
            <a:extLst>
              <a:ext uri="{FF2B5EF4-FFF2-40B4-BE49-F238E27FC236}">
                <a16:creationId xmlns:a16="http://schemas.microsoft.com/office/drawing/2014/main" id="{91EAB12C-5D6D-7E4C-8D40-D4C7D9F22029}"/>
              </a:ext>
            </a:extLst>
          </p:cNvPr>
          <p:cNvSpPr>
            <a:spLocks noGrp="1"/>
          </p:cNvSpPr>
          <p:nvPr>
            <p:ph type="dt" sz="half" idx="10"/>
          </p:nvPr>
        </p:nvSpPr>
        <p:spPr>
          <a:xfrm>
            <a:off x="9082733" y="6460296"/>
            <a:ext cx="1421494" cy="365125"/>
          </a:xfrm>
        </p:spPr>
        <p:txBody>
          <a:bodyPr/>
          <a:lstStyle/>
          <a:p>
            <a:fld id="{C19F3B34-6B0D-45FF-A390-8EBDD9B392CA}" type="datetimeFigureOut">
              <a:rPr lang="nl-NL" smtClean="0"/>
              <a:t>23-9-2022</a:t>
            </a:fld>
            <a:endParaRPr lang="nl-NL"/>
          </a:p>
        </p:txBody>
      </p:sp>
      <p:sp>
        <p:nvSpPr>
          <p:cNvPr id="5" name="Tijdelijke aanduiding voor voettekst 2">
            <a:extLst>
              <a:ext uri="{FF2B5EF4-FFF2-40B4-BE49-F238E27FC236}">
                <a16:creationId xmlns:a16="http://schemas.microsoft.com/office/drawing/2014/main" id="{7239ED7C-7CB0-9742-9176-3773AC10A9D5}"/>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3">
            <a:extLst>
              <a:ext uri="{FF2B5EF4-FFF2-40B4-BE49-F238E27FC236}">
                <a16:creationId xmlns:a16="http://schemas.microsoft.com/office/drawing/2014/main" id="{97ABD10D-D599-204F-8215-47DB8B871D3A}"/>
              </a:ext>
            </a:extLst>
          </p:cNvPr>
          <p:cNvSpPr>
            <a:spLocks noGrp="1"/>
          </p:cNvSpPr>
          <p:nvPr>
            <p:ph type="sldNum" sz="quarter" idx="12"/>
          </p:nvPr>
        </p:nvSpPr>
        <p:spPr>
          <a:xfrm>
            <a:off x="11496675" y="6460296"/>
            <a:ext cx="440564" cy="365125"/>
          </a:xfrm>
        </p:spPr>
        <p:txBody>
          <a:bodyPr/>
          <a:lstStyle/>
          <a:p>
            <a:fld id="{F9DE7F4B-6E11-487C-9B28-4934A04645A5}" type="slidenum">
              <a:rPr lang="nl-NL" smtClean="0"/>
              <a:t>‹nr.›</a:t>
            </a:fld>
            <a:endParaRPr lang="nl-NL"/>
          </a:p>
        </p:txBody>
      </p:sp>
      <p:pic>
        <p:nvPicPr>
          <p:cNvPr id="7" name="Picture 6">
            <a:extLst>
              <a:ext uri="{FF2B5EF4-FFF2-40B4-BE49-F238E27FC236}">
                <a16:creationId xmlns:a16="http://schemas.microsoft.com/office/drawing/2014/main" id="{B67F8F28-BA91-6644-8C6B-43FC4D0D645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20453"/>
          <a:stretch/>
        </p:blipFill>
        <p:spPr>
          <a:xfrm>
            <a:off x="-3425" y="6394010"/>
            <a:ext cx="1884376" cy="472365"/>
          </a:xfrm>
          <a:prstGeom prst="rect">
            <a:avLst/>
          </a:prstGeom>
        </p:spPr>
      </p:pic>
      <p:pic>
        <p:nvPicPr>
          <p:cNvPr id="8" name="Picture 7">
            <a:extLst>
              <a:ext uri="{FF2B5EF4-FFF2-40B4-BE49-F238E27FC236}">
                <a16:creationId xmlns:a16="http://schemas.microsoft.com/office/drawing/2014/main" id="{1E303C3C-319C-EA48-8A19-8105A79F221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67342" y="6451917"/>
            <a:ext cx="972209" cy="373504"/>
          </a:xfrm>
          <a:prstGeom prst="rect">
            <a:avLst/>
          </a:prstGeom>
        </p:spPr>
      </p:pic>
    </p:spTree>
    <p:extLst>
      <p:ext uri="{BB962C8B-B14F-4D97-AF65-F5344CB8AC3E}">
        <p14:creationId xmlns:p14="http://schemas.microsoft.com/office/powerpoint/2010/main" val="163864235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1349949F-AC9B-483F-BD35-DC11502F3A43}"/>
              </a:ext>
            </a:extLst>
          </p:cNvPr>
          <p:cNvSpPr>
            <a:spLocks noGrp="1"/>
          </p:cNvSpPr>
          <p:nvPr>
            <p:ph type="dt" sz="half" idx="10"/>
          </p:nvPr>
        </p:nvSpPr>
        <p:spPr/>
        <p:txBody>
          <a:bodyPr/>
          <a:lstStyle/>
          <a:p>
            <a:fld id="{C19F3B34-6B0D-45FF-A390-8EBDD9B392CA}" type="datetimeFigureOut">
              <a:rPr lang="nl-NL" smtClean="0"/>
              <a:t>23-9-2022</a:t>
            </a:fld>
            <a:endParaRPr lang="nl-NL"/>
          </a:p>
        </p:txBody>
      </p:sp>
      <p:sp>
        <p:nvSpPr>
          <p:cNvPr id="5" name="Tijdelijke aanduiding voor voettekst 4">
            <a:extLst>
              <a:ext uri="{FF2B5EF4-FFF2-40B4-BE49-F238E27FC236}">
                <a16:creationId xmlns:a16="http://schemas.microsoft.com/office/drawing/2014/main" id="{C8C26739-FA68-42A9-988B-308AC414C51E}"/>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EBDC5C74-97B0-4179-8C9E-2AD8B373EAA4}"/>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8" name="Tijdelijke aanduiding voor tekst 7">
            <a:extLst>
              <a:ext uri="{FF2B5EF4-FFF2-40B4-BE49-F238E27FC236}">
                <a16:creationId xmlns:a16="http://schemas.microsoft.com/office/drawing/2014/main" id="{318CBBE0-94E7-4CA9-A2CF-275E47FDA4A4}"/>
              </a:ext>
            </a:extLst>
          </p:cNvPr>
          <p:cNvSpPr>
            <a:spLocks noGrp="1"/>
          </p:cNvSpPr>
          <p:nvPr>
            <p:ph type="body" sz="quarter" idx="13" hasCustomPrompt="1"/>
          </p:nvPr>
        </p:nvSpPr>
        <p:spPr>
          <a:xfrm>
            <a:off x="0" y="0"/>
            <a:ext cx="12192000" cy="6405563"/>
          </a:xfrm>
          <a:solidFill>
            <a:schemeClr val="tx2"/>
          </a:solidFill>
        </p:spPr>
        <p:txBody>
          <a:bodyPr bIns="720000" anchor="ctr" anchorCtr="0"/>
          <a:lstStyle>
            <a:lvl1pPr marL="0" indent="0" algn="ctr">
              <a:buNone/>
              <a:defRPr sz="8800" b="0" i="0">
                <a:solidFill>
                  <a:schemeClr val="accent3"/>
                </a:solidFill>
                <a:latin typeface="Calibri" panose="020F0502020204030204" pitchFamily="34" charset="0"/>
              </a:defRPr>
            </a:lvl1pPr>
            <a:lvl2pPr marL="314325" indent="0">
              <a:buNone/>
              <a:defRPr/>
            </a:lvl2pPr>
            <a:lvl3pPr marL="627062" indent="0">
              <a:buNone/>
              <a:defRPr/>
            </a:lvl3pPr>
            <a:lvl4pPr marL="852487" indent="0">
              <a:buNone/>
              <a:defRPr/>
            </a:lvl4pPr>
            <a:lvl5pPr marL="1117600" indent="0">
              <a:buNone/>
              <a:defRPr/>
            </a:lvl5pPr>
          </a:lstStyle>
          <a:p>
            <a:pPr lvl="0"/>
            <a:r>
              <a:rPr lang="nl-NL" dirty="0"/>
              <a:t>Quote</a:t>
            </a:r>
          </a:p>
        </p:txBody>
      </p:sp>
    </p:spTree>
    <p:extLst>
      <p:ext uri="{BB962C8B-B14F-4D97-AF65-F5344CB8AC3E}">
        <p14:creationId xmlns:p14="http://schemas.microsoft.com/office/powerpoint/2010/main" val="263519797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0B2551-4283-4856-8A24-44CE19412283}"/>
              </a:ext>
            </a:extLst>
          </p:cNvPr>
          <p:cNvSpPr/>
          <p:nvPr userDrawn="1"/>
        </p:nvSpPr>
        <p:spPr>
          <a:xfrm rot="5400000">
            <a:off x="5941973" y="154024"/>
            <a:ext cx="6416754" cy="6108701"/>
          </a:xfrm>
          <a:prstGeom prst="rect">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solidFill>
            <a:schemeClr val="accent1"/>
          </a:solidFill>
        </p:spPr>
        <p:txBody>
          <a:bodyPr vert="horz" lIns="0" tIns="28800" rIns="0" bIns="0" rtlCol="0" anchor="ctr">
            <a:noAutofit/>
          </a:bodyPr>
          <a:lstStyle>
            <a:lvl1pPr>
              <a:defRPr lang="en-US" dirty="0"/>
            </a:lvl1pPr>
          </a:lstStyle>
          <a:p>
            <a:pPr lvl="0"/>
            <a:r>
              <a:rPr lang="en-US" dirty="0"/>
              <a:t>Click to edit Master title style</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t>9/23/2022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25" name="Content Placeholder 2">
            <a:extLst>
              <a:ext uri="{FF2B5EF4-FFF2-40B4-BE49-F238E27FC236}">
                <a16:creationId xmlns:a16="http://schemas.microsoft.com/office/drawing/2014/main" id="{A18C9BCD-BB66-4493-8CB9-B0EE014F9554}"/>
              </a:ext>
            </a:extLst>
          </p:cNvPr>
          <p:cNvSpPr>
            <a:spLocks noGrp="1"/>
          </p:cNvSpPr>
          <p:nvPr>
            <p:ph idx="14" hasCustomPrompt="1"/>
          </p:nvPr>
        </p:nvSpPr>
        <p:spPr>
          <a:xfrm>
            <a:off x="6461050" y="1334508"/>
            <a:ext cx="5035625" cy="4578930"/>
          </a:xfrm>
        </p:spPr>
        <p:txBody>
          <a:bodyPr numCol="1">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29609905"/>
      </p:ext>
    </p:extLst>
  </p:cSld>
  <p:clrMapOvr>
    <a:masterClrMapping/>
  </p:clrMapOvr>
  <p:extLst>
    <p:ext uri="{DCECCB84-F9BA-43D5-87BE-67443E8EF086}">
      <p15:sldGuideLst xmlns:p15="http://schemas.microsoft.com/office/powerpoint/2012/main">
        <p15:guide id="1" pos="3613">
          <p15:clr>
            <a:srgbClr val="FBAE40"/>
          </p15:clr>
        </p15:guide>
        <p15:guide id="2" pos="4067">
          <p15:clr>
            <a:srgbClr val="FBAE40"/>
          </p15:clr>
        </p15:guide>
        <p15:guide id="3" orient="horz" pos="132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2072025" y="934485"/>
            <a:ext cx="8047952" cy="406954"/>
          </a:xfrm>
        </p:spPr>
        <p:txBody>
          <a:bodyPr vert="horz" wrap="none" lIns="0" tIns="0" rIns="0" bIns="0" rtlCol="0" anchor="ctr" anchorCtr="0">
            <a:noAutofit/>
          </a:bodyPr>
          <a:lstStyle>
            <a:lvl1pPr>
              <a:defRPr lang="en-US" sz="1800" b="0" dirty="0">
                <a:latin typeface="+mj-lt"/>
                <a:ea typeface="Open Sans Light" panose="020B0604020202020204" charset="0"/>
                <a:cs typeface="Open Sans Light" panose="020B0604020202020204" charset="0"/>
              </a:defRPr>
            </a:lvl1pPr>
          </a:lstStyle>
          <a:p>
            <a:pPr marL="0" lvl="0" indent="0">
              <a:spcBef>
                <a:spcPts val="1000"/>
              </a:spcBef>
              <a:buFont typeface="Arial" panose="020B0604020202020204" pitchFamily="34" charset="0"/>
            </a:pPr>
            <a:r>
              <a:rPr lang="en-US" dirty="0"/>
              <a:t>Click to edit Master title style</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682085E4-27B6-4FA3-B8FE-8768571194D2}" type="datetime1">
              <a:rPr lang="en-US" smtClean="0"/>
              <a:pPr/>
              <a:t>9/23/2022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kern="1200" dirty="0">
                <a:solidFill>
                  <a:schemeClr val="tx1"/>
                </a:solidFill>
                <a:latin typeface="+mn-lt"/>
                <a:ea typeface="Open Sans Light" panose="020B0604020202020204" charset="0"/>
                <a:cs typeface="Open Sans Light" panose="020B060402020202020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531600" y="6463929"/>
            <a:ext cx="400424"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14" name="Tijdelijke aanduiding voor afbeelding 9">
            <a:extLst>
              <a:ext uri="{FF2B5EF4-FFF2-40B4-BE49-F238E27FC236}">
                <a16:creationId xmlns:a16="http://schemas.microsoft.com/office/drawing/2014/main" id="{66FDDCCA-98FA-4FD9-A00E-2603D5D72FFC}"/>
              </a:ext>
            </a:extLst>
          </p:cNvPr>
          <p:cNvSpPr>
            <a:spLocks noGrp="1"/>
          </p:cNvSpPr>
          <p:nvPr>
            <p:ph type="pic" sz="quarter" idx="16" hasCustomPrompt="1"/>
          </p:nvPr>
        </p:nvSpPr>
        <p:spPr>
          <a:xfrm>
            <a:off x="4255499" y="2214541"/>
            <a:ext cx="1474507" cy="1474507"/>
          </a:xfrm>
          <a:prstGeom prst="ellipse">
            <a:avLst/>
          </a:prstGeom>
          <a:solidFill>
            <a:schemeClr val="accent2"/>
          </a:solidFill>
        </p:spPr>
        <p:txBody>
          <a:bodyPr wrap="none" anchor="t" anchorCtr="0">
            <a:noAutofit/>
          </a:bodyPr>
          <a:lstStyle>
            <a:lvl1pPr marL="0" indent="0" algn="ctr">
              <a:buNone/>
              <a:defRPr>
                <a:solidFill>
                  <a:schemeClr val="bg1"/>
                </a:solidFill>
                <a:latin typeface="+mj-lt"/>
              </a:defRPr>
            </a:lvl1pPr>
          </a:lstStyle>
          <a:p>
            <a:r>
              <a:rPr lang="nl-NL" dirty="0"/>
              <a:t>Icoon</a:t>
            </a:r>
          </a:p>
        </p:txBody>
      </p:sp>
      <p:sp>
        <p:nvSpPr>
          <p:cNvPr id="15" name="Tijdelijke aanduiding voor afbeelding 9">
            <a:extLst>
              <a:ext uri="{FF2B5EF4-FFF2-40B4-BE49-F238E27FC236}">
                <a16:creationId xmlns:a16="http://schemas.microsoft.com/office/drawing/2014/main" id="{F7D7C91C-975E-4C0C-9946-511D0ECF6142}"/>
              </a:ext>
            </a:extLst>
          </p:cNvPr>
          <p:cNvSpPr>
            <a:spLocks noGrp="1"/>
          </p:cNvSpPr>
          <p:nvPr>
            <p:ph type="pic" sz="quarter" idx="17" hasCustomPrompt="1"/>
          </p:nvPr>
        </p:nvSpPr>
        <p:spPr>
          <a:xfrm>
            <a:off x="6402473" y="2201860"/>
            <a:ext cx="1474507" cy="1474507"/>
          </a:xfrm>
          <a:prstGeom prst="ellipse">
            <a:avLst/>
          </a:prstGeom>
          <a:solidFill>
            <a:schemeClr val="accent2"/>
          </a:solidFill>
        </p:spPr>
        <p:txBody>
          <a:bodyPr wrap="none" anchor="t" anchorCtr="0">
            <a:noAutofit/>
          </a:bodyPr>
          <a:lstStyle>
            <a:lvl1pPr marL="0" indent="0" algn="ctr">
              <a:buNone/>
              <a:defRPr>
                <a:solidFill>
                  <a:schemeClr val="bg1"/>
                </a:solidFill>
                <a:latin typeface="+mj-lt"/>
              </a:defRPr>
            </a:lvl1pPr>
          </a:lstStyle>
          <a:p>
            <a:r>
              <a:rPr lang="nl-NL" dirty="0"/>
              <a:t>Icoon</a:t>
            </a:r>
          </a:p>
        </p:txBody>
      </p:sp>
      <p:cxnSp>
        <p:nvCxnSpPr>
          <p:cNvPr id="22" name="Rechte verbindingslijn 21">
            <a:extLst>
              <a:ext uri="{FF2B5EF4-FFF2-40B4-BE49-F238E27FC236}">
                <a16:creationId xmlns:a16="http://schemas.microsoft.com/office/drawing/2014/main" id="{1E40841A-4E82-458A-A492-59AB6E17D33F}"/>
              </a:ext>
            </a:extLst>
          </p:cNvPr>
          <p:cNvCxnSpPr/>
          <p:nvPr userDrawn="1"/>
        </p:nvCxnSpPr>
        <p:spPr>
          <a:xfrm>
            <a:off x="4440238"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3" name="Rechte verbindingslijn 22">
            <a:extLst>
              <a:ext uri="{FF2B5EF4-FFF2-40B4-BE49-F238E27FC236}">
                <a16:creationId xmlns:a16="http://schemas.microsoft.com/office/drawing/2014/main" id="{AFD43B21-7BE1-4A1F-8287-58E950575272}"/>
              </a:ext>
            </a:extLst>
          </p:cNvPr>
          <p:cNvCxnSpPr/>
          <p:nvPr userDrawn="1"/>
        </p:nvCxnSpPr>
        <p:spPr>
          <a:xfrm>
            <a:off x="6564425"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28" name="Tijdelijke aanduiding voor tekst 25">
            <a:extLst>
              <a:ext uri="{FF2B5EF4-FFF2-40B4-BE49-F238E27FC236}">
                <a16:creationId xmlns:a16="http://schemas.microsoft.com/office/drawing/2014/main" id="{520BF3D7-2FF1-484E-B1BE-71E4F76752C0}"/>
              </a:ext>
            </a:extLst>
          </p:cNvPr>
          <p:cNvSpPr>
            <a:spLocks noGrp="1"/>
          </p:cNvSpPr>
          <p:nvPr>
            <p:ph type="body" sz="quarter" idx="21"/>
          </p:nvPr>
        </p:nvSpPr>
        <p:spPr>
          <a:xfrm>
            <a:off x="3968993"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dirty="0"/>
              <a:t>Klikken om de tekststijl van het model te bewerken</a:t>
            </a:r>
          </a:p>
        </p:txBody>
      </p:sp>
      <p:sp>
        <p:nvSpPr>
          <p:cNvPr id="29" name="Tijdelijke aanduiding voor tekst 25">
            <a:extLst>
              <a:ext uri="{FF2B5EF4-FFF2-40B4-BE49-F238E27FC236}">
                <a16:creationId xmlns:a16="http://schemas.microsoft.com/office/drawing/2014/main" id="{D01D0B5E-4E12-4FAF-8832-9D50D764F0B0}"/>
              </a:ext>
            </a:extLst>
          </p:cNvPr>
          <p:cNvSpPr>
            <a:spLocks noGrp="1"/>
          </p:cNvSpPr>
          <p:nvPr>
            <p:ph type="body" sz="quarter" idx="22"/>
          </p:nvPr>
        </p:nvSpPr>
        <p:spPr>
          <a:xfrm>
            <a:off x="6093180"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dirty="0"/>
              <a:t>Klikken om de tekststijl van het model te bewerken</a:t>
            </a:r>
          </a:p>
        </p:txBody>
      </p:sp>
      <p:cxnSp>
        <p:nvCxnSpPr>
          <p:cNvPr id="16" name="Straight Connector 11">
            <a:extLst>
              <a:ext uri="{FF2B5EF4-FFF2-40B4-BE49-F238E27FC236}">
                <a16:creationId xmlns:a16="http://schemas.microsoft.com/office/drawing/2014/main" id="{51DDF5C6-74A0-9B42-97A1-8847AFD4F8A5}"/>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17" name="Title 1">
            <a:extLst>
              <a:ext uri="{FF2B5EF4-FFF2-40B4-BE49-F238E27FC236}">
                <a16:creationId xmlns:a16="http://schemas.microsoft.com/office/drawing/2014/main" id="{5034C509-4F81-FB4C-9E7E-937FD708B39B}"/>
              </a:ext>
            </a:extLst>
          </p:cNvPr>
          <p:cNvSpPr txBox="1">
            <a:spLocks/>
          </p:cNvSpPr>
          <p:nvPr userDrawn="1"/>
        </p:nvSpPr>
        <p:spPr>
          <a:xfrm>
            <a:off x="3207224" y="301013"/>
            <a:ext cx="5768454" cy="472361"/>
          </a:xfrm>
          <a:prstGeom prst="rect">
            <a:avLst/>
          </a:prstGeom>
          <a:solidFill>
            <a:schemeClr val="accent4"/>
          </a:solidFill>
        </p:spPr>
        <p:txBody>
          <a:bodyPr vert="horz" lIns="0" tIns="28800" rIns="0" bIns="0" rtlCol="0" anchor="ctr">
            <a:noAutofit/>
          </a:bodyPr>
          <a:lstStyle>
            <a:lvl1pPr algn="ctr" defTabSz="914400" rtl="0" eaLnBrk="1" latinLnBrk="0" hangingPunct="1">
              <a:lnSpc>
                <a:spcPct val="90000"/>
              </a:lnSpc>
              <a:spcBef>
                <a:spcPct val="0"/>
              </a:spcBef>
              <a:buNone/>
              <a:defRPr lang="en-US" sz="2400" b="1" kern="1200" dirty="0">
                <a:solidFill>
                  <a:schemeClr val="tx1"/>
                </a:solidFill>
                <a:latin typeface="+mj-lt"/>
                <a:ea typeface="+mj-ea"/>
                <a:cs typeface="+mj-cs"/>
              </a:defRPr>
            </a:lvl1pPr>
          </a:lstStyle>
          <a:p>
            <a:r>
              <a:rPr lang="en-US"/>
              <a:t>Click to edit Master title style</a:t>
            </a:r>
          </a:p>
        </p:txBody>
      </p:sp>
    </p:spTree>
    <p:extLst>
      <p:ext uri="{BB962C8B-B14F-4D97-AF65-F5344CB8AC3E}">
        <p14:creationId xmlns:p14="http://schemas.microsoft.com/office/powerpoint/2010/main" val="138048876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9" Type="http://schemas.openxmlformats.org/officeDocument/2006/relationships/slideLayout" Target="../slideLayouts/slideLayout69.xml"/><Relationship Id="rId21" Type="http://schemas.openxmlformats.org/officeDocument/2006/relationships/slideLayout" Target="../slideLayouts/slideLayout51.xml"/><Relationship Id="rId34" Type="http://schemas.openxmlformats.org/officeDocument/2006/relationships/slideLayout" Target="../slideLayouts/slideLayout64.xml"/><Relationship Id="rId42" Type="http://schemas.openxmlformats.org/officeDocument/2006/relationships/slideLayout" Target="../slideLayouts/slideLayout72.xml"/><Relationship Id="rId47" Type="http://schemas.openxmlformats.org/officeDocument/2006/relationships/slideLayout" Target="../slideLayouts/slideLayout77.xml"/><Relationship Id="rId50" Type="http://schemas.openxmlformats.org/officeDocument/2006/relationships/slideLayout" Target="../slideLayouts/slideLayout80.xml"/><Relationship Id="rId55" Type="http://schemas.openxmlformats.org/officeDocument/2006/relationships/theme" Target="../theme/theme2.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9" Type="http://schemas.openxmlformats.org/officeDocument/2006/relationships/slideLayout" Target="../slideLayouts/slideLayout59.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32" Type="http://schemas.openxmlformats.org/officeDocument/2006/relationships/slideLayout" Target="../slideLayouts/slideLayout62.xml"/><Relationship Id="rId37" Type="http://schemas.openxmlformats.org/officeDocument/2006/relationships/slideLayout" Target="../slideLayouts/slideLayout67.xml"/><Relationship Id="rId40" Type="http://schemas.openxmlformats.org/officeDocument/2006/relationships/slideLayout" Target="../slideLayouts/slideLayout70.xml"/><Relationship Id="rId45" Type="http://schemas.openxmlformats.org/officeDocument/2006/relationships/slideLayout" Target="../slideLayouts/slideLayout75.xml"/><Relationship Id="rId53" Type="http://schemas.openxmlformats.org/officeDocument/2006/relationships/slideLayout" Target="../slideLayouts/slideLayout83.xml"/><Relationship Id="rId5" Type="http://schemas.openxmlformats.org/officeDocument/2006/relationships/slideLayout" Target="../slideLayouts/slideLayout35.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slideLayout" Target="../slideLayouts/slideLayout60.xml"/><Relationship Id="rId35" Type="http://schemas.openxmlformats.org/officeDocument/2006/relationships/slideLayout" Target="../slideLayouts/slideLayout65.xml"/><Relationship Id="rId43" Type="http://schemas.openxmlformats.org/officeDocument/2006/relationships/slideLayout" Target="../slideLayouts/slideLayout73.xml"/><Relationship Id="rId48" Type="http://schemas.openxmlformats.org/officeDocument/2006/relationships/slideLayout" Target="../slideLayouts/slideLayout78.xml"/><Relationship Id="rId56" Type="http://schemas.openxmlformats.org/officeDocument/2006/relationships/image" Target="../media/image1.png"/><Relationship Id="rId8" Type="http://schemas.openxmlformats.org/officeDocument/2006/relationships/slideLayout" Target="../slideLayouts/slideLayout38.xml"/><Relationship Id="rId51" Type="http://schemas.openxmlformats.org/officeDocument/2006/relationships/slideLayout" Target="../slideLayouts/slideLayout81.xml"/><Relationship Id="rId3" Type="http://schemas.openxmlformats.org/officeDocument/2006/relationships/slideLayout" Target="../slideLayouts/slideLayout33.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33" Type="http://schemas.openxmlformats.org/officeDocument/2006/relationships/slideLayout" Target="../slideLayouts/slideLayout63.xml"/><Relationship Id="rId38" Type="http://schemas.openxmlformats.org/officeDocument/2006/relationships/slideLayout" Target="../slideLayouts/slideLayout68.xml"/><Relationship Id="rId46" Type="http://schemas.openxmlformats.org/officeDocument/2006/relationships/slideLayout" Target="../slideLayouts/slideLayout76.xml"/><Relationship Id="rId20" Type="http://schemas.openxmlformats.org/officeDocument/2006/relationships/slideLayout" Target="../slideLayouts/slideLayout50.xml"/><Relationship Id="rId41" Type="http://schemas.openxmlformats.org/officeDocument/2006/relationships/slideLayout" Target="../slideLayouts/slideLayout71.xml"/><Relationship Id="rId54" Type="http://schemas.openxmlformats.org/officeDocument/2006/relationships/slideLayout" Target="../slideLayouts/slideLayout84.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36" Type="http://schemas.openxmlformats.org/officeDocument/2006/relationships/slideLayout" Target="../slideLayouts/slideLayout66.xml"/><Relationship Id="rId49" Type="http://schemas.openxmlformats.org/officeDocument/2006/relationships/slideLayout" Target="../slideLayouts/slideLayout79.xml"/><Relationship Id="rId57" Type="http://schemas.openxmlformats.org/officeDocument/2006/relationships/image" Target="../media/image2.png"/><Relationship Id="rId10" Type="http://schemas.openxmlformats.org/officeDocument/2006/relationships/slideLayout" Target="../slideLayouts/slideLayout40.xml"/><Relationship Id="rId31" Type="http://schemas.openxmlformats.org/officeDocument/2006/relationships/slideLayout" Target="../slideLayouts/slideLayout61.xml"/><Relationship Id="rId44" Type="http://schemas.openxmlformats.org/officeDocument/2006/relationships/slideLayout" Target="../slideLayouts/slideLayout74.xml"/><Relationship Id="rId52"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3FD6D89-5A5A-FF4A-A3CA-681DEF730F9D}"/>
              </a:ext>
            </a:extLst>
          </p:cNvPr>
          <p:cNvSpPr/>
          <p:nvPr userDrawn="1"/>
        </p:nvSpPr>
        <p:spPr>
          <a:xfrm>
            <a:off x="0" y="6394010"/>
            <a:ext cx="12192000" cy="472361"/>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39A8B8E9-B285-DE4F-8391-C59DA7A7B92E}"/>
              </a:ext>
            </a:extLst>
          </p:cNvPr>
          <p:cNvSpPr>
            <a:spLocks noGrp="1"/>
          </p:cNvSpPr>
          <p:nvPr>
            <p:ph type="title"/>
          </p:nvPr>
        </p:nvSpPr>
        <p:spPr>
          <a:xfrm>
            <a:off x="695325" y="301013"/>
            <a:ext cx="10801350" cy="472361"/>
          </a:xfrm>
          <a:prstGeom prst="rect">
            <a:avLst/>
          </a:prstGeom>
        </p:spPr>
        <p:txBody>
          <a:bodyPr vert="horz" lIns="0" tIns="28800" rIns="0" bIns="0" rtlCol="0" anchor="ctr">
            <a:noAutofit/>
          </a:bodyPr>
          <a:lstStyle/>
          <a:p>
            <a:r>
              <a:rPr lang="nl-NL"/>
              <a:t>Klik om stijl te bewerken</a:t>
            </a:r>
            <a:endParaRPr lang="en-US" dirty="0"/>
          </a:p>
        </p:txBody>
      </p:sp>
      <p:sp>
        <p:nvSpPr>
          <p:cNvPr id="3" name="Text Placeholder 2">
            <a:extLst>
              <a:ext uri="{FF2B5EF4-FFF2-40B4-BE49-F238E27FC236}">
                <a16:creationId xmlns:a16="http://schemas.microsoft.com/office/drawing/2014/main" id="{3B8857BD-E74A-CE42-9C81-614B0D4DB982}"/>
              </a:ext>
            </a:extLst>
          </p:cNvPr>
          <p:cNvSpPr>
            <a:spLocks noGrp="1"/>
          </p:cNvSpPr>
          <p:nvPr>
            <p:ph type="body" idx="1"/>
          </p:nvPr>
        </p:nvSpPr>
        <p:spPr>
          <a:xfrm>
            <a:off x="695325" y="1341438"/>
            <a:ext cx="10801350" cy="4580212"/>
          </a:xfrm>
          <a:prstGeom prst="rect">
            <a:avLst/>
          </a:prstGeom>
        </p:spPr>
        <p:txBody>
          <a:bodyPr vert="horz" lIns="0" tIns="0" rIns="0" bIns="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a:extLst>
              <a:ext uri="{FF2B5EF4-FFF2-40B4-BE49-F238E27FC236}">
                <a16:creationId xmlns:a16="http://schemas.microsoft.com/office/drawing/2014/main" id="{C2765A67-8A23-8F4B-B8C1-E2E479701806}"/>
              </a:ext>
            </a:extLst>
          </p:cNvPr>
          <p:cNvSpPr>
            <a:spLocks noGrp="1"/>
          </p:cNvSpPr>
          <p:nvPr>
            <p:ph type="dt" sz="half" idx="2"/>
          </p:nvPr>
        </p:nvSpPr>
        <p:spPr>
          <a:xfrm>
            <a:off x="8381999" y="6463929"/>
            <a:ext cx="2122227" cy="365125"/>
          </a:xfrm>
          <a:prstGeom prst="rect">
            <a:avLst/>
          </a:prstGeom>
        </p:spPr>
        <p:txBody>
          <a:bodyPr vert="horz" lIns="0" tIns="0" rIns="0" bIns="0" rtlCol="0" anchor="ctr"/>
          <a:lstStyle>
            <a:lvl1pPr algn="r">
              <a:defRPr sz="800">
                <a:solidFill>
                  <a:schemeClr val="tx2"/>
                </a:solidFill>
                <a:latin typeface="+mn-lt"/>
                <a:ea typeface="Open Sans Light" panose="020B0604020202020204" charset="0"/>
                <a:cs typeface="Open Sans Light" panose="020B0604020202020204" charset="0"/>
              </a:defRPr>
            </a:lvl1pPr>
          </a:lstStyle>
          <a:p>
            <a:fld id="{6F3341E8-3378-4079-8E6F-73EF8D0A8D7D}" type="datetime1">
              <a:rPr lang="en-US" smtClean="0"/>
              <a:pPr/>
              <a:t>9/23/2022</a:t>
            </a:fld>
            <a:endParaRPr lang="en-US" dirty="0"/>
          </a:p>
        </p:txBody>
      </p:sp>
      <p:sp>
        <p:nvSpPr>
          <p:cNvPr id="6" name="Slide Number Placeholder 5">
            <a:extLst>
              <a:ext uri="{FF2B5EF4-FFF2-40B4-BE49-F238E27FC236}">
                <a16:creationId xmlns:a16="http://schemas.microsoft.com/office/drawing/2014/main" id="{A3F3F877-318C-F14D-BDA6-BEA7AB14F52F}"/>
              </a:ext>
            </a:extLst>
          </p:cNvPr>
          <p:cNvSpPr>
            <a:spLocks noGrp="1"/>
          </p:cNvSpPr>
          <p:nvPr>
            <p:ph type="sldNum" sz="quarter" idx="4"/>
          </p:nvPr>
        </p:nvSpPr>
        <p:spPr>
          <a:xfrm>
            <a:off x="11496674" y="6463929"/>
            <a:ext cx="435349" cy="365125"/>
          </a:xfrm>
          <a:prstGeom prst="rect">
            <a:avLst/>
          </a:prstGeom>
        </p:spPr>
        <p:txBody>
          <a:bodyPr vert="horz" lIns="0" tIns="0" rIns="0" bIns="0" rtlCol="0" anchor="ctr"/>
          <a:lstStyle>
            <a:lvl1pPr algn="r">
              <a:defRPr sz="800">
                <a:solidFill>
                  <a:schemeClr val="tx2"/>
                </a:solidFill>
                <a:latin typeface="+mn-lt"/>
                <a:ea typeface="Open Sans Light" panose="020B0604020202020204" charset="0"/>
                <a:cs typeface="Open Sans Light" panose="020B0604020202020204" charset="0"/>
              </a:defRPr>
            </a:lvl1pPr>
          </a:lstStyle>
          <a:p>
            <a:fld id="{63D2515C-A37A-744F-8DA2-E1C9190E5349}" type="slidenum">
              <a:rPr lang="en-US" smtClean="0"/>
              <a:pPr/>
              <a:t>‹nr.›</a:t>
            </a:fld>
            <a:endParaRPr lang="en-US" dirty="0"/>
          </a:p>
        </p:txBody>
      </p:sp>
      <p:pic>
        <p:nvPicPr>
          <p:cNvPr id="10" name="Picture 9">
            <a:extLst>
              <a:ext uri="{FF2B5EF4-FFF2-40B4-BE49-F238E27FC236}">
                <a16:creationId xmlns:a16="http://schemas.microsoft.com/office/drawing/2014/main" id="{C928BD0E-D927-6A4E-A176-D97779E4B532}"/>
              </a:ext>
            </a:extLst>
          </p:cNvPr>
          <p:cNvPicPr>
            <a:picLocks noChangeAspect="1"/>
          </p:cNvPicPr>
          <p:nvPr userDrawn="1"/>
        </p:nvPicPr>
        <p:blipFill rotWithShape="1">
          <a:blip r:embed="rId32" cstate="email">
            <a:extLst>
              <a:ext uri="{28A0092B-C50C-407E-A947-70E740481C1C}">
                <a14:useLocalDpi xmlns:a14="http://schemas.microsoft.com/office/drawing/2010/main"/>
              </a:ext>
            </a:extLst>
          </a:blip>
          <a:srcRect b="20453"/>
          <a:stretch/>
        </p:blipFill>
        <p:spPr>
          <a:xfrm>
            <a:off x="-3425" y="6394010"/>
            <a:ext cx="1884376" cy="472365"/>
          </a:xfrm>
          <a:prstGeom prst="rect">
            <a:avLst/>
          </a:prstGeom>
        </p:spPr>
      </p:pic>
      <p:cxnSp>
        <p:nvCxnSpPr>
          <p:cNvPr id="11" name="Straight Connector 10">
            <a:extLst>
              <a:ext uri="{FF2B5EF4-FFF2-40B4-BE49-F238E27FC236}">
                <a16:creationId xmlns:a16="http://schemas.microsoft.com/office/drawing/2014/main" id="{6C44A484-B33E-F142-A08B-7D08ED369066}"/>
              </a:ext>
            </a:extLst>
          </p:cNvPr>
          <p:cNvCxnSpPr/>
          <p:nvPr userDrawn="1"/>
        </p:nvCxnSpPr>
        <p:spPr>
          <a:xfrm flipH="1">
            <a:off x="0" y="6394010"/>
            <a:ext cx="12192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2" name="Picture 12">
            <a:extLst>
              <a:ext uri="{FF2B5EF4-FFF2-40B4-BE49-F238E27FC236}">
                <a16:creationId xmlns:a16="http://schemas.microsoft.com/office/drawing/2014/main" id="{A1222885-C868-473A-A4CB-929EBA298642}"/>
              </a:ext>
            </a:extLst>
          </p:cNvPr>
          <p:cNvPicPr>
            <a:picLocks noChangeAspect="1"/>
          </p:cNvPicPr>
          <p:nvPr userDrawn="1"/>
        </p:nvPicPr>
        <p:blipFill>
          <a:blip r:embed="rId33" cstate="email">
            <a:extLst>
              <a:ext uri="{28A0092B-C50C-407E-A947-70E740481C1C}">
                <a14:useLocalDpi xmlns:a14="http://schemas.microsoft.com/office/drawing/2010/main"/>
              </a:ext>
            </a:extLst>
          </a:blip>
          <a:stretch>
            <a:fillRect/>
          </a:stretch>
        </p:blipFill>
        <p:spPr>
          <a:xfrm>
            <a:off x="10567342" y="6451917"/>
            <a:ext cx="972209" cy="373504"/>
          </a:xfrm>
          <a:prstGeom prst="rect">
            <a:avLst/>
          </a:prstGeom>
        </p:spPr>
      </p:pic>
    </p:spTree>
    <p:extLst>
      <p:ext uri="{BB962C8B-B14F-4D97-AF65-F5344CB8AC3E}">
        <p14:creationId xmlns:p14="http://schemas.microsoft.com/office/powerpoint/2010/main" val="17381498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744" r:id="rId29"/>
    <p:sldLayoutId id="2147483745" r:id="rId30"/>
  </p:sldLayoutIdLst>
  <p:hf hdr="0"/>
  <p:txStyles>
    <p:titleStyle>
      <a:lvl1pPr algn="ctr" defTabSz="914400" rtl="0" eaLnBrk="1" latinLnBrk="0" hangingPunct="1">
        <a:lnSpc>
          <a:spcPct val="90000"/>
        </a:lnSpc>
        <a:spcBef>
          <a:spcPct val="0"/>
        </a:spcBef>
        <a:buNone/>
        <a:defRPr sz="2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Open Sans Light" panose="020B0604020202020204" charset="0"/>
          <a:cs typeface="Open Sans Light" panose="020B060402020202020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Light" panose="020B0604020202020204" charset="0"/>
          <a:ea typeface="Open Sans Light" panose="020B0604020202020204" charset="0"/>
          <a:cs typeface="Open Sans Light" panose="020B060402020202020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Open Sans Light" panose="020B0604020202020204" charset="0"/>
          <a:ea typeface="Open Sans Light" panose="020B0604020202020204" charset="0"/>
          <a:cs typeface="Open Sans Light" panose="020B060402020202020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Open Sans Light" panose="020B0604020202020204" charset="0"/>
          <a:ea typeface="Open Sans Light" panose="020B0604020202020204" charset="0"/>
          <a:cs typeface="Open Sans Light" panose="020B060402020202020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Open Sans Light" panose="020B0604020202020204" charset="0"/>
          <a:ea typeface="Open Sans Light" panose="020B0604020202020204" charset="0"/>
          <a:cs typeface="Open Sans Light" panose="020B060402020202020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438">
          <p15:clr>
            <a:srgbClr val="F26B43"/>
          </p15:clr>
        </p15:guide>
        <p15:guide id="4" pos="7242">
          <p15:clr>
            <a:srgbClr val="F26B43"/>
          </p15:clr>
        </p15:guide>
        <p15:guide id="5" orient="horz" pos="845">
          <p15:clr>
            <a:srgbClr val="F26B43"/>
          </p15:clr>
        </p15:guide>
        <p15:guide id="6" orient="horz" pos="3725">
          <p15:clr>
            <a:srgbClr val="F26B43"/>
          </p15:clr>
        </p15:guide>
        <p15:guide id="7" orient="horz" pos="34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3FD6D89-5A5A-FF4A-A3CA-681DEF730F9D}"/>
              </a:ext>
            </a:extLst>
          </p:cNvPr>
          <p:cNvSpPr/>
          <p:nvPr userDrawn="1"/>
        </p:nvSpPr>
        <p:spPr>
          <a:xfrm>
            <a:off x="0" y="6394010"/>
            <a:ext cx="12192000" cy="472361"/>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sp>
        <p:nvSpPr>
          <p:cNvPr id="2" name="Title Placeholder 1">
            <a:extLst>
              <a:ext uri="{FF2B5EF4-FFF2-40B4-BE49-F238E27FC236}">
                <a16:creationId xmlns:a16="http://schemas.microsoft.com/office/drawing/2014/main" id="{39A8B8E9-B285-DE4F-8391-C59DA7A7B92E}"/>
              </a:ext>
            </a:extLst>
          </p:cNvPr>
          <p:cNvSpPr>
            <a:spLocks noGrp="1"/>
          </p:cNvSpPr>
          <p:nvPr>
            <p:ph type="title"/>
          </p:nvPr>
        </p:nvSpPr>
        <p:spPr>
          <a:xfrm>
            <a:off x="695325" y="301013"/>
            <a:ext cx="10801350" cy="472361"/>
          </a:xfrm>
          <a:prstGeom prst="rect">
            <a:avLst/>
          </a:prstGeom>
        </p:spPr>
        <p:txBody>
          <a:bodyPr vert="horz" lIns="0" tIns="28800" rIns="0" bIns="0" rtlCol="0" anchor="ctr">
            <a:noAutofit/>
          </a:bodyPr>
          <a:lstStyle/>
          <a:p>
            <a:r>
              <a:rPr lang="nl-NL" dirty="0"/>
              <a:t>Klik om stijl te bewerken</a:t>
            </a:r>
            <a:endParaRPr lang="en-US" dirty="0"/>
          </a:p>
        </p:txBody>
      </p:sp>
      <p:sp>
        <p:nvSpPr>
          <p:cNvPr id="3" name="Text Placeholder 2">
            <a:extLst>
              <a:ext uri="{FF2B5EF4-FFF2-40B4-BE49-F238E27FC236}">
                <a16:creationId xmlns:a16="http://schemas.microsoft.com/office/drawing/2014/main" id="{3B8857BD-E74A-CE42-9C81-614B0D4DB982}"/>
              </a:ext>
            </a:extLst>
          </p:cNvPr>
          <p:cNvSpPr>
            <a:spLocks noGrp="1"/>
          </p:cNvSpPr>
          <p:nvPr>
            <p:ph type="body" idx="1"/>
          </p:nvPr>
        </p:nvSpPr>
        <p:spPr>
          <a:xfrm>
            <a:off x="695325" y="1341438"/>
            <a:ext cx="10801350" cy="4580212"/>
          </a:xfrm>
          <a:prstGeom prst="rect">
            <a:avLst/>
          </a:prstGeom>
        </p:spPr>
        <p:txBody>
          <a:bodyPr vert="horz" lIns="0" tIns="0" rIns="0" bIns="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4" name="Date Placeholder 3">
            <a:extLst>
              <a:ext uri="{FF2B5EF4-FFF2-40B4-BE49-F238E27FC236}">
                <a16:creationId xmlns:a16="http://schemas.microsoft.com/office/drawing/2014/main" id="{C2765A67-8A23-8F4B-B8C1-E2E479701806}"/>
              </a:ext>
            </a:extLst>
          </p:cNvPr>
          <p:cNvSpPr>
            <a:spLocks noGrp="1"/>
          </p:cNvSpPr>
          <p:nvPr>
            <p:ph type="dt" sz="half" idx="2"/>
          </p:nvPr>
        </p:nvSpPr>
        <p:spPr>
          <a:xfrm>
            <a:off x="8381999" y="6463929"/>
            <a:ext cx="2122227" cy="365125"/>
          </a:xfrm>
          <a:prstGeom prst="rect">
            <a:avLst/>
          </a:prstGeom>
        </p:spPr>
        <p:txBody>
          <a:bodyPr vert="horz" lIns="0" tIns="0" rIns="0" bIns="0" rtlCol="0" anchor="ctr"/>
          <a:lstStyle>
            <a:lvl1pPr algn="r">
              <a:defRPr sz="800" b="0" i="0">
                <a:solidFill>
                  <a:schemeClr val="tx2"/>
                </a:solidFill>
                <a:latin typeface="Calibri Light" panose="020F0302020204030204" pitchFamily="34" charset="0"/>
                <a:ea typeface="Calibri Light" panose="020F0302020204030204" pitchFamily="34" charset="0"/>
                <a:cs typeface="Calibri Light" panose="020F0302020204030204" pitchFamily="34" charset="0"/>
              </a:defRPr>
            </a:lvl1pPr>
          </a:lstStyle>
          <a:p>
            <a:fld id="{6F3341E8-3378-4079-8E6F-73EF8D0A8D7D}" type="datetime1">
              <a:rPr lang="en-US" smtClean="0"/>
              <a:pPr/>
              <a:t>9/23/2022</a:t>
            </a:fld>
            <a:endParaRPr lang="en-US" dirty="0"/>
          </a:p>
        </p:txBody>
      </p:sp>
      <p:sp>
        <p:nvSpPr>
          <p:cNvPr id="6" name="Slide Number Placeholder 5">
            <a:extLst>
              <a:ext uri="{FF2B5EF4-FFF2-40B4-BE49-F238E27FC236}">
                <a16:creationId xmlns:a16="http://schemas.microsoft.com/office/drawing/2014/main" id="{A3F3F877-318C-F14D-BDA6-BEA7AB14F52F}"/>
              </a:ext>
            </a:extLst>
          </p:cNvPr>
          <p:cNvSpPr>
            <a:spLocks noGrp="1"/>
          </p:cNvSpPr>
          <p:nvPr>
            <p:ph type="sldNum" sz="quarter" idx="4"/>
          </p:nvPr>
        </p:nvSpPr>
        <p:spPr>
          <a:xfrm>
            <a:off x="11496674" y="6463929"/>
            <a:ext cx="435349" cy="365125"/>
          </a:xfrm>
          <a:prstGeom prst="rect">
            <a:avLst/>
          </a:prstGeom>
        </p:spPr>
        <p:txBody>
          <a:bodyPr vert="horz" lIns="0" tIns="0" rIns="0" bIns="0" rtlCol="0" anchor="ctr"/>
          <a:lstStyle>
            <a:lvl1pPr algn="r">
              <a:defRPr sz="800" b="0" i="0">
                <a:solidFill>
                  <a:schemeClr val="tx2"/>
                </a:solidFill>
                <a:latin typeface="Calibri Light" panose="020F0302020204030204" pitchFamily="34" charset="0"/>
                <a:ea typeface="Calibri Light" panose="020F0302020204030204" pitchFamily="34" charset="0"/>
                <a:cs typeface="Calibri Light" panose="020F0302020204030204" pitchFamily="34" charset="0"/>
              </a:defRPr>
            </a:lvl1pPr>
          </a:lstStyle>
          <a:p>
            <a:fld id="{63D2515C-A37A-744F-8DA2-E1C9190E5349}" type="slidenum">
              <a:rPr lang="en-US" smtClean="0"/>
              <a:pPr/>
              <a:t>‹nr.›</a:t>
            </a:fld>
            <a:endParaRPr lang="en-US" dirty="0"/>
          </a:p>
        </p:txBody>
      </p:sp>
      <p:pic>
        <p:nvPicPr>
          <p:cNvPr id="10" name="Picture 9">
            <a:extLst>
              <a:ext uri="{FF2B5EF4-FFF2-40B4-BE49-F238E27FC236}">
                <a16:creationId xmlns:a16="http://schemas.microsoft.com/office/drawing/2014/main" id="{C928BD0E-D927-6A4E-A176-D97779E4B532}"/>
              </a:ext>
            </a:extLst>
          </p:cNvPr>
          <p:cNvPicPr>
            <a:picLocks noChangeAspect="1"/>
          </p:cNvPicPr>
          <p:nvPr userDrawn="1"/>
        </p:nvPicPr>
        <p:blipFill rotWithShape="1">
          <a:blip r:embed="rId56" cstate="email">
            <a:extLst>
              <a:ext uri="{28A0092B-C50C-407E-A947-70E740481C1C}">
                <a14:useLocalDpi xmlns:a14="http://schemas.microsoft.com/office/drawing/2010/main"/>
              </a:ext>
            </a:extLst>
          </a:blip>
          <a:srcRect b="20453"/>
          <a:stretch/>
        </p:blipFill>
        <p:spPr>
          <a:xfrm>
            <a:off x="-3425" y="6394010"/>
            <a:ext cx="1884376" cy="472365"/>
          </a:xfrm>
          <a:prstGeom prst="rect">
            <a:avLst/>
          </a:prstGeom>
        </p:spPr>
      </p:pic>
      <p:cxnSp>
        <p:nvCxnSpPr>
          <p:cNvPr id="11" name="Straight Connector 10">
            <a:extLst>
              <a:ext uri="{FF2B5EF4-FFF2-40B4-BE49-F238E27FC236}">
                <a16:creationId xmlns:a16="http://schemas.microsoft.com/office/drawing/2014/main" id="{6C44A484-B33E-F142-A08B-7D08ED369066}"/>
              </a:ext>
            </a:extLst>
          </p:cNvPr>
          <p:cNvCxnSpPr/>
          <p:nvPr userDrawn="1"/>
        </p:nvCxnSpPr>
        <p:spPr>
          <a:xfrm flipH="1">
            <a:off x="0" y="6394010"/>
            <a:ext cx="12192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2" name="Picture 12">
            <a:extLst>
              <a:ext uri="{FF2B5EF4-FFF2-40B4-BE49-F238E27FC236}">
                <a16:creationId xmlns:a16="http://schemas.microsoft.com/office/drawing/2014/main" id="{A1222885-C868-473A-A4CB-929EBA298642}"/>
              </a:ext>
            </a:extLst>
          </p:cNvPr>
          <p:cNvPicPr>
            <a:picLocks noChangeAspect="1"/>
          </p:cNvPicPr>
          <p:nvPr userDrawn="1"/>
        </p:nvPicPr>
        <p:blipFill>
          <a:blip r:embed="rId57" cstate="email">
            <a:extLst>
              <a:ext uri="{28A0092B-C50C-407E-A947-70E740481C1C}">
                <a14:useLocalDpi xmlns:a14="http://schemas.microsoft.com/office/drawing/2010/main"/>
              </a:ext>
            </a:extLst>
          </a:blip>
          <a:stretch>
            <a:fillRect/>
          </a:stretch>
        </p:blipFill>
        <p:spPr>
          <a:xfrm>
            <a:off x="10567342" y="6451917"/>
            <a:ext cx="972209" cy="373504"/>
          </a:xfrm>
          <a:prstGeom prst="rect">
            <a:avLst/>
          </a:prstGeom>
        </p:spPr>
      </p:pic>
    </p:spTree>
    <p:extLst>
      <p:ext uri="{BB962C8B-B14F-4D97-AF65-F5344CB8AC3E}">
        <p14:creationId xmlns:p14="http://schemas.microsoft.com/office/powerpoint/2010/main" val="307974950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 id="2147483710" r:id="rId21"/>
    <p:sldLayoutId id="2147483711" r:id="rId22"/>
    <p:sldLayoutId id="2147483712" r:id="rId23"/>
    <p:sldLayoutId id="2147483713" r:id="rId24"/>
    <p:sldLayoutId id="2147483714" r:id="rId25"/>
    <p:sldLayoutId id="2147483715" r:id="rId26"/>
    <p:sldLayoutId id="2147483716" r:id="rId27"/>
    <p:sldLayoutId id="2147483717" r:id="rId28"/>
    <p:sldLayoutId id="2147483718" r:id="rId29"/>
    <p:sldLayoutId id="2147483719" r:id="rId30"/>
    <p:sldLayoutId id="2147483720" r:id="rId31"/>
    <p:sldLayoutId id="2147483721" r:id="rId32"/>
    <p:sldLayoutId id="2147483722" r:id="rId33"/>
    <p:sldLayoutId id="2147483723" r:id="rId34"/>
    <p:sldLayoutId id="2147483724" r:id="rId35"/>
    <p:sldLayoutId id="2147483725" r:id="rId36"/>
    <p:sldLayoutId id="2147483726" r:id="rId37"/>
    <p:sldLayoutId id="2147483727" r:id="rId38"/>
    <p:sldLayoutId id="2147483728" r:id="rId39"/>
    <p:sldLayoutId id="2147483729" r:id="rId40"/>
    <p:sldLayoutId id="2147483730" r:id="rId41"/>
    <p:sldLayoutId id="2147483731" r:id="rId42"/>
    <p:sldLayoutId id="2147483732" r:id="rId43"/>
    <p:sldLayoutId id="2147483733" r:id="rId44"/>
    <p:sldLayoutId id="2147483734" r:id="rId45"/>
    <p:sldLayoutId id="2147483735" r:id="rId46"/>
    <p:sldLayoutId id="2147483736" r:id="rId47"/>
    <p:sldLayoutId id="2147483737" r:id="rId48"/>
    <p:sldLayoutId id="2147483738" r:id="rId49"/>
    <p:sldLayoutId id="2147483739" r:id="rId50"/>
    <p:sldLayoutId id="2147483740" r:id="rId51"/>
    <p:sldLayoutId id="2147483741" r:id="rId52"/>
    <p:sldLayoutId id="2147483742" r:id="rId53"/>
    <p:sldLayoutId id="2147483743" r:id="rId54"/>
  </p:sldLayoutIdLst>
  <p:hf hdr="0"/>
  <p:txStyles>
    <p:titleStyle>
      <a:lvl1pPr algn="ctr" defTabSz="914400" rtl="0" eaLnBrk="1" latinLnBrk="0" hangingPunct="1">
        <a:lnSpc>
          <a:spcPct val="90000"/>
        </a:lnSpc>
        <a:spcBef>
          <a:spcPct val="0"/>
        </a:spcBef>
        <a:buNone/>
        <a:defRPr sz="2400" b="0" i="0" kern="1200">
          <a:solidFill>
            <a:schemeClr val="tx1"/>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438">
          <p15:clr>
            <a:srgbClr val="F26B43"/>
          </p15:clr>
        </p15:guide>
        <p15:guide id="4" pos="7242">
          <p15:clr>
            <a:srgbClr val="F26B43"/>
          </p15:clr>
        </p15:guide>
        <p15:guide id="5" orient="horz" pos="845">
          <p15:clr>
            <a:srgbClr val="F26B43"/>
          </p15:clr>
        </p15:guide>
        <p15:guide id="6" orient="horz" pos="3725">
          <p15:clr>
            <a:srgbClr val="F26B43"/>
          </p15:clr>
        </p15:guide>
        <p15:guide id="7" orient="horz" pos="34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https://www.open-overheid.nl/wp-content/uploads/2017/02/kwadranten-NSOB-2.png" TargetMode="External"/><Relationship Id="rId2" Type="http://schemas.openxmlformats.org/officeDocument/2006/relationships/image" Target="../media/image40.png"/><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3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3.PNG"/><Relationship Id="rId7"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3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4.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83F9C4DB-E22F-4B09-B938-ACA10E847961}"/>
              </a:ext>
            </a:extLst>
          </p:cNvPr>
          <p:cNvSpPr>
            <a:spLocks noGrp="1"/>
          </p:cNvSpPr>
          <p:nvPr>
            <p:ph type="title"/>
          </p:nvPr>
        </p:nvSpPr>
        <p:spPr>
          <a:xfrm>
            <a:off x="701189" y="4479235"/>
            <a:ext cx="10795485" cy="1775791"/>
          </a:xfrm>
        </p:spPr>
        <p:txBody>
          <a:bodyPr/>
          <a:lstStyle/>
          <a:p>
            <a:pPr algn="r"/>
            <a:r>
              <a:rPr lang="nl-NL" dirty="0">
                <a:ea typeface="Open Sans"/>
                <a:cs typeface="Open Sans"/>
              </a:rPr>
              <a:t>De energietransitie en de Omgevingswet</a:t>
            </a:r>
            <a:br>
              <a:rPr lang="nl-NL" dirty="0">
                <a:ea typeface="Open Sans"/>
                <a:cs typeface="Open Sans"/>
              </a:rPr>
            </a:br>
            <a:r>
              <a:rPr lang="nl-NL" sz="2000" dirty="0">
                <a:ea typeface="Open Sans"/>
                <a:cs typeface="Open Sans"/>
              </a:rPr>
              <a:t>21 september 2022</a:t>
            </a:r>
            <a:br>
              <a:rPr lang="nl-NL" sz="2000" dirty="0"/>
            </a:br>
            <a:r>
              <a:rPr lang="nl-NL" sz="2000" dirty="0"/>
              <a:t>Gerrie </a:t>
            </a:r>
            <a:r>
              <a:rPr lang="nl-NL" sz="2000" dirty="0" err="1"/>
              <a:t>Fenten</a:t>
            </a:r>
            <a:r>
              <a:rPr lang="nl-NL" sz="2000" dirty="0"/>
              <a:t> en Pascale Georgopoulou</a:t>
            </a:r>
            <a:br>
              <a:rPr lang="nl-NL" dirty="0"/>
            </a:br>
            <a:endParaRPr lang="nl-NL" sz="2000" b="0" dirty="0">
              <a:solidFill>
                <a:schemeClr val="accent3"/>
              </a:solidFill>
            </a:endParaRPr>
          </a:p>
        </p:txBody>
      </p:sp>
      <p:sp>
        <p:nvSpPr>
          <p:cNvPr id="6" name="Tijdelijke aanduiding voor dianummer 5">
            <a:extLst>
              <a:ext uri="{FF2B5EF4-FFF2-40B4-BE49-F238E27FC236}">
                <a16:creationId xmlns:a16="http://schemas.microsoft.com/office/drawing/2014/main" id="{71B9386A-FBE0-4035-9D63-675A6ACC83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2515C-A37A-744F-8DA2-E1C9190E5349}" type="slidenum">
              <a:rPr kumimoji="0" lang="en-US" sz="800" b="0" i="0" u="none" strike="noStrike" kern="1200" cap="none" spc="0" normalizeH="0" baseline="0" noProof="0" smtClean="0">
                <a:ln>
                  <a:noFill/>
                </a:ln>
                <a:solidFill>
                  <a:srgbClr val="1D344D"/>
                </a:solidFill>
                <a:effectLst/>
                <a:uLnTx/>
                <a:uFillTx/>
                <a:latin typeface="Open Sans Light"/>
                <a:ea typeface="Open Sans Light" panose="020B0604020202020204" charset="0"/>
                <a:cs typeface="Open Sans Light" panose="020B0604020202020204"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800" b="0" i="0" u="none" strike="noStrike" kern="1200" cap="none" spc="0" normalizeH="0" baseline="0" noProof="0" dirty="0">
              <a:ln>
                <a:noFill/>
              </a:ln>
              <a:solidFill>
                <a:srgbClr val="1D344D"/>
              </a:solidFill>
              <a:effectLst/>
              <a:uLnTx/>
              <a:uFillTx/>
              <a:latin typeface="Open Sans Light"/>
              <a:ea typeface="Open Sans Light" panose="020B0604020202020204" charset="0"/>
              <a:cs typeface="Open Sans Light" panose="020B0604020202020204" charset="0"/>
            </a:endParaRPr>
          </a:p>
        </p:txBody>
      </p:sp>
      <p:pic>
        <p:nvPicPr>
          <p:cNvPr id="2" name="Afbeelding 1">
            <a:extLst>
              <a:ext uri="{FF2B5EF4-FFF2-40B4-BE49-F238E27FC236}">
                <a16:creationId xmlns:a16="http://schemas.microsoft.com/office/drawing/2014/main" id="{0989DF2C-B3E8-4C81-9A2F-EA4D8FC98D3B}"/>
              </a:ext>
            </a:extLst>
          </p:cNvPr>
          <p:cNvPicPr>
            <a:picLocks noChangeAspect="1"/>
          </p:cNvPicPr>
          <p:nvPr/>
        </p:nvPicPr>
        <p:blipFill>
          <a:blip r:embed="rId3"/>
          <a:stretch>
            <a:fillRect/>
          </a:stretch>
        </p:blipFill>
        <p:spPr>
          <a:xfrm>
            <a:off x="2221633" y="440785"/>
            <a:ext cx="1938696" cy="1091279"/>
          </a:xfrm>
          <a:prstGeom prst="rect">
            <a:avLst/>
          </a:prstGeom>
        </p:spPr>
      </p:pic>
    </p:spTree>
    <p:extLst>
      <p:ext uri="{BB962C8B-B14F-4D97-AF65-F5344CB8AC3E}">
        <p14:creationId xmlns:p14="http://schemas.microsoft.com/office/powerpoint/2010/main" val="8161945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C2B6602E-4526-014F-AB1C-3EEF565D9937}"/>
              </a:ext>
            </a:extLst>
          </p:cNvPr>
          <p:cNvSpPr>
            <a:spLocks noGrp="1"/>
          </p:cNvSpPr>
          <p:nvPr>
            <p:ph type="title"/>
          </p:nvPr>
        </p:nvSpPr>
        <p:spPr/>
        <p:txBody>
          <a:bodyPr anchor="ctr">
            <a:normAutofit/>
          </a:bodyPr>
          <a:lstStyle/>
          <a:p>
            <a:r>
              <a:rPr lang="nl-NL" dirty="0"/>
              <a:t>De RES stopt niet na 1 juli 2021</a:t>
            </a:r>
          </a:p>
        </p:txBody>
      </p:sp>
      <p:sp>
        <p:nvSpPr>
          <p:cNvPr id="19" name="Content Placeholder 1">
            <a:extLst>
              <a:ext uri="{FF2B5EF4-FFF2-40B4-BE49-F238E27FC236}">
                <a16:creationId xmlns:a16="http://schemas.microsoft.com/office/drawing/2014/main" id="{BA1F7F72-D7E5-4644-A6C0-D6293E0BA23F}"/>
              </a:ext>
            </a:extLst>
          </p:cNvPr>
          <p:cNvSpPr>
            <a:spLocks noGrp="1"/>
          </p:cNvSpPr>
          <p:nvPr>
            <p:ph idx="1"/>
          </p:nvPr>
        </p:nvSpPr>
        <p:spPr/>
        <p:txBody>
          <a:bodyPr/>
          <a:lstStyle/>
          <a:p>
            <a:pPr marL="0" indent="0">
              <a:buNone/>
            </a:pPr>
            <a:endParaRPr lang="nl-NL" dirty="0"/>
          </a:p>
          <a:p>
            <a:endParaRPr lang="en-US" dirty="0"/>
          </a:p>
        </p:txBody>
      </p:sp>
      <p:sp>
        <p:nvSpPr>
          <p:cNvPr id="14" name="Slide Number Placeholder 5">
            <a:extLst>
              <a:ext uri="{FF2B5EF4-FFF2-40B4-BE49-F238E27FC236}">
                <a16:creationId xmlns:a16="http://schemas.microsoft.com/office/drawing/2014/main" id="{7318D85D-F8AE-42D1-A1AB-E28DD931791B}"/>
              </a:ext>
            </a:extLst>
          </p:cNvPr>
          <p:cNvSpPr>
            <a:spLocks noGrp="1"/>
          </p:cNvSpPr>
          <p:nvPr>
            <p:ph type="sldNum" sz="quarter" idx="12"/>
          </p:nvPr>
        </p:nvSpPr>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63D2515C-A37A-744F-8DA2-E1C9190E5349}" type="slidenum">
              <a:rPr kumimoji="0" lang="nl-NL" sz="800" b="0" i="0" u="none" strike="noStrike" kern="1200" cap="none" spc="0" normalizeH="0" baseline="0" noProof="0" smtClean="0">
                <a:ln>
                  <a:noFill/>
                </a:ln>
                <a:solidFill>
                  <a:srgbClr val="1D344D"/>
                </a:solidFill>
                <a:effectLst/>
                <a:uLnTx/>
                <a:uFillTx/>
                <a:latin typeface="Open Sans Light"/>
                <a:ea typeface="Open Sans Light" panose="020B0604020202020204" charset="0"/>
                <a:cs typeface="Open Sans Light" panose="020B0604020202020204" charset="0"/>
              </a:rPr>
              <a:pPr marL="0" marR="0" lvl="0" indent="0" algn="r" defTabSz="914400" rtl="0" eaLnBrk="1" fontAlgn="auto" latinLnBrk="0" hangingPunct="1">
                <a:lnSpc>
                  <a:spcPct val="100000"/>
                </a:lnSpc>
                <a:spcBef>
                  <a:spcPts val="0"/>
                </a:spcBef>
                <a:spcAft>
                  <a:spcPts val="600"/>
                </a:spcAft>
                <a:buClrTx/>
                <a:buSzTx/>
                <a:buFontTx/>
                <a:buNone/>
                <a:tabLst/>
                <a:defRPr/>
              </a:pPr>
              <a:t>10</a:t>
            </a:fld>
            <a:endParaRPr kumimoji="0" lang="nl-NL" sz="800" b="0" i="0" u="none" strike="noStrike" kern="1200" cap="none" spc="0" normalizeH="0" baseline="0" noProof="0">
              <a:ln>
                <a:noFill/>
              </a:ln>
              <a:solidFill>
                <a:srgbClr val="1D344D"/>
              </a:solidFill>
              <a:effectLst/>
              <a:uLnTx/>
              <a:uFillTx/>
              <a:latin typeface="Open Sans Light"/>
              <a:ea typeface="Open Sans Light" panose="020B0604020202020204" charset="0"/>
              <a:cs typeface="Open Sans Light" panose="020B0604020202020204" charset="0"/>
            </a:endParaRPr>
          </a:p>
        </p:txBody>
      </p:sp>
      <p:sp>
        <p:nvSpPr>
          <p:cNvPr id="3" name="Tijdelijke aanduiding voor inhoud 2">
            <a:extLst>
              <a:ext uri="{FF2B5EF4-FFF2-40B4-BE49-F238E27FC236}">
                <a16:creationId xmlns:a16="http://schemas.microsoft.com/office/drawing/2014/main" id="{89FFD1A2-8465-4E4D-82C1-40292B25D82C}"/>
              </a:ext>
            </a:extLst>
          </p:cNvPr>
          <p:cNvSpPr>
            <a:spLocks noGrp="1"/>
          </p:cNvSpPr>
          <p:nvPr>
            <p:ph idx="14"/>
          </p:nvPr>
        </p:nvSpPr>
        <p:spPr>
          <a:xfrm>
            <a:off x="8267700" y="950976"/>
            <a:ext cx="3228975" cy="5350942"/>
          </a:xfrm>
        </p:spPr>
        <p:txBody>
          <a:bodyPr/>
          <a:lstStyle/>
          <a:p>
            <a:r>
              <a:rPr lang="nl-NL" sz="2000" dirty="0">
                <a:latin typeface="+mj-lt"/>
              </a:rPr>
              <a:t>De energietransitie reikt verder dan  2030, 2050 en verder.</a:t>
            </a:r>
          </a:p>
          <a:p>
            <a:endParaRPr lang="nl-NL" sz="2000" dirty="0">
              <a:latin typeface="+mj-lt"/>
            </a:endParaRPr>
          </a:p>
          <a:p>
            <a:r>
              <a:rPr lang="nl-NL" sz="2000" dirty="0">
                <a:latin typeface="+mj-lt"/>
              </a:rPr>
              <a:t>Ook het RES-proces loopt door na 1 juli 2021; van ambitie naar uitvoering</a:t>
            </a:r>
          </a:p>
          <a:p>
            <a:endParaRPr lang="nl-NL" sz="2000" dirty="0">
              <a:solidFill>
                <a:srgbClr val="12395F"/>
              </a:solidFill>
              <a:latin typeface="+mj-lt"/>
            </a:endParaRPr>
          </a:p>
          <a:p>
            <a:r>
              <a:rPr lang="nl-NL" sz="2000" dirty="0">
                <a:solidFill>
                  <a:srgbClr val="12395F"/>
                </a:solidFill>
                <a:latin typeface="+mj-lt"/>
              </a:rPr>
              <a:t>Uitwerking juridisch borgen in instrumenten omgevingswet</a:t>
            </a:r>
          </a:p>
          <a:p>
            <a:r>
              <a:rPr lang="nl-NL" sz="2000" dirty="0">
                <a:solidFill>
                  <a:srgbClr val="12395F"/>
                </a:solidFill>
                <a:latin typeface="+mj-lt"/>
              </a:rPr>
              <a:t>Jan. 2025 omgevingsvergunningen zon, wind, infra</a:t>
            </a:r>
          </a:p>
          <a:p>
            <a:r>
              <a:rPr lang="nl-NL" sz="2000" dirty="0">
                <a:solidFill>
                  <a:srgbClr val="12395F"/>
                </a:solidFill>
                <a:latin typeface="+mj-lt"/>
              </a:rPr>
              <a:t>2030 opgave gerealiseerd</a:t>
            </a:r>
          </a:p>
          <a:p>
            <a:endParaRPr lang="nl-NL" sz="2000" dirty="0">
              <a:solidFill>
                <a:srgbClr val="12395F"/>
              </a:solidFill>
              <a:latin typeface="+mj-lt"/>
            </a:endParaRPr>
          </a:p>
          <a:p>
            <a:endParaRPr lang="en-US" dirty="0"/>
          </a:p>
          <a:p>
            <a:endParaRPr lang="nl-NL" dirty="0"/>
          </a:p>
        </p:txBody>
      </p:sp>
      <p:pic>
        <p:nvPicPr>
          <p:cNvPr id="2" name="Afbeelding 1">
            <a:extLst>
              <a:ext uri="{FF2B5EF4-FFF2-40B4-BE49-F238E27FC236}">
                <a16:creationId xmlns:a16="http://schemas.microsoft.com/office/drawing/2014/main" id="{27AF9289-1789-6942-86D6-8CDF3A6CC08D}"/>
              </a:ext>
            </a:extLst>
          </p:cNvPr>
          <p:cNvPicPr>
            <a:picLocks noChangeAspect="1"/>
          </p:cNvPicPr>
          <p:nvPr/>
        </p:nvPicPr>
        <p:blipFill>
          <a:blip r:embed="rId2"/>
          <a:stretch>
            <a:fillRect/>
          </a:stretch>
        </p:blipFill>
        <p:spPr>
          <a:xfrm>
            <a:off x="536648" y="1099819"/>
            <a:ext cx="6974656" cy="4936931"/>
          </a:xfrm>
          <a:prstGeom prst="rect">
            <a:avLst/>
          </a:prstGeom>
          <a:noFill/>
        </p:spPr>
      </p:pic>
      <p:sp>
        <p:nvSpPr>
          <p:cNvPr id="9" name="Titel 4">
            <a:extLst>
              <a:ext uri="{FF2B5EF4-FFF2-40B4-BE49-F238E27FC236}">
                <a16:creationId xmlns:a16="http://schemas.microsoft.com/office/drawing/2014/main" id="{AAFC5A31-C5D5-8149-A273-483B3BAC32F1}"/>
              </a:ext>
            </a:extLst>
          </p:cNvPr>
          <p:cNvSpPr txBox="1">
            <a:spLocks/>
          </p:cNvSpPr>
          <p:nvPr/>
        </p:nvSpPr>
        <p:spPr>
          <a:xfrm>
            <a:off x="3207224" y="306489"/>
            <a:ext cx="5768454" cy="468312"/>
          </a:xfrm>
          <a:prstGeom prst="rect">
            <a:avLst/>
          </a:prstGeom>
          <a:solidFill>
            <a:schemeClr val="accent1"/>
          </a:solidFill>
        </p:spPr>
        <p:txBody>
          <a:bodyPr vert="horz" lIns="0" tIns="28800" rIns="0" bIns="0" rtlCol="0" anchor="ctr">
            <a:noAutofit/>
          </a:bodyPr>
          <a:lstStyle>
            <a:lvl1pPr algn="ctr" defTabSz="914400" rtl="0" eaLnBrk="1" latinLnBrk="0" hangingPunct="1">
              <a:lnSpc>
                <a:spcPct val="90000"/>
              </a:lnSpc>
              <a:spcBef>
                <a:spcPct val="0"/>
              </a:spcBef>
              <a:buNone/>
              <a:defRPr lang="en-US" sz="2400" b="0" i="0" kern="1200" dirty="0">
                <a:solidFill>
                  <a:schemeClr val="tx1"/>
                </a:solidFill>
                <a:latin typeface="Calibri" panose="020F050202020403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l-NL" sz="2400" b="0" i="0" u="none" strike="noStrike" kern="1200" cap="none" spc="0" normalizeH="0" baseline="0" noProof="0" dirty="0">
                <a:ln>
                  <a:noFill/>
                </a:ln>
                <a:solidFill>
                  <a:srgbClr val="FFFFFF"/>
                </a:solidFill>
                <a:effectLst/>
                <a:uLnTx/>
                <a:uFillTx/>
                <a:latin typeface="Calibri" panose="020F0502020204030204" pitchFamily="34" charset="0"/>
                <a:ea typeface="+mj-ea"/>
                <a:cs typeface="+mj-cs"/>
              </a:rPr>
              <a:t>De RES tijdlijn</a:t>
            </a:r>
          </a:p>
        </p:txBody>
      </p:sp>
    </p:spTree>
    <p:extLst>
      <p:ext uri="{BB962C8B-B14F-4D97-AF65-F5344CB8AC3E}">
        <p14:creationId xmlns:p14="http://schemas.microsoft.com/office/powerpoint/2010/main" val="21224971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inhoud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65384" y="1225295"/>
            <a:ext cx="9549162" cy="5112063"/>
          </a:xfrm>
        </p:spPr>
      </p:pic>
      <p:sp>
        <p:nvSpPr>
          <p:cNvPr id="6" name="Tijdelijke aanduiding voor dianumm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2515C-A37A-744F-8DA2-E1C9190E5349}" type="slidenum">
              <a:rPr kumimoji="0" lang="nl-NL" sz="800" b="0" i="0" u="none" strike="noStrike" kern="1200" cap="none" spc="0" normalizeH="0" baseline="0" noProof="0" smtClean="0">
                <a:ln>
                  <a:noFill/>
                </a:ln>
                <a:solidFill>
                  <a:srgbClr val="1D344D"/>
                </a:solidFill>
                <a:effectLst/>
                <a:uLnTx/>
                <a:uFillTx/>
                <a:latin typeface="Open Sans Light"/>
                <a:ea typeface="Open Sans Light" panose="020B0604020202020204" charset="0"/>
                <a:cs typeface="Open Sans Light" panose="020B060402020202020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l-NL" sz="800" b="0" i="0" u="none" strike="noStrike" kern="1200" cap="none" spc="0" normalizeH="0" baseline="0" noProof="0" dirty="0">
              <a:ln>
                <a:noFill/>
              </a:ln>
              <a:solidFill>
                <a:srgbClr val="1D344D"/>
              </a:solidFill>
              <a:effectLst/>
              <a:uLnTx/>
              <a:uFillTx/>
              <a:latin typeface="Open Sans Light"/>
              <a:ea typeface="Open Sans Light" panose="020B0604020202020204" charset="0"/>
              <a:cs typeface="Open Sans Light" panose="020B0604020202020204" charset="0"/>
            </a:endParaRPr>
          </a:p>
        </p:txBody>
      </p:sp>
      <p:sp>
        <p:nvSpPr>
          <p:cNvPr id="10" name="Titel 1">
            <a:extLst>
              <a:ext uri="{FF2B5EF4-FFF2-40B4-BE49-F238E27FC236}">
                <a16:creationId xmlns:a16="http://schemas.microsoft.com/office/drawing/2014/main" id="{3B074871-281F-CE48-97F4-3995BDEC0B06}"/>
              </a:ext>
            </a:extLst>
          </p:cNvPr>
          <p:cNvSpPr>
            <a:spLocks noGrp="1"/>
          </p:cNvSpPr>
          <p:nvPr>
            <p:ph type="title"/>
          </p:nvPr>
        </p:nvSpPr>
        <p:spPr>
          <a:xfrm>
            <a:off x="2981740" y="301013"/>
            <a:ext cx="5579164" cy="924283"/>
          </a:xfrm>
        </p:spPr>
        <p:txBody>
          <a:bodyPr/>
          <a:lstStyle/>
          <a:p>
            <a:r>
              <a:rPr lang="nl-NL" dirty="0"/>
              <a:t>Duurzame energie is ruimte </a:t>
            </a:r>
            <a:br>
              <a:rPr lang="nl-NL" dirty="0"/>
            </a:br>
            <a:r>
              <a:rPr lang="nl-NL" dirty="0"/>
              <a:t>Opgave elektriciteit:  35 x 1 </a:t>
            </a:r>
            <a:r>
              <a:rPr lang="nl-NL" dirty="0" err="1"/>
              <a:t>TWh</a:t>
            </a:r>
            <a:r>
              <a:rPr lang="nl-NL" dirty="0"/>
              <a:t> </a:t>
            </a:r>
          </a:p>
        </p:txBody>
      </p:sp>
    </p:spTree>
    <p:extLst>
      <p:ext uri="{BB962C8B-B14F-4D97-AF65-F5344CB8AC3E}">
        <p14:creationId xmlns:p14="http://schemas.microsoft.com/office/powerpoint/2010/main" val="11325661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inhoud 7">
            <a:extLst>
              <a:ext uri="{FF2B5EF4-FFF2-40B4-BE49-F238E27FC236}">
                <a16:creationId xmlns:a16="http://schemas.microsoft.com/office/drawing/2014/main" id="{50868CA8-A56E-4BBC-97D5-6D7CC5987033}"/>
              </a:ext>
            </a:extLst>
          </p:cNvPr>
          <p:cNvPicPr>
            <a:picLocks noGrp="1" noChangeAspect="1"/>
          </p:cNvPicPr>
          <p:nvPr>
            <p:ph idx="1"/>
          </p:nvPr>
        </p:nvPicPr>
        <p:blipFill>
          <a:blip r:embed="rId2"/>
          <a:stretch>
            <a:fillRect/>
          </a:stretch>
        </p:blipFill>
        <p:spPr>
          <a:xfrm>
            <a:off x="2695075" y="625643"/>
            <a:ext cx="5882868" cy="5709288"/>
          </a:xfrm>
          <a:noFill/>
        </p:spPr>
      </p:pic>
      <p:sp>
        <p:nvSpPr>
          <p:cNvPr id="4" name="Tijdelijke aanduiding voor datum 3" hidden="1">
            <a:extLst>
              <a:ext uri="{FF2B5EF4-FFF2-40B4-BE49-F238E27FC236}">
                <a16:creationId xmlns:a16="http://schemas.microsoft.com/office/drawing/2014/main" id="{F351517A-2CE9-41EF-A962-CC79A538E44B}"/>
              </a:ext>
            </a:extLst>
          </p:cNvPr>
          <p:cNvSpPr>
            <a:spLocks noGrp="1"/>
          </p:cNvSpPr>
          <p:nvPr>
            <p:ph type="dt" sz="half" idx="10"/>
          </p:nvPr>
        </p:nvSpPr>
        <p:spPr/>
        <p:txBody>
          <a:bodyPr/>
          <a:lstStyle/>
          <a:p>
            <a:pPr>
              <a:spcAft>
                <a:spcPts val="600"/>
              </a:spcAft>
            </a:pPr>
            <a:fld id="{BFE3411D-B9B8-4419-B5AA-AFBB75854EC6}" type="datetime1">
              <a:rPr lang="en-US" smtClean="0"/>
              <a:pPr>
                <a:spcAft>
                  <a:spcPts val="600"/>
                </a:spcAft>
              </a:pPr>
              <a:t>9/23/2022</a:t>
            </a:fld>
            <a:endParaRPr lang="nl-NL"/>
          </a:p>
        </p:txBody>
      </p:sp>
      <p:sp>
        <p:nvSpPr>
          <p:cNvPr id="6" name="Tijdelijke aanduiding voor dianummer 5" hidden="1">
            <a:extLst>
              <a:ext uri="{FF2B5EF4-FFF2-40B4-BE49-F238E27FC236}">
                <a16:creationId xmlns:a16="http://schemas.microsoft.com/office/drawing/2014/main" id="{079BDD02-ECD5-435C-B1A3-7E73DDFBDA94}"/>
              </a:ext>
            </a:extLst>
          </p:cNvPr>
          <p:cNvSpPr>
            <a:spLocks noGrp="1"/>
          </p:cNvSpPr>
          <p:nvPr>
            <p:ph type="sldNum" sz="quarter" idx="12"/>
          </p:nvPr>
        </p:nvSpPr>
        <p:spPr/>
        <p:txBody>
          <a:bodyPr/>
          <a:lstStyle/>
          <a:p>
            <a:pPr>
              <a:spcAft>
                <a:spcPts val="600"/>
              </a:spcAft>
            </a:pPr>
            <a:fld id="{63D2515C-A37A-744F-8DA2-E1C9190E5349}" type="slidenum">
              <a:rPr lang="nl-NL" smtClean="0"/>
              <a:pPr>
                <a:spcAft>
                  <a:spcPts val="600"/>
                </a:spcAft>
              </a:pPr>
              <a:t>12</a:t>
            </a:fld>
            <a:endParaRPr lang="nl-NL"/>
          </a:p>
        </p:txBody>
      </p:sp>
    </p:spTree>
    <p:extLst>
      <p:ext uri="{BB962C8B-B14F-4D97-AF65-F5344CB8AC3E}">
        <p14:creationId xmlns:p14="http://schemas.microsoft.com/office/powerpoint/2010/main" val="16626994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Ruimtelijke consequenties</a:t>
            </a:r>
          </a:p>
        </p:txBody>
      </p:sp>
      <p:pic>
        <p:nvPicPr>
          <p:cNvPr id="4" name="Tijdelijke aanduiding voor inhoud 3"/>
          <p:cNvPicPr>
            <a:picLocks noGrp="1" noChangeAspect="1"/>
          </p:cNvPicPr>
          <p:nvPr>
            <p:ph idx="1"/>
          </p:nvPr>
        </p:nvPicPr>
        <p:blipFill>
          <a:blip r:embed="rId2"/>
          <a:stretch>
            <a:fillRect/>
          </a:stretch>
        </p:blipFill>
        <p:spPr>
          <a:xfrm>
            <a:off x="2218597" y="1825625"/>
            <a:ext cx="7754806" cy="4351338"/>
          </a:xfrm>
          <a:prstGeom prst="rect">
            <a:avLst/>
          </a:prstGeom>
        </p:spPr>
      </p:pic>
    </p:spTree>
    <p:extLst>
      <p:ext uri="{BB962C8B-B14F-4D97-AF65-F5344CB8AC3E}">
        <p14:creationId xmlns:p14="http://schemas.microsoft.com/office/powerpoint/2010/main" val="30978013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Ruimtelijke consequenties</a:t>
            </a:r>
          </a:p>
        </p:txBody>
      </p:sp>
      <p:pic>
        <p:nvPicPr>
          <p:cNvPr id="4" name="Tijdelijke aanduiding voor inhoud 3"/>
          <p:cNvPicPr>
            <a:picLocks noGrp="1" noChangeAspect="1"/>
          </p:cNvPicPr>
          <p:nvPr>
            <p:ph idx="1"/>
          </p:nvPr>
        </p:nvPicPr>
        <p:blipFill>
          <a:blip r:embed="rId2"/>
          <a:stretch>
            <a:fillRect/>
          </a:stretch>
        </p:blipFill>
        <p:spPr>
          <a:xfrm>
            <a:off x="2218597" y="1825625"/>
            <a:ext cx="7754806" cy="4351338"/>
          </a:xfrm>
          <a:prstGeom prst="rect">
            <a:avLst/>
          </a:prstGeom>
        </p:spPr>
      </p:pic>
    </p:spTree>
    <p:extLst>
      <p:ext uri="{BB962C8B-B14F-4D97-AF65-F5344CB8AC3E}">
        <p14:creationId xmlns:p14="http://schemas.microsoft.com/office/powerpoint/2010/main" val="6919790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943B6DE-C651-4B9F-A872-9522CFB3E148}"/>
              </a:ext>
            </a:extLst>
          </p:cNvPr>
          <p:cNvSpPr>
            <a:spLocks noGrp="1"/>
          </p:cNvSpPr>
          <p:nvPr>
            <p:ph type="title"/>
          </p:nvPr>
        </p:nvSpPr>
        <p:spPr>
          <a:xfrm>
            <a:off x="3207224" y="301013"/>
            <a:ext cx="5768454" cy="472361"/>
          </a:xfrm>
        </p:spPr>
        <p:txBody>
          <a:bodyPr vert="horz" lIns="0" tIns="28800" rIns="0" bIns="0" rtlCol="0" anchor="ctr">
            <a:normAutofit/>
          </a:bodyPr>
          <a:lstStyle/>
          <a:p>
            <a:r>
              <a:rPr lang="en-US" sz="2200" b="1" kern="1200" dirty="0">
                <a:latin typeface="+mj-lt"/>
                <a:ea typeface="+mj-ea"/>
                <a:cs typeface="+mj-cs"/>
              </a:rPr>
              <a:t>RES</a:t>
            </a:r>
            <a:r>
              <a:rPr lang="en-US" sz="2200" dirty="0"/>
              <a:t> </a:t>
            </a:r>
            <a:r>
              <a:rPr lang="en-US" sz="2200" dirty="0" err="1"/>
              <a:t>afwegingskader</a:t>
            </a:r>
            <a:endParaRPr lang="en-US" sz="2200" b="1" kern="1200" dirty="0">
              <a:latin typeface="+mj-lt"/>
              <a:ea typeface="+mj-ea"/>
              <a:cs typeface="+mj-cs"/>
            </a:endParaRPr>
          </a:p>
        </p:txBody>
      </p:sp>
      <p:sp>
        <p:nvSpPr>
          <p:cNvPr id="8" name="Content Placeholder 2">
            <a:extLst>
              <a:ext uri="{FF2B5EF4-FFF2-40B4-BE49-F238E27FC236}">
                <a16:creationId xmlns:a16="http://schemas.microsoft.com/office/drawing/2014/main" id="{D351B877-F0AF-47C3-B4F7-7106DD078BC3}"/>
              </a:ext>
            </a:extLst>
          </p:cNvPr>
          <p:cNvSpPr txBox="1">
            <a:spLocks/>
          </p:cNvSpPr>
          <p:nvPr/>
        </p:nvSpPr>
        <p:spPr>
          <a:xfrm>
            <a:off x="695325" y="2097088"/>
            <a:ext cx="5046411" cy="3816349"/>
          </a:xfrm>
          <a:prstGeom prst="rect">
            <a:avLst/>
          </a:prstGeom>
        </p:spPr>
        <p:txBody>
          <a:bodyPr vert="horz" lIns="0" tIns="0" rIns="0" bIns="0" numCol="1" rtlCol="0" anchor="t">
            <a:normAutofit/>
          </a:bodyPr>
          <a:lstStyle>
            <a:lvl1pPr marL="177800" indent="-177800" algn="l" defTabSz="914400" rtl="0" eaLnBrk="1" latinLnBrk="0" hangingPunct="1">
              <a:lnSpc>
                <a:spcPct val="90000"/>
              </a:lnSpc>
              <a:spcBef>
                <a:spcPts val="1000"/>
              </a:spcBef>
              <a:buClr>
                <a:schemeClr val="accent3"/>
              </a:buClr>
              <a:buFont typeface="Arial" panose="020B0604020202020204" pitchFamily="34" charset="0"/>
              <a:buChar char="•"/>
              <a:defRPr sz="1800" kern="1200">
                <a:solidFill>
                  <a:schemeClr val="tx1"/>
                </a:solidFill>
                <a:latin typeface="+mn-lt"/>
                <a:ea typeface="Open Sans Light" panose="020B0604020202020204" charset="0"/>
                <a:cs typeface="Open Sans Light" panose="020B0604020202020204" charset="0"/>
              </a:defRPr>
            </a:lvl1pPr>
            <a:lvl2pPr marL="493713" indent="-182563"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Open Sans Light" panose="020B0604020202020204" charset="0"/>
                <a:ea typeface="Open Sans Light" panose="020B0604020202020204" charset="0"/>
                <a:cs typeface="Open Sans Light" panose="020B0604020202020204" charset="0"/>
              </a:defRPr>
            </a:lvl2pPr>
            <a:lvl3pPr marL="804863" indent="-177800" algn="l" defTabSz="914400" rtl="0" eaLnBrk="1" latinLnBrk="0" hangingPunct="1">
              <a:lnSpc>
                <a:spcPct val="90000"/>
              </a:lnSpc>
              <a:spcBef>
                <a:spcPts val="500"/>
              </a:spcBef>
              <a:buClr>
                <a:schemeClr val="accent3"/>
              </a:buClr>
              <a:buFont typeface="Arial" panose="020B0604020202020204" pitchFamily="34" charset="0"/>
              <a:buChar char="•"/>
              <a:defRPr sz="1400" kern="1200">
                <a:solidFill>
                  <a:schemeClr val="tx1"/>
                </a:solidFill>
                <a:latin typeface="Open Sans Light" panose="020B0604020202020204" charset="0"/>
                <a:ea typeface="Open Sans Light" panose="020B0604020202020204" charset="0"/>
                <a:cs typeface="Open Sans Light" panose="020B0604020202020204" charset="0"/>
              </a:defRPr>
            </a:lvl3pPr>
            <a:lvl4pPr marL="1035050" indent="-180975" algn="l" defTabSz="914400" rtl="0" eaLnBrk="1" latinLnBrk="0" hangingPunct="1">
              <a:lnSpc>
                <a:spcPct val="90000"/>
              </a:lnSpc>
              <a:spcBef>
                <a:spcPts val="500"/>
              </a:spcBef>
              <a:buClr>
                <a:schemeClr val="accent3"/>
              </a:buClr>
              <a:buFont typeface="Arial" panose="020B0604020202020204" pitchFamily="34" charset="0"/>
              <a:buChar char="•"/>
              <a:defRPr sz="1200" kern="1200">
                <a:solidFill>
                  <a:schemeClr val="tx1"/>
                </a:solidFill>
                <a:latin typeface="Open Sans Light" panose="020B0604020202020204" charset="0"/>
                <a:ea typeface="Open Sans Light" panose="020B0604020202020204" charset="0"/>
                <a:cs typeface="Open Sans Light" panose="020B0604020202020204" charset="0"/>
              </a:defRPr>
            </a:lvl4pPr>
            <a:lvl5pPr marL="1260475" indent="-144463" algn="l" defTabSz="914400" rtl="0" eaLnBrk="1" latinLnBrk="0" hangingPunct="1">
              <a:lnSpc>
                <a:spcPct val="90000"/>
              </a:lnSpc>
              <a:spcBef>
                <a:spcPts val="500"/>
              </a:spcBef>
              <a:buClr>
                <a:schemeClr val="accent3"/>
              </a:buClr>
              <a:buFont typeface="Arial" panose="020B0604020202020204" pitchFamily="34" charset="0"/>
              <a:buChar char="•"/>
              <a:defRPr sz="1200" kern="1200">
                <a:solidFill>
                  <a:schemeClr val="tx1"/>
                </a:solidFill>
                <a:latin typeface="Open Sans Light" panose="020B0604020202020204" charset="0"/>
                <a:ea typeface="Open Sans Light" panose="020B0604020202020204" charset="0"/>
                <a:cs typeface="Open Sans Light" panose="020B060402020202020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82CAC9"/>
              </a:buClr>
              <a:buSzTx/>
              <a:buFont typeface="Arial" panose="020B0604020202020204" pitchFamily="34" charset="0"/>
              <a:buChar char="•"/>
              <a:tabLst/>
              <a:defRPr/>
            </a:pPr>
            <a:endParaRPr kumimoji="0" lang="en-US" sz="1500" b="1" i="0" u="none" strike="noStrike" kern="1200" cap="none" spc="0" normalizeH="0" baseline="0" noProof="0" dirty="0">
              <a:ln>
                <a:noFill/>
              </a:ln>
              <a:solidFill>
                <a:srgbClr val="233D5A"/>
              </a:solidFill>
              <a:effectLst/>
              <a:uLnTx/>
              <a:uFillTx/>
              <a:latin typeface="Open Sans Light"/>
              <a:ea typeface="Open Sans Light" panose="020B0604020202020204" charset="0"/>
              <a:cs typeface="Open Sans Light" panose="020B0604020202020204" charset="0"/>
            </a:endParaRPr>
          </a:p>
          <a:p>
            <a:pPr marL="0" marR="0" lvl="0" indent="0" algn="l" defTabSz="914400" rtl="0" eaLnBrk="1" fontAlgn="auto" latinLnBrk="0" hangingPunct="1">
              <a:lnSpc>
                <a:spcPct val="90000"/>
              </a:lnSpc>
              <a:spcBef>
                <a:spcPts val="1000"/>
              </a:spcBef>
              <a:spcAft>
                <a:spcPts val="0"/>
              </a:spcAft>
              <a:buClr>
                <a:srgbClr val="82CAC9"/>
              </a:buClr>
              <a:buSzTx/>
              <a:buFont typeface="Arial" panose="020B0604020202020204" pitchFamily="34" charset="0"/>
              <a:buChar char="•"/>
              <a:tabLst/>
              <a:defRPr/>
            </a:pPr>
            <a:endParaRPr kumimoji="0" lang="en-US" sz="1500" b="0" i="0" u="none" strike="noStrike" kern="1200" cap="none" spc="0" normalizeH="0" baseline="0" noProof="0" dirty="0">
              <a:ln>
                <a:noFill/>
              </a:ln>
              <a:solidFill>
                <a:srgbClr val="233D5A"/>
              </a:solidFill>
              <a:effectLst/>
              <a:uLnTx/>
              <a:uFillTx/>
              <a:latin typeface="Open Sans Light"/>
              <a:ea typeface="Open Sans Light" panose="020B0604020202020204" charset="0"/>
              <a:cs typeface="Open Sans Light" panose="020B0604020202020204" charset="0"/>
            </a:endParaRPr>
          </a:p>
          <a:p>
            <a:pPr marL="177800" marR="0" lvl="0" indent="-177800" algn="l" defTabSz="914400" rtl="0" eaLnBrk="1" fontAlgn="auto" latinLnBrk="0" hangingPunct="1">
              <a:lnSpc>
                <a:spcPct val="90000"/>
              </a:lnSpc>
              <a:spcBef>
                <a:spcPts val="1000"/>
              </a:spcBef>
              <a:spcAft>
                <a:spcPts val="0"/>
              </a:spcAft>
              <a:buClr>
                <a:srgbClr val="82CAC9"/>
              </a:buClr>
              <a:buSzTx/>
              <a:buFont typeface="Arial" panose="020B0604020202020204" pitchFamily="34" charset="0"/>
              <a:buChar char="•"/>
              <a:tabLst/>
              <a:defRPr/>
            </a:pPr>
            <a:endParaRPr kumimoji="0" lang="en-US" sz="1500" b="0" i="0" u="none" strike="noStrike" kern="1200" cap="none" spc="0" normalizeH="0" baseline="0" noProof="0" dirty="0">
              <a:ln>
                <a:noFill/>
              </a:ln>
              <a:solidFill>
                <a:srgbClr val="233D5A"/>
              </a:solidFill>
              <a:effectLst/>
              <a:uLnTx/>
              <a:uFillTx/>
              <a:latin typeface="Open Sans Light"/>
              <a:ea typeface="Open Sans Light" panose="020B0604020202020204" charset="0"/>
              <a:cs typeface="Open Sans Light" panose="020B0604020202020204" charset="0"/>
            </a:endParaRPr>
          </a:p>
        </p:txBody>
      </p:sp>
      <p:sp>
        <p:nvSpPr>
          <p:cNvPr id="13" name="Date Placeholder 3">
            <a:extLst>
              <a:ext uri="{FF2B5EF4-FFF2-40B4-BE49-F238E27FC236}">
                <a16:creationId xmlns:a16="http://schemas.microsoft.com/office/drawing/2014/main" id="{9FE2BAEC-A155-437E-A4DB-062AB239713E}"/>
              </a:ext>
            </a:extLst>
          </p:cNvPr>
          <p:cNvSpPr>
            <a:spLocks noGrp="1"/>
          </p:cNvSpPr>
          <p:nvPr>
            <p:ph type="dt" sz="half" idx="10"/>
          </p:nvPr>
        </p:nvSpPr>
        <p:spPr>
          <a:xfrm>
            <a:off x="8382000" y="6463929"/>
            <a:ext cx="2133600" cy="36512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BFE3411D-B9B8-4419-B5AA-AFBB75854EC6}" type="datetime1">
              <a:rPr kumimoji="0" lang="en-US" sz="800" b="0" i="0" u="none" strike="noStrike" kern="1200" cap="none" spc="0" normalizeH="0" baseline="0" noProof="0" smtClean="0">
                <a:ln>
                  <a:noFill/>
                </a:ln>
                <a:solidFill>
                  <a:srgbClr val="1D344D"/>
                </a:solidFill>
                <a:effectLst/>
                <a:uLnTx/>
                <a:uFillTx/>
                <a:latin typeface="Open Sans Light"/>
                <a:ea typeface="Open Sans Light" panose="020B0604020202020204" charset="0"/>
                <a:cs typeface="Open Sans Light" panose="020B0604020202020204" charset="0"/>
              </a:rPr>
              <a:pPr marL="0" marR="0" lvl="0" indent="0" algn="r" defTabSz="914400" rtl="0" eaLnBrk="1" fontAlgn="auto" latinLnBrk="0" hangingPunct="1">
                <a:lnSpc>
                  <a:spcPct val="100000"/>
                </a:lnSpc>
                <a:spcBef>
                  <a:spcPts val="0"/>
                </a:spcBef>
                <a:spcAft>
                  <a:spcPts val="600"/>
                </a:spcAft>
                <a:buClrTx/>
                <a:buSzTx/>
                <a:buFontTx/>
                <a:buNone/>
                <a:tabLst/>
                <a:defRPr/>
              </a:pPr>
              <a:t>9/23/2022</a:t>
            </a:fld>
            <a:endParaRPr kumimoji="0" lang="nl-NL" sz="800" b="0" i="0" u="none" strike="noStrike" kern="1200" cap="none" spc="0" normalizeH="0" baseline="0" noProof="0">
              <a:ln>
                <a:noFill/>
              </a:ln>
              <a:solidFill>
                <a:srgbClr val="1D344D"/>
              </a:solidFill>
              <a:effectLst/>
              <a:uLnTx/>
              <a:uFillTx/>
              <a:latin typeface="Open Sans Light"/>
              <a:ea typeface="Open Sans Light" panose="020B0604020202020204" charset="0"/>
              <a:cs typeface="Open Sans Light" panose="020B0604020202020204" charset="0"/>
            </a:endParaRPr>
          </a:p>
        </p:txBody>
      </p:sp>
      <p:sp>
        <p:nvSpPr>
          <p:cNvPr id="17" name="Slide Number Placeholder 5">
            <a:extLst>
              <a:ext uri="{FF2B5EF4-FFF2-40B4-BE49-F238E27FC236}">
                <a16:creationId xmlns:a16="http://schemas.microsoft.com/office/drawing/2014/main" id="{603B40C8-9BC7-4B5A-89E7-29D7D09DBC5F}"/>
              </a:ext>
            </a:extLst>
          </p:cNvPr>
          <p:cNvSpPr>
            <a:spLocks noGrp="1"/>
          </p:cNvSpPr>
          <p:nvPr>
            <p:ph type="sldNum" sz="quarter" idx="12"/>
          </p:nvPr>
        </p:nvSpPr>
        <p:spPr>
          <a:xfrm>
            <a:off x="11496674" y="6463929"/>
            <a:ext cx="435349" cy="36512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63D2515C-A37A-744F-8DA2-E1C9190E5349}" type="slidenum">
              <a:rPr kumimoji="0" lang="nl-NL" sz="800" b="0" i="0" u="none" strike="noStrike" kern="1200" cap="none" spc="0" normalizeH="0" baseline="0" noProof="0" smtClean="0">
                <a:ln>
                  <a:noFill/>
                </a:ln>
                <a:solidFill>
                  <a:srgbClr val="1D344D"/>
                </a:solidFill>
                <a:effectLst/>
                <a:uLnTx/>
                <a:uFillTx/>
                <a:latin typeface="Open Sans Light"/>
                <a:ea typeface="Open Sans Light" panose="020B0604020202020204" charset="0"/>
                <a:cs typeface="Open Sans Light" panose="020B0604020202020204" charset="0"/>
              </a:rPr>
              <a:pPr marL="0" marR="0" lvl="0" indent="0" algn="r" defTabSz="914400" rtl="0" eaLnBrk="1" fontAlgn="auto" latinLnBrk="0" hangingPunct="1">
                <a:lnSpc>
                  <a:spcPct val="100000"/>
                </a:lnSpc>
                <a:spcBef>
                  <a:spcPts val="0"/>
                </a:spcBef>
                <a:spcAft>
                  <a:spcPts val="600"/>
                </a:spcAft>
                <a:buClrTx/>
                <a:buSzTx/>
                <a:buFontTx/>
                <a:buNone/>
                <a:tabLst/>
                <a:defRPr/>
              </a:pPr>
              <a:t>15</a:t>
            </a:fld>
            <a:endParaRPr kumimoji="0" lang="nl-NL" sz="800" b="0" i="0" u="none" strike="noStrike" kern="1200" cap="none" spc="0" normalizeH="0" baseline="0" noProof="0">
              <a:ln>
                <a:noFill/>
              </a:ln>
              <a:solidFill>
                <a:srgbClr val="1D344D"/>
              </a:solidFill>
              <a:effectLst/>
              <a:uLnTx/>
              <a:uFillTx/>
              <a:latin typeface="Open Sans Light"/>
              <a:ea typeface="Open Sans Light" panose="020B0604020202020204" charset="0"/>
              <a:cs typeface="Open Sans Light" panose="020B0604020202020204" charset="0"/>
            </a:endParaRPr>
          </a:p>
        </p:txBody>
      </p:sp>
      <p:sp>
        <p:nvSpPr>
          <p:cNvPr id="3" name="Titel 1">
            <a:extLst>
              <a:ext uri="{FF2B5EF4-FFF2-40B4-BE49-F238E27FC236}">
                <a16:creationId xmlns:a16="http://schemas.microsoft.com/office/drawing/2014/main" id="{B9664636-2BBB-43D4-BC9B-A63A0B541204}"/>
              </a:ext>
            </a:extLst>
          </p:cNvPr>
          <p:cNvSpPr txBox="1">
            <a:spLocks/>
          </p:cNvSpPr>
          <p:nvPr/>
        </p:nvSpPr>
        <p:spPr>
          <a:xfrm>
            <a:off x="695325" y="1341436"/>
            <a:ext cx="5046663" cy="297209"/>
          </a:xfrm>
          <a:prstGeom prst="rect">
            <a:avLst/>
          </a:prstGeom>
        </p:spPr>
        <p:txBody>
          <a:bodyPr vert="horz" wrap="none" lIns="0" tIns="0" rIns="0" bIns="0" rtlCol="0" anchor="b" anchorCtr="0">
            <a:normAutofit/>
          </a:bodyPr>
          <a:lstStyle>
            <a:lvl1pPr algn="ctr" defTabSz="914400" rtl="0" eaLnBrk="1" latinLnBrk="0" hangingPunct="1">
              <a:lnSpc>
                <a:spcPct val="90000"/>
              </a:lnSpc>
              <a:spcBef>
                <a:spcPct val="0"/>
              </a:spcBef>
              <a:buNone/>
              <a:defRPr sz="2400" b="1"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endParaRPr kumimoji="0" lang="nl-NL" sz="2000" b="1" i="0" u="none" strike="noStrike" kern="1200" cap="none" spc="0" normalizeH="0" baseline="0" noProof="0" dirty="0">
              <a:ln>
                <a:noFill/>
              </a:ln>
              <a:solidFill>
                <a:srgbClr val="233D5A"/>
              </a:solidFill>
              <a:effectLst/>
              <a:uLnTx/>
              <a:uFillTx/>
              <a:latin typeface="Open Sans"/>
              <a:ea typeface="Open Sans Light" panose="020B0604020202020204" charset="0"/>
              <a:cs typeface="Open Sans Light" panose="020B0604020202020204" charset="0"/>
            </a:endParaRPr>
          </a:p>
        </p:txBody>
      </p:sp>
      <p:pic>
        <p:nvPicPr>
          <p:cNvPr id="1026" name="Picture 2">
            <a:extLst>
              <a:ext uri="{FF2B5EF4-FFF2-40B4-BE49-F238E27FC236}">
                <a16:creationId xmlns:a16="http://schemas.microsoft.com/office/drawing/2014/main" id="{6FC75615-B8E6-495A-ABA9-B324EFCC5C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9507" y="815178"/>
            <a:ext cx="10270031" cy="5561810"/>
          </a:xfrm>
          <a:prstGeom prst="rect">
            <a:avLst/>
          </a:prstGeom>
          <a:noFill/>
          <a:extLst>
            <a:ext uri="{909E8E84-426E-40DD-AFC4-6F175D3DCCD1}">
              <a14:hiddenFill xmlns:a14="http://schemas.microsoft.com/office/drawing/2010/main">
                <a:solidFill>
                  <a:srgbClr val="FFFFFF"/>
                </a:solidFill>
              </a14:hiddenFill>
            </a:ext>
          </a:extLst>
        </p:spPr>
      </p:pic>
      <p:sp>
        <p:nvSpPr>
          <p:cNvPr id="10" name="Tekstvak 9">
            <a:extLst>
              <a:ext uri="{FF2B5EF4-FFF2-40B4-BE49-F238E27FC236}">
                <a16:creationId xmlns:a16="http://schemas.microsoft.com/office/drawing/2014/main" id="{E315A9D3-4EF5-FFB9-3CA9-16769593CBCC}"/>
              </a:ext>
            </a:extLst>
          </p:cNvPr>
          <p:cNvSpPr txBox="1"/>
          <p:nvPr/>
        </p:nvSpPr>
        <p:spPr>
          <a:xfrm>
            <a:off x="3050005" y="3250350"/>
            <a:ext cx="610001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233D5A"/>
                </a:solidFill>
                <a:effectLst/>
                <a:uLnTx/>
                <a:uFillTx/>
                <a:latin typeface="Open Sans Light"/>
                <a:ea typeface="+mn-ea"/>
                <a:cs typeface="+mn-cs"/>
              </a:rPr>
              <a:t>Duurzame opwek de kansen en uitdagingen</a:t>
            </a:r>
          </a:p>
        </p:txBody>
      </p:sp>
    </p:spTree>
    <p:extLst>
      <p:ext uri="{BB962C8B-B14F-4D97-AF65-F5344CB8AC3E}">
        <p14:creationId xmlns:p14="http://schemas.microsoft.com/office/powerpoint/2010/main" val="34497498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EF7196-F197-2567-9679-B0086CFBCA00}"/>
              </a:ext>
            </a:extLst>
          </p:cNvPr>
          <p:cNvSpPr>
            <a:spLocks noGrp="1"/>
          </p:cNvSpPr>
          <p:nvPr>
            <p:ph type="title"/>
          </p:nvPr>
        </p:nvSpPr>
        <p:spPr/>
        <p:txBody>
          <a:bodyPr/>
          <a:lstStyle/>
          <a:p>
            <a:endParaRPr lang="nl-NL"/>
          </a:p>
        </p:txBody>
      </p:sp>
      <p:sp>
        <p:nvSpPr>
          <p:cNvPr id="3" name="Tijdelijke aanduiding voor datum 2">
            <a:extLst>
              <a:ext uri="{FF2B5EF4-FFF2-40B4-BE49-F238E27FC236}">
                <a16:creationId xmlns:a16="http://schemas.microsoft.com/office/drawing/2014/main" id="{28D72034-7A4E-52CB-A8E6-41116C2A4F8E}"/>
              </a:ext>
            </a:extLst>
          </p:cNvPr>
          <p:cNvSpPr>
            <a:spLocks noGrp="1"/>
          </p:cNvSpPr>
          <p:nvPr>
            <p:ph type="dt" sz="half" idx="10"/>
          </p:nvPr>
        </p:nvSpPr>
        <p:spPr/>
        <p:txBody>
          <a:bodyPr/>
          <a:lstStyle/>
          <a:p>
            <a:fld id="{CDAFA5EE-5DA9-46C8-93D3-FBCFD40F1F9A}" type="datetime1">
              <a:rPr lang="en-US" smtClean="0"/>
              <a:pPr/>
              <a:t>9/23/2022</a:t>
            </a:fld>
            <a:endParaRPr lang="nl-NL"/>
          </a:p>
        </p:txBody>
      </p:sp>
      <p:sp>
        <p:nvSpPr>
          <p:cNvPr id="5" name="Tijdelijke aanduiding voor dianummer 4">
            <a:extLst>
              <a:ext uri="{FF2B5EF4-FFF2-40B4-BE49-F238E27FC236}">
                <a16:creationId xmlns:a16="http://schemas.microsoft.com/office/drawing/2014/main" id="{7043B2A1-8ED3-D06F-5665-CA1E78AF191B}"/>
              </a:ext>
            </a:extLst>
          </p:cNvPr>
          <p:cNvSpPr>
            <a:spLocks noGrp="1"/>
          </p:cNvSpPr>
          <p:nvPr>
            <p:ph type="sldNum" sz="quarter" idx="12"/>
          </p:nvPr>
        </p:nvSpPr>
        <p:spPr/>
        <p:txBody>
          <a:bodyPr/>
          <a:lstStyle/>
          <a:p>
            <a:fld id="{63D2515C-A37A-744F-8DA2-E1C9190E5349}" type="slidenum">
              <a:rPr lang="nl-NL" smtClean="0"/>
              <a:pPr/>
              <a:t>16</a:t>
            </a:fld>
            <a:endParaRPr lang="nl-NL" dirty="0"/>
          </a:p>
        </p:txBody>
      </p:sp>
      <p:pic>
        <p:nvPicPr>
          <p:cNvPr id="7" name="Afbeelding 6">
            <a:extLst>
              <a:ext uri="{FF2B5EF4-FFF2-40B4-BE49-F238E27FC236}">
                <a16:creationId xmlns:a16="http://schemas.microsoft.com/office/drawing/2014/main" id="{332FE2A0-E80D-166B-3B3E-0A08F306B0BF}"/>
              </a:ext>
            </a:extLst>
          </p:cNvPr>
          <p:cNvPicPr>
            <a:picLocks noChangeAspect="1"/>
          </p:cNvPicPr>
          <p:nvPr/>
        </p:nvPicPr>
        <p:blipFill rotWithShape="1">
          <a:blip r:embed="rId3"/>
          <a:srcRect l="13215" t="4389" r="13034" b="4389"/>
          <a:stretch/>
        </p:blipFill>
        <p:spPr>
          <a:xfrm>
            <a:off x="566057" y="13208"/>
            <a:ext cx="11005457" cy="6801290"/>
          </a:xfrm>
          <a:prstGeom prst="rect">
            <a:avLst/>
          </a:prstGeom>
        </p:spPr>
      </p:pic>
    </p:spTree>
    <p:extLst>
      <p:ext uri="{BB962C8B-B14F-4D97-AF65-F5344CB8AC3E}">
        <p14:creationId xmlns:p14="http://schemas.microsoft.com/office/powerpoint/2010/main" val="12240231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572A44-AC38-4E47-995E-79C911F2EA49}"/>
              </a:ext>
            </a:extLst>
          </p:cNvPr>
          <p:cNvSpPr>
            <a:spLocks noGrp="1"/>
          </p:cNvSpPr>
          <p:nvPr>
            <p:ph type="title"/>
          </p:nvPr>
        </p:nvSpPr>
        <p:spPr/>
        <p:txBody>
          <a:bodyPr/>
          <a:lstStyle/>
          <a:p>
            <a:r>
              <a:rPr lang="en-US" dirty="0" err="1"/>
              <a:t>Aandachtspunten</a:t>
            </a:r>
            <a:r>
              <a:rPr lang="en-US" dirty="0"/>
              <a:t> </a:t>
            </a:r>
            <a:r>
              <a:rPr lang="en-US" dirty="0" err="1"/>
              <a:t>Raadsleden</a:t>
            </a:r>
            <a:endParaRPr lang="en-US" dirty="0"/>
          </a:p>
        </p:txBody>
      </p:sp>
      <p:sp>
        <p:nvSpPr>
          <p:cNvPr id="9" name="Tijdelijke aanduiding voor inhoud 8">
            <a:extLst>
              <a:ext uri="{FF2B5EF4-FFF2-40B4-BE49-F238E27FC236}">
                <a16:creationId xmlns:a16="http://schemas.microsoft.com/office/drawing/2014/main" id="{FF7EC093-C98A-4DE6-A409-E0B8B91A4BEF}"/>
              </a:ext>
            </a:extLst>
          </p:cNvPr>
          <p:cNvSpPr>
            <a:spLocks noGrp="1"/>
          </p:cNvSpPr>
          <p:nvPr>
            <p:ph idx="1"/>
          </p:nvPr>
        </p:nvSpPr>
        <p:spPr/>
        <p:txBody>
          <a:bodyPr/>
          <a:lstStyle/>
          <a:p>
            <a:endParaRPr lang="en-US" dirty="0"/>
          </a:p>
          <a:p>
            <a:r>
              <a:rPr lang="en-US" sz="2400" dirty="0" err="1"/>
              <a:t>Ambities</a:t>
            </a:r>
            <a:r>
              <a:rPr lang="en-US" sz="2400" dirty="0"/>
              <a:t> </a:t>
            </a:r>
            <a:r>
              <a:rPr lang="en-US" sz="2400" dirty="0" err="1"/>
              <a:t>opgenomen</a:t>
            </a:r>
            <a:r>
              <a:rPr lang="en-US" sz="2400" dirty="0"/>
              <a:t> in RES1.0; nu </a:t>
            </a:r>
            <a:r>
              <a:rPr lang="en-US" sz="2400" dirty="0" err="1"/>
              <a:t>richting</a:t>
            </a:r>
            <a:r>
              <a:rPr lang="en-US" sz="2400" dirty="0"/>
              <a:t> uitvoering/</a:t>
            </a:r>
            <a:r>
              <a:rPr lang="en-US" sz="2400" dirty="0" err="1"/>
              <a:t>realisatie</a:t>
            </a:r>
            <a:r>
              <a:rPr lang="en-US" sz="2400" dirty="0"/>
              <a:t>. </a:t>
            </a:r>
            <a:r>
              <a:rPr lang="en-US" sz="2400" dirty="0" err="1"/>
              <a:t>Duurzame</a:t>
            </a:r>
            <a:r>
              <a:rPr lang="en-US" sz="2400" dirty="0"/>
              <a:t> </a:t>
            </a:r>
            <a:r>
              <a:rPr lang="en-US" sz="2400" dirty="0" err="1"/>
              <a:t>energie</a:t>
            </a:r>
            <a:r>
              <a:rPr lang="en-US" sz="2400" dirty="0"/>
              <a:t> </a:t>
            </a:r>
            <a:r>
              <a:rPr lang="en-US" sz="2400" dirty="0" err="1"/>
              <a:t>kan</a:t>
            </a:r>
            <a:r>
              <a:rPr lang="en-US" sz="2400" dirty="0"/>
              <a:t> </a:t>
            </a:r>
            <a:r>
              <a:rPr lang="en-US" sz="2400" dirty="0" err="1"/>
              <a:t>niet</a:t>
            </a:r>
            <a:r>
              <a:rPr lang="en-US" sz="2400" dirty="0"/>
              <a:t> los </a:t>
            </a:r>
            <a:r>
              <a:rPr lang="en-US" sz="2400" dirty="0" err="1"/>
              <a:t>worden</a:t>
            </a:r>
            <a:r>
              <a:rPr lang="en-US" sz="2400" dirty="0"/>
              <a:t> </a:t>
            </a:r>
            <a:r>
              <a:rPr lang="en-US" sz="2400" dirty="0" err="1"/>
              <a:t>gezien</a:t>
            </a:r>
            <a:r>
              <a:rPr lang="en-US" sz="2400" dirty="0"/>
              <a:t> van </a:t>
            </a:r>
            <a:r>
              <a:rPr lang="en-US" sz="2400" dirty="0" err="1"/>
              <a:t>andere</a:t>
            </a:r>
            <a:r>
              <a:rPr lang="en-US" sz="2400" dirty="0"/>
              <a:t> </a:t>
            </a:r>
            <a:r>
              <a:rPr lang="en-US" sz="2400" dirty="0" err="1"/>
              <a:t>ruimtelijke</a:t>
            </a:r>
            <a:r>
              <a:rPr lang="en-US" sz="2400" dirty="0"/>
              <a:t> </a:t>
            </a:r>
            <a:r>
              <a:rPr lang="en-US" sz="2400" dirty="0" err="1"/>
              <a:t>opgaven</a:t>
            </a:r>
            <a:endParaRPr lang="en-US" sz="2400" dirty="0"/>
          </a:p>
          <a:p>
            <a:endParaRPr lang="en-US" sz="2400" dirty="0"/>
          </a:p>
          <a:p>
            <a:r>
              <a:rPr lang="en-US" sz="2400" dirty="0" err="1"/>
              <a:t>RES’en</a:t>
            </a:r>
            <a:r>
              <a:rPr lang="en-US" sz="2400" dirty="0"/>
              <a:t> </a:t>
            </a:r>
            <a:r>
              <a:rPr lang="en-US" sz="2400" dirty="0" err="1"/>
              <a:t>zijn</a:t>
            </a:r>
            <a:r>
              <a:rPr lang="en-US" sz="2400" dirty="0"/>
              <a:t> </a:t>
            </a:r>
            <a:r>
              <a:rPr lang="en-US" sz="2400" dirty="0" err="1"/>
              <a:t>samenwerkingsverbanden</a:t>
            </a:r>
            <a:r>
              <a:rPr lang="en-US" sz="2400" dirty="0"/>
              <a:t>; </a:t>
            </a:r>
          </a:p>
          <a:p>
            <a:pPr lvl="1"/>
            <a:r>
              <a:rPr lang="en-US" sz="2200" dirty="0"/>
              <a:t>in </a:t>
            </a:r>
            <a:r>
              <a:rPr lang="en-US" sz="2200" dirty="0" err="1"/>
              <a:t>regionaal</a:t>
            </a:r>
            <a:r>
              <a:rPr lang="en-US" sz="2200" dirty="0"/>
              <a:t> </a:t>
            </a:r>
            <a:r>
              <a:rPr lang="en-US" sz="2200" dirty="0" err="1"/>
              <a:t>verband</a:t>
            </a:r>
            <a:r>
              <a:rPr lang="en-US" sz="2200" dirty="0"/>
              <a:t> </a:t>
            </a:r>
            <a:r>
              <a:rPr lang="en-US" sz="2200" dirty="0" err="1"/>
              <a:t>samen</a:t>
            </a:r>
            <a:r>
              <a:rPr lang="en-US" sz="2200" dirty="0"/>
              <a:t> </a:t>
            </a:r>
            <a:r>
              <a:rPr lang="en-US" sz="2200" dirty="0" err="1"/>
              <a:t>afwegingen</a:t>
            </a:r>
            <a:r>
              <a:rPr lang="en-US" sz="2200" dirty="0"/>
              <a:t> </a:t>
            </a:r>
            <a:r>
              <a:rPr lang="en-US" sz="2200" dirty="0" err="1"/>
              <a:t>en</a:t>
            </a:r>
            <a:r>
              <a:rPr lang="en-US" sz="2200" dirty="0"/>
              <a:t> </a:t>
            </a:r>
            <a:r>
              <a:rPr lang="en-US" sz="2200" dirty="0" err="1"/>
              <a:t>keuzes</a:t>
            </a:r>
            <a:r>
              <a:rPr lang="en-US" sz="2200" dirty="0"/>
              <a:t> </a:t>
            </a:r>
            <a:r>
              <a:rPr lang="en-US" sz="2200" dirty="0" err="1"/>
              <a:t>maken</a:t>
            </a:r>
            <a:endParaRPr lang="en-US" sz="2200" dirty="0"/>
          </a:p>
          <a:p>
            <a:pPr lvl="1"/>
            <a:r>
              <a:rPr lang="en-US" sz="2200" dirty="0"/>
              <a:t>In </a:t>
            </a:r>
            <a:r>
              <a:rPr lang="en-US" sz="2200" dirty="0" err="1"/>
              <a:t>relatie</a:t>
            </a:r>
            <a:r>
              <a:rPr lang="en-US" sz="2200" dirty="0"/>
              <a:t> tot </a:t>
            </a:r>
            <a:r>
              <a:rPr lang="en-US" sz="2200" dirty="0" err="1"/>
              <a:t>samenwerkingspartners</a:t>
            </a:r>
            <a:r>
              <a:rPr lang="en-US" sz="2200" dirty="0"/>
              <a:t> </a:t>
            </a:r>
            <a:r>
              <a:rPr lang="en-US" sz="2200" dirty="0" err="1"/>
              <a:t>en</a:t>
            </a:r>
            <a:r>
              <a:rPr lang="en-US" sz="2200" dirty="0"/>
              <a:t> burgers</a:t>
            </a:r>
          </a:p>
          <a:p>
            <a:endParaRPr lang="en-US" sz="2400" dirty="0"/>
          </a:p>
          <a:p>
            <a:r>
              <a:rPr lang="en-US" sz="2400" dirty="0" err="1"/>
              <a:t>Realisatie</a:t>
            </a:r>
            <a:r>
              <a:rPr lang="en-US" sz="2400" dirty="0"/>
              <a:t> in 2030; </a:t>
            </a:r>
            <a:r>
              <a:rPr lang="en-US" sz="2400" dirty="0" err="1"/>
              <a:t>omgevingsvergunningen</a:t>
            </a:r>
            <a:r>
              <a:rPr lang="en-US" sz="2400" dirty="0"/>
              <a:t> </a:t>
            </a:r>
            <a:r>
              <a:rPr lang="en-US" sz="2400" dirty="0" err="1"/>
              <a:t>uiterlijk</a:t>
            </a:r>
            <a:r>
              <a:rPr lang="en-US" sz="2400" dirty="0"/>
              <a:t> </a:t>
            </a:r>
            <a:r>
              <a:rPr lang="en-US" sz="2400" dirty="0" err="1"/>
              <a:t>jan</a:t>
            </a:r>
            <a:r>
              <a:rPr lang="en-US" sz="2400" dirty="0"/>
              <a:t> 2025</a:t>
            </a:r>
          </a:p>
          <a:p>
            <a:r>
              <a:rPr lang="en-US" sz="2400" dirty="0" err="1"/>
              <a:t>Kaders</a:t>
            </a:r>
            <a:r>
              <a:rPr lang="en-US" sz="2400" dirty="0"/>
              <a:t> in </a:t>
            </a:r>
            <a:r>
              <a:rPr lang="en-US" sz="2400" dirty="0" err="1"/>
              <a:t>omgevingsvisies</a:t>
            </a:r>
            <a:r>
              <a:rPr lang="en-US" sz="2400" dirty="0"/>
              <a:t> etc.  </a:t>
            </a:r>
          </a:p>
        </p:txBody>
      </p:sp>
      <p:sp>
        <p:nvSpPr>
          <p:cNvPr id="4" name="Tijdelijke aanduiding voor datum 3">
            <a:extLst>
              <a:ext uri="{FF2B5EF4-FFF2-40B4-BE49-F238E27FC236}">
                <a16:creationId xmlns:a16="http://schemas.microsoft.com/office/drawing/2014/main" id="{EC694812-6D5D-494B-90F6-888741F990D7}"/>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E3411D-B9B8-4419-B5AA-AFBB75854EC6}" type="datetime1">
              <a:rPr kumimoji="0" lang="en-US" sz="800" b="0" i="0" u="none" strike="noStrike" kern="1200" cap="none" spc="0" normalizeH="0" baseline="0" noProof="0" smtClean="0">
                <a:ln>
                  <a:noFill/>
                </a:ln>
                <a:solidFill>
                  <a:srgbClr val="1D344D"/>
                </a:solidFill>
                <a:effectLst/>
                <a:uLnTx/>
                <a:uFillTx/>
                <a:latin typeface="Open Sans Light"/>
                <a:ea typeface="Open Sans Light" panose="020B0604020202020204" charset="0"/>
                <a:cs typeface="Open Sans Light" panose="020B0604020202020204" charset="0"/>
              </a:rPr>
              <a:pPr marL="0" marR="0" lvl="0" indent="0" algn="r" defTabSz="914400" rtl="0" eaLnBrk="1" fontAlgn="auto" latinLnBrk="0" hangingPunct="1">
                <a:lnSpc>
                  <a:spcPct val="100000"/>
                </a:lnSpc>
                <a:spcBef>
                  <a:spcPts val="0"/>
                </a:spcBef>
                <a:spcAft>
                  <a:spcPts val="0"/>
                </a:spcAft>
                <a:buClrTx/>
                <a:buSzTx/>
                <a:buFontTx/>
                <a:buNone/>
                <a:tabLst/>
                <a:defRPr/>
              </a:pPr>
              <a:t>9/23/2022</a:t>
            </a:fld>
            <a:endParaRPr kumimoji="0" lang="nl-NL" sz="800" b="0" i="0" u="none" strike="noStrike" kern="1200" cap="none" spc="0" normalizeH="0" baseline="0" noProof="0" dirty="0">
              <a:ln>
                <a:noFill/>
              </a:ln>
              <a:solidFill>
                <a:srgbClr val="1D344D"/>
              </a:solidFill>
              <a:effectLst/>
              <a:uLnTx/>
              <a:uFillTx/>
              <a:latin typeface="Open Sans Light"/>
              <a:ea typeface="Open Sans Light" panose="020B0604020202020204" charset="0"/>
              <a:cs typeface="Open Sans Light" panose="020B0604020202020204" charset="0"/>
            </a:endParaRPr>
          </a:p>
        </p:txBody>
      </p:sp>
      <p:sp>
        <p:nvSpPr>
          <p:cNvPr id="5" name="Tijdelijke aanduiding voor voettekst 4">
            <a:extLst>
              <a:ext uri="{FF2B5EF4-FFF2-40B4-BE49-F238E27FC236}">
                <a16:creationId xmlns:a16="http://schemas.microsoft.com/office/drawing/2014/main" id="{D62F51DE-9B8F-4045-BCA3-828C741FD74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800" b="0" i="0" u="none" strike="noStrike" kern="1200" cap="none" spc="0" normalizeH="0" baseline="0" noProof="0" dirty="0">
              <a:ln>
                <a:noFill/>
              </a:ln>
              <a:solidFill>
                <a:srgbClr val="233D5A"/>
              </a:solidFill>
              <a:effectLst/>
              <a:uLnTx/>
              <a:uFillTx/>
              <a:latin typeface="Open Sans Light"/>
              <a:ea typeface="Open Sans Light" panose="020B0604020202020204" charset="0"/>
              <a:cs typeface="Open Sans Light" panose="020B0604020202020204" charset="0"/>
            </a:endParaRPr>
          </a:p>
        </p:txBody>
      </p:sp>
      <p:sp>
        <p:nvSpPr>
          <p:cNvPr id="6" name="Tijdelijke aanduiding voor dianummer 5">
            <a:extLst>
              <a:ext uri="{FF2B5EF4-FFF2-40B4-BE49-F238E27FC236}">
                <a16:creationId xmlns:a16="http://schemas.microsoft.com/office/drawing/2014/main" id="{31C9A3FD-98CE-4C4D-BF2F-B9F80F1E77B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2515C-A37A-744F-8DA2-E1C9190E5349}" type="slidenum">
              <a:rPr kumimoji="0" lang="nl-NL" sz="800" b="0" i="0" u="none" strike="noStrike" kern="1200" cap="none" spc="0" normalizeH="0" baseline="0" noProof="0" smtClean="0">
                <a:ln>
                  <a:noFill/>
                </a:ln>
                <a:solidFill>
                  <a:srgbClr val="1D344D"/>
                </a:solidFill>
                <a:effectLst/>
                <a:uLnTx/>
                <a:uFillTx/>
                <a:latin typeface="Open Sans Light"/>
                <a:ea typeface="Open Sans Light" panose="020B0604020202020204" charset="0"/>
                <a:cs typeface="Open Sans Light" panose="020B0604020202020204"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nl-NL" sz="800" b="0" i="0" u="none" strike="noStrike" kern="1200" cap="none" spc="0" normalizeH="0" baseline="0" noProof="0" dirty="0">
              <a:ln>
                <a:noFill/>
              </a:ln>
              <a:solidFill>
                <a:srgbClr val="1D344D"/>
              </a:solidFill>
              <a:effectLst/>
              <a:uLnTx/>
              <a:uFillTx/>
              <a:latin typeface="Open Sans Light"/>
              <a:ea typeface="Open Sans Light" panose="020B0604020202020204" charset="0"/>
              <a:cs typeface="Open Sans Light" panose="020B0604020202020204" charset="0"/>
            </a:endParaRPr>
          </a:p>
        </p:txBody>
      </p:sp>
    </p:spTree>
    <p:extLst>
      <p:ext uri="{BB962C8B-B14F-4D97-AF65-F5344CB8AC3E}">
        <p14:creationId xmlns:p14="http://schemas.microsoft.com/office/powerpoint/2010/main" val="26104870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83F9C4DB-E22F-4B09-B938-ACA10E847961}"/>
              </a:ext>
            </a:extLst>
          </p:cNvPr>
          <p:cNvSpPr>
            <a:spLocks noGrp="1"/>
          </p:cNvSpPr>
          <p:nvPr>
            <p:ph type="title"/>
          </p:nvPr>
        </p:nvSpPr>
        <p:spPr>
          <a:xfrm>
            <a:off x="701189" y="4479235"/>
            <a:ext cx="10795485" cy="1775791"/>
          </a:xfrm>
        </p:spPr>
        <p:txBody>
          <a:bodyPr/>
          <a:lstStyle/>
          <a:p>
            <a:br>
              <a:rPr lang="nl-NL" dirty="0"/>
            </a:br>
            <a:r>
              <a:rPr lang="nl-NL" dirty="0"/>
              <a:t>Energietransitie en de Omgevingswet</a:t>
            </a:r>
            <a:br>
              <a:rPr lang="nl-NL" dirty="0"/>
            </a:br>
            <a:r>
              <a:rPr lang="nl-NL" sz="2000" dirty="0"/>
              <a:t>Pascale Georgopoulou</a:t>
            </a:r>
            <a:br>
              <a:rPr lang="nl-NL" sz="2000" dirty="0"/>
            </a:br>
            <a:r>
              <a:rPr lang="nl-NL" sz="2000" dirty="0"/>
              <a:t>NP RES Thema Expert Volksvertegenwoordigers</a:t>
            </a:r>
            <a:br>
              <a:rPr lang="nl-NL" sz="2000" dirty="0"/>
            </a:br>
            <a:endParaRPr lang="nl-NL" sz="2000" b="0" dirty="0">
              <a:solidFill>
                <a:schemeClr val="accent3"/>
              </a:solidFill>
            </a:endParaRPr>
          </a:p>
        </p:txBody>
      </p:sp>
      <p:sp>
        <p:nvSpPr>
          <p:cNvPr id="6" name="Tijdelijke aanduiding voor dianummer 5">
            <a:extLst>
              <a:ext uri="{FF2B5EF4-FFF2-40B4-BE49-F238E27FC236}">
                <a16:creationId xmlns:a16="http://schemas.microsoft.com/office/drawing/2014/main" id="{71B9386A-FBE0-4035-9D63-675A6ACC83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2515C-A37A-744F-8DA2-E1C9190E5349}" type="slidenum">
              <a:rPr kumimoji="0" lang="en-US" sz="800" b="0" i="0" u="none" strike="noStrike" kern="1200" cap="none" spc="0" normalizeH="0" baseline="0" noProof="0" smtClean="0">
                <a:ln>
                  <a:noFill/>
                </a:ln>
                <a:solidFill>
                  <a:srgbClr val="1D344D"/>
                </a:solidFill>
                <a:effectLst/>
                <a:uLnTx/>
                <a:uFillTx/>
                <a:latin typeface="Open Sans Light"/>
                <a:ea typeface="Open Sans Light" panose="020B0604020202020204" charset="0"/>
                <a:cs typeface="Open Sans Light" panose="020B0604020202020204"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800" b="0" i="0" u="none" strike="noStrike" kern="1200" cap="none" spc="0" normalizeH="0" baseline="0" noProof="0">
              <a:ln>
                <a:noFill/>
              </a:ln>
              <a:solidFill>
                <a:srgbClr val="1D344D"/>
              </a:solidFill>
              <a:effectLst/>
              <a:uLnTx/>
              <a:uFillTx/>
              <a:latin typeface="Open Sans Light"/>
              <a:ea typeface="Open Sans Light" panose="020B0604020202020204" charset="0"/>
              <a:cs typeface="Open Sans Light" panose="020B0604020202020204" charset="0"/>
            </a:endParaRPr>
          </a:p>
        </p:txBody>
      </p:sp>
    </p:spTree>
    <p:extLst>
      <p:ext uri="{BB962C8B-B14F-4D97-AF65-F5344CB8AC3E}">
        <p14:creationId xmlns:p14="http://schemas.microsoft.com/office/powerpoint/2010/main" val="26336126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846449-79AD-4312-B148-DF1346FCF5DD}"/>
              </a:ext>
            </a:extLst>
          </p:cNvPr>
          <p:cNvSpPr>
            <a:spLocks noGrp="1"/>
          </p:cNvSpPr>
          <p:nvPr>
            <p:ph type="title"/>
          </p:nvPr>
        </p:nvSpPr>
        <p:spPr>
          <a:xfrm>
            <a:off x="3207224" y="301013"/>
            <a:ext cx="5768454" cy="472361"/>
          </a:xfrm>
        </p:spPr>
        <p:txBody>
          <a:bodyPr anchor="ctr">
            <a:normAutofit/>
          </a:bodyPr>
          <a:lstStyle/>
          <a:p>
            <a:r>
              <a:rPr lang="nl-NL" dirty="0"/>
              <a:t>Klimaatakkoord</a:t>
            </a:r>
          </a:p>
        </p:txBody>
      </p:sp>
      <p:sp>
        <p:nvSpPr>
          <p:cNvPr id="3" name="Tijdelijke aanduiding voor inhoud 2">
            <a:extLst>
              <a:ext uri="{FF2B5EF4-FFF2-40B4-BE49-F238E27FC236}">
                <a16:creationId xmlns:a16="http://schemas.microsoft.com/office/drawing/2014/main" id="{27FE4FDE-7908-4501-BB3F-E0CCC56B5057}"/>
              </a:ext>
            </a:extLst>
          </p:cNvPr>
          <p:cNvSpPr>
            <a:spLocks noGrp="1"/>
          </p:cNvSpPr>
          <p:nvPr>
            <p:ph idx="1"/>
          </p:nvPr>
        </p:nvSpPr>
        <p:spPr>
          <a:xfrm>
            <a:off x="695325" y="1341438"/>
            <a:ext cx="10801350" cy="4580212"/>
          </a:xfrm>
        </p:spPr>
        <p:txBody>
          <a:bodyPr>
            <a:normAutofit/>
          </a:bodyPr>
          <a:lstStyle/>
          <a:p>
            <a:pPr marL="285750" indent="-285750">
              <a:buFont typeface="Arial" panose="020B0604020202020204" pitchFamily="34" charset="0"/>
              <a:buChar char="•"/>
            </a:pPr>
            <a:r>
              <a:rPr lang="nl-NL" sz="2000" b="0" dirty="0"/>
              <a:t>In het klimaatakkoord is in de paragraaf ‘Verankering in omgevingsinstrumentarium’ (D6, blz. 220) het volgende opgenomen:</a:t>
            </a:r>
          </a:p>
          <a:p>
            <a:r>
              <a:rPr lang="nl-NL" sz="2000" dirty="0"/>
              <a:t>“Veel afspraken uit het Klimaatakkoord dienen te worden verankerd met behulp van het ruimtelijk instrumentarium – en vanaf 2021 (red. 1 jan 2023) met de kerninstrumenten van de Omgevingswet – om ook daadwerkelijk tot uitvoering te komen.”</a:t>
            </a:r>
          </a:p>
          <a:p>
            <a:pPr marL="285750" indent="-285750">
              <a:buFont typeface="Arial" panose="020B0604020202020204" pitchFamily="34" charset="0"/>
              <a:buChar char="•"/>
            </a:pPr>
            <a:r>
              <a:rPr lang="nl-NL" sz="2000" b="0" dirty="0"/>
              <a:t>In het Klimaatakkoord is ook vastgelegd dat </a:t>
            </a:r>
            <a:r>
              <a:rPr lang="nl-NL" sz="2000" dirty="0"/>
              <a:t>de decentrale overheden uiterlijk op 1 januari 2025 alle aangevraagde benodigde vergunningen voor hernieuwbaar opgewekte elektriciteit op land hebben afgegeven</a:t>
            </a:r>
            <a:r>
              <a:rPr lang="nl-NL" sz="2000" b="0" dirty="0"/>
              <a:t>.</a:t>
            </a:r>
          </a:p>
          <a:p>
            <a:pPr marL="285750" indent="-285750">
              <a:buFont typeface="Arial" panose="020B0604020202020204" pitchFamily="34" charset="0"/>
              <a:buChar char="•"/>
            </a:pPr>
            <a:r>
              <a:rPr lang="nl-NL" sz="2000" b="0" dirty="0"/>
              <a:t>Wat betekent dat precies? Bezien van uit het perspectief van volksvertegenwoordigers.</a:t>
            </a:r>
          </a:p>
          <a:p>
            <a:pPr marL="285750" indent="-285750">
              <a:buFont typeface="Arial" panose="020B0604020202020204" pitchFamily="34" charset="0"/>
              <a:buChar char="•"/>
            </a:pPr>
            <a:r>
              <a:rPr lang="nl-NL" sz="2000" b="0" dirty="0"/>
              <a:t>We bezien nu eerst de verhouding tussen de in het klimaatakkoord geïntroduceerde instrumenten (RES, TVW en </a:t>
            </a:r>
            <a:r>
              <a:rPr lang="nl-NL" sz="2000" b="0" dirty="0" err="1"/>
              <a:t>Uvp</a:t>
            </a:r>
            <a:r>
              <a:rPr lang="nl-NL" sz="2000" b="0" dirty="0"/>
              <a:t>) en de zes kerninstrumenten van de Omgevingswet.</a:t>
            </a:r>
          </a:p>
        </p:txBody>
      </p:sp>
      <p:sp>
        <p:nvSpPr>
          <p:cNvPr id="4" name="Tijdelijke aanduiding voor datum 3">
            <a:extLst>
              <a:ext uri="{FF2B5EF4-FFF2-40B4-BE49-F238E27FC236}">
                <a16:creationId xmlns:a16="http://schemas.microsoft.com/office/drawing/2014/main" id="{BD30101C-907C-4E20-86ED-4493ABD8C5D0}"/>
              </a:ext>
            </a:extLst>
          </p:cNvPr>
          <p:cNvSpPr>
            <a:spLocks noGrp="1"/>
          </p:cNvSpPr>
          <p:nvPr>
            <p:ph type="dt" sz="half" idx="10"/>
          </p:nvPr>
        </p:nvSpPr>
        <p:spPr>
          <a:xfrm>
            <a:off x="8382000" y="6463929"/>
            <a:ext cx="2133600" cy="365125"/>
          </a:xfrm>
        </p:spPr>
        <p:txBody>
          <a:bodyPr anchor="ctr">
            <a:normAutofit/>
          </a:bodyPr>
          <a:lstStyle/>
          <a:p>
            <a:pPr>
              <a:spcAft>
                <a:spcPts val="600"/>
              </a:spcAft>
            </a:pPr>
            <a:fld id="{1B9C4504-4C85-4AA4-B4B0-610FE66FF201}" type="datetime2">
              <a:rPr lang="nl-NL" smtClean="0"/>
              <a:pPr>
                <a:spcAft>
                  <a:spcPts val="600"/>
                </a:spcAft>
              </a:pPr>
              <a:t>vrijdag 23 september 2022</a:t>
            </a:fld>
            <a:endParaRPr lang="nl-NL"/>
          </a:p>
        </p:txBody>
      </p:sp>
      <p:sp>
        <p:nvSpPr>
          <p:cNvPr id="10" name="Footer Placeholder 4">
            <a:extLst>
              <a:ext uri="{FF2B5EF4-FFF2-40B4-BE49-F238E27FC236}">
                <a16:creationId xmlns:a16="http://schemas.microsoft.com/office/drawing/2014/main" id="{77C7CDE6-AA9D-B077-11E9-78E4E7C974E2}"/>
              </a:ext>
            </a:extLst>
          </p:cNvPr>
          <p:cNvSpPr>
            <a:spLocks noGrp="1"/>
          </p:cNvSpPr>
          <p:nvPr>
            <p:ph type="ftr" sz="quarter" idx="11"/>
          </p:nvPr>
        </p:nvSpPr>
        <p:spPr>
          <a:xfrm>
            <a:off x="259976" y="6463459"/>
            <a:ext cx="5032786" cy="348315"/>
          </a:xfrm>
        </p:spPr>
        <p:txBody>
          <a:bodyPr/>
          <a:lstStyle/>
          <a:p>
            <a:endParaRPr lang="nl-NL"/>
          </a:p>
        </p:txBody>
      </p:sp>
      <p:sp>
        <p:nvSpPr>
          <p:cNvPr id="5" name="Tijdelijke aanduiding voor dianummer 4">
            <a:extLst>
              <a:ext uri="{FF2B5EF4-FFF2-40B4-BE49-F238E27FC236}">
                <a16:creationId xmlns:a16="http://schemas.microsoft.com/office/drawing/2014/main" id="{8A922B80-7FC9-4916-91DD-35594004A4FD}"/>
              </a:ext>
            </a:extLst>
          </p:cNvPr>
          <p:cNvSpPr>
            <a:spLocks noGrp="1"/>
          </p:cNvSpPr>
          <p:nvPr>
            <p:ph type="sldNum" sz="quarter" idx="12"/>
          </p:nvPr>
        </p:nvSpPr>
        <p:spPr>
          <a:xfrm>
            <a:off x="11496674" y="6463929"/>
            <a:ext cx="435349" cy="365125"/>
          </a:xfrm>
        </p:spPr>
        <p:txBody>
          <a:bodyPr anchor="ctr">
            <a:normAutofit/>
          </a:bodyPr>
          <a:lstStyle/>
          <a:p>
            <a:pPr>
              <a:spcAft>
                <a:spcPts val="600"/>
              </a:spcAft>
            </a:pPr>
            <a:fld id="{F9DE7F4B-6E11-487C-9B28-4934A04645A5}" type="slidenum">
              <a:rPr lang="nl-NL" smtClean="0"/>
              <a:pPr>
                <a:spcAft>
                  <a:spcPts val="600"/>
                </a:spcAft>
              </a:pPr>
              <a:t>19</a:t>
            </a:fld>
            <a:endParaRPr lang="nl-NL"/>
          </a:p>
        </p:txBody>
      </p:sp>
    </p:spTree>
    <p:extLst>
      <p:ext uri="{BB962C8B-B14F-4D97-AF65-F5344CB8AC3E}">
        <p14:creationId xmlns:p14="http://schemas.microsoft.com/office/powerpoint/2010/main" val="3384814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5A7BFC-B26D-334D-A8C1-79A2025B80BD}"/>
              </a:ext>
            </a:extLst>
          </p:cNvPr>
          <p:cNvSpPr>
            <a:spLocks noGrp="1"/>
          </p:cNvSpPr>
          <p:nvPr>
            <p:ph type="title"/>
          </p:nvPr>
        </p:nvSpPr>
        <p:spPr>
          <a:xfrm>
            <a:off x="2073349" y="582021"/>
            <a:ext cx="8048846" cy="1055393"/>
          </a:xfrm>
        </p:spPr>
        <p:txBody>
          <a:bodyPr anchor="ctr">
            <a:normAutofit/>
          </a:bodyPr>
          <a:lstStyle/>
          <a:p>
            <a:r>
              <a:rPr lang="nl-NL" sz="4000" dirty="0">
                <a:latin typeface="Calibri" panose="020F0502020204030204" pitchFamily="34" charset="0"/>
                <a:cs typeface="Calibri" panose="020F0502020204030204" pitchFamily="34" charset="0"/>
              </a:rPr>
              <a:t>Welkom</a:t>
            </a:r>
          </a:p>
        </p:txBody>
      </p:sp>
      <p:sp>
        <p:nvSpPr>
          <p:cNvPr id="3" name="Tijdelijke aanduiding voor inhoud 2">
            <a:extLst>
              <a:ext uri="{FF2B5EF4-FFF2-40B4-BE49-F238E27FC236}">
                <a16:creationId xmlns:a16="http://schemas.microsoft.com/office/drawing/2014/main" id="{C0BC4B25-E996-2540-A2BB-AE9C0070C64E}"/>
              </a:ext>
            </a:extLst>
          </p:cNvPr>
          <p:cNvSpPr>
            <a:spLocks noGrp="1"/>
          </p:cNvSpPr>
          <p:nvPr>
            <p:ph idx="1"/>
          </p:nvPr>
        </p:nvSpPr>
        <p:spPr>
          <a:xfrm>
            <a:off x="723014" y="2191431"/>
            <a:ext cx="11145546" cy="3621540"/>
          </a:xfrm>
        </p:spPr>
        <p:txBody>
          <a:bodyPr anchor="t">
            <a:noAutofit/>
          </a:bodyPr>
          <a:lstStyle/>
          <a:p>
            <a:pPr marL="0" indent="0">
              <a:buNone/>
            </a:pPr>
            <a:endParaRPr lang="nl-NL" sz="2000" dirty="0"/>
          </a:p>
          <a:p>
            <a:pPr marL="0" indent="0">
              <a:buNone/>
            </a:pPr>
            <a:r>
              <a:rPr lang="nl-NL" sz="2000" dirty="0"/>
              <a:t>Programma:</a:t>
            </a:r>
          </a:p>
          <a:p>
            <a:pPr marL="0" indent="0">
              <a:buNone/>
            </a:pPr>
            <a:r>
              <a:rPr lang="nl-NL" sz="2000" dirty="0"/>
              <a:t>19.30 – 19.40	Welkom</a:t>
            </a:r>
          </a:p>
          <a:p>
            <a:pPr marL="0" indent="0">
              <a:buNone/>
            </a:pPr>
            <a:r>
              <a:rPr lang="nl-NL" sz="2000" dirty="0"/>
              <a:t>19.40 – 20.05	Opgave voor duurzame energie door Gerrie </a:t>
            </a:r>
            <a:r>
              <a:rPr lang="nl-NL" sz="2000" dirty="0" err="1"/>
              <a:t>Fenten</a:t>
            </a:r>
            <a:r>
              <a:rPr lang="nl-NL" sz="2000" dirty="0"/>
              <a:t> (NP RES)</a:t>
            </a:r>
          </a:p>
          <a:p>
            <a:pPr marL="0" indent="0">
              <a:buNone/>
            </a:pPr>
            <a:r>
              <a:rPr lang="nl-NL" sz="2000" dirty="0"/>
              <a:t>20.05 – 20.30	Energietransitie en de Omgevingswet door Pascale Georgopoulou (NP RES)</a:t>
            </a:r>
          </a:p>
          <a:p>
            <a:pPr marL="0" indent="0">
              <a:buNone/>
            </a:pPr>
            <a:r>
              <a:rPr lang="nl-NL" sz="2000" dirty="0"/>
              <a:t>20.30 – 20.45	Vragen deelnemers</a:t>
            </a:r>
          </a:p>
          <a:p>
            <a:pPr marL="0" indent="0">
              <a:buNone/>
            </a:pPr>
            <a:r>
              <a:rPr lang="nl-NL" sz="2000" dirty="0"/>
              <a:t>20.45 – 21.00	Tips en afsluiting</a:t>
            </a:r>
          </a:p>
        </p:txBody>
      </p:sp>
      <p:pic>
        <p:nvPicPr>
          <p:cNvPr id="4" name="Afbeelding 3">
            <a:extLst>
              <a:ext uri="{FF2B5EF4-FFF2-40B4-BE49-F238E27FC236}">
                <a16:creationId xmlns:a16="http://schemas.microsoft.com/office/drawing/2014/main" id="{D747ED04-0CEC-4343-BF79-3100D876A693}"/>
              </a:ext>
            </a:extLst>
          </p:cNvPr>
          <p:cNvPicPr>
            <a:picLocks noChangeAspect="1"/>
          </p:cNvPicPr>
          <p:nvPr/>
        </p:nvPicPr>
        <p:blipFill>
          <a:blip r:embed="rId3"/>
          <a:stretch>
            <a:fillRect/>
          </a:stretch>
        </p:blipFill>
        <p:spPr>
          <a:xfrm>
            <a:off x="131109" y="499389"/>
            <a:ext cx="1938696" cy="1091279"/>
          </a:xfrm>
          <a:prstGeom prst="rect">
            <a:avLst/>
          </a:prstGeom>
        </p:spPr>
      </p:pic>
    </p:spTree>
    <p:extLst>
      <p:ext uri="{BB962C8B-B14F-4D97-AF65-F5344CB8AC3E}">
        <p14:creationId xmlns:p14="http://schemas.microsoft.com/office/powerpoint/2010/main" val="410830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4AB90A7-8BD9-A03B-B776-DAC7ABE2B824}"/>
              </a:ext>
            </a:extLst>
          </p:cNvPr>
          <p:cNvSpPr>
            <a:spLocks noGrp="1"/>
          </p:cNvSpPr>
          <p:nvPr>
            <p:ph type="title"/>
          </p:nvPr>
        </p:nvSpPr>
        <p:spPr>
          <a:xfrm>
            <a:off x="3207224" y="301013"/>
            <a:ext cx="5768454" cy="472361"/>
          </a:xfrm>
        </p:spPr>
        <p:txBody>
          <a:bodyPr/>
          <a:lstStyle/>
          <a:p>
            <a:r>
              <a:rPr lang="en-US" dirty="0" err="1"/>
              <a:t>Instrumenten</a:t>
            </a:r>
            <a:r>
              <a:rPr lang="en-US" dirty="0"/>
              <a:t> </a:t>
            </a:r>
            <a:r>
              <a:rPr lang="en-US" dirty="0" err="1"/>
              <a:t>Omgevingswet</a:t>
            </a:r>
            <a:endParaRPr lang="en-US" dirty="0"/>
          </a:p>
        </p:txBody>
      </p:sp>
      <p:pic>
        <p:nvPicPr>
          <p:cNvPr id="6" name="Tijdelijke aanduiding voor inhoud 13" descr="03. De 6 instrumenten.JPG">
            <a:extLst>
              <a:ext uri="{FF2B5EF4-FFF2-40B4-BE49-F238E27FC236}">
                <a16:creationId xmlns:a16="http://schemas.microsoft.com/office/drawing/2014/main" id="{2E57FEEE-751B-14F4-AA28-E3B2641D35D1}"/>
              </a:ext>
            </a:extLst>
          </p:cNvPr>
          <p:cNvPicPr>
            <a:picLocks noChangeAspect="1"/>
          </p:cNvPicPr>
          <p:nvPr/>
        </p:nvPicPr>
        <p:blipFill rotWithShape="1">
          <a:blip r:embed="rId2" cstate="print"/>
          <a:srcRect t="22482" r="-1" b="17582"/>
          <a:stretch/>
        </p:blipFill>
        <p:spPr>
          <a:xfrm>
            <a:off x="695325" y="1341438"/>
            <a:ext cx="10801350" cy="4580212"/>
          </a:xfrm>
          <a:prstGeom prst="rect">
            <a:avLst/>
          </a:prstGeom>
          <a:noFill/>
        </p:spPr>
      </p:pic>
      <p:sp>
        <p:nvSpPr>
          <p:cNvPr id="4" name="Tijdelijke aanduiding voor datum 3">
            <a:extLst>
              <a:ext uri="{FF2B5EF4-FFF2-40B4-BE49-F238E27FC236}">
                <a16:creationId xmlns:a16="http://schemas.microsoft.com/office/drawing/2014/main" id="{D1EB8C80-49D9-BBF2-D445-54570F733852}"/>
              </a:ext>
            </a:extLst>
          </p:cNvPr>
          <p:cNvSpPr>
            <a:spLocks noGrp="1"/>
          </p:cNvSpPr>
          <p:nvPr>
            <p:ph type="dt" sz="half" idx="10"/>
          </p:nvPr>
        </p:nvSpPr>
        <p:spPr>
          <a:xfrm>
            <a:off x="8382000" y="6463929"/>
            <a:ext cx="2133600" cy="365125"/>
          </a:xfrm>
        </p:spPr>
        <p:txBody>
          <a:bodyPr anchor="ctr">
            <a:normAutofit/>
          </a:bodyPr>
          <a:lstStyle/>
          <a:p>
            <a:pPr>
              <a:spcAft>
                <a:spcPts val="600"/>
              </a:spcAft>
            </a:pPr>
            <a:fld id="{1B9C4504-4C85-4AA4-B4B0-610FE66FF201}" type="datetime2">
              <a:rPr lang="nl-NL" smtClean="0"/>
              <a:pPr>
                <a:spcAft>
                  <a:spcPts val="600"/>
                </a:spcAft>
              </a:pPr>
              <a:t>vrijdag 23 september 2022</a:t>
            </a:fld>
            <a:endParaRPr lang="nl-NL"/>
          </a:p>
        </p:txBody>
      </p:sp>
      <p:sp>
        <p:nvSpPr>
          <p:cNvPr id="13" name="Footer Placeholder 4">
            <a:extLst>
              <a:ext uri="{FF2B5EF4-FFF2-40B4-BE49-F238E27FC236}">
                <a16:creationId xmlns:a16="http://schemas.microsoft.com/office/drawing/2014/main" id="{22461443-9B3A-1EAD-6982-B620C3F78448}"/>
              </a:ext>
            </a:extLst>
          </p:cNvPr>
          <p:cNvSpPr>
            <a:spLocks noGrp="1"/>
          </p:cNvSpPr>
          <p:nvPr>
            <p:ph type="ftr" sz="quarter" idx="11"/>
          </p:nvPr>
        </p:nvSpPr>
        <p:spPr>
          <a:xfrm>
            <a:off x="259976" y="6463459"/>
            <a:ext cx="5032786" cy="348315"/>
          </a:xfrm>
        </p:spPr>
        <p:txBody>
          <a:bodyPr/>
          <a:lstStyle/>
          <a:p>
            <a:endParaRPr lang="nl-NL"/>
          </a:p>
        </p:txBody>
      </p:sp>
      <p:sp>
        <p:nvSpPr>
          <p:cNvPr id="5" name="Tijdelijke aanduiding voor dianummer 4">
            <a:extLst>
              <a:ext uri="{FF2B5EF4-FFF2-40B4-BE49-F238E27FC236}">
                <a16:creationId xmlns:a16="http://schemas.microsoft.com/office/drawing/2014/main" id="{9808C1D8-7453-870E-38BF-9852618408E1}"/>
              </a:ext>
            </a:extLst>
          </p:cNvPr>
          <p:cNvSpPr>
            <a:spLocks noGrp="1"/>
          </p:cNvSpPr>
          <p:nvPr>
            <p:ph type="sldNum" sz="quarter" idx="12"/>
          </p:nvPr>
        </p:nvSpPr>
        <p:spPr>
          <a:xfrm>
            <a:off x="11496674" y="6463929"/>
            <a:ext cx="435349" cy="365125"/>
          </a:xfrm>
        </p:spPr>
        <p:txBody>
          <a:bodyPr anchor="ctr">
            <a:normAutofit/>
          </a:bodyPr>
          <a:lstStyle/>
          <a:p>
            <a:pPr>
              <a:spcAft>
                <a:spcPts val="600"/>
              </a:spcAft>
            </a:pPr>
            <a:fld id="{F9DE7F4B-6E11-487C-9B28-4934A04645A5}" type="slidenum">
              <a:rPr lang="nl-NL" smtClean="0"/>
              <a:pPr>
                <a:spcAft>
                  <a:spcPts val="600"/>
                </a:spcAft>
              </a:pPr>
              <a:t>20</a:t>
            </a:fld>
            <a:endParaRPr lang="nl-NL"/>
          </a:p>
        </p:txBody>
      </p:sp>
    </p:spTree>
    <p:extLst>
      <p:ext uri="{BB962C8B-B14F-4D97-AF65-F5344CB8AC3E}">
        <p14:creationId xmlns:p14="http://schemas.microsoft.com/office/powerpoint/2010/main" val="2516748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C850FC69-0563-4BB5-8D9F-7E490DA79C97}"/>
              </a:ext>
            </a:extLst>
          </p:cNvPr>
          <p:cNvSpPr>
            <a:spLocks noGrp="1"/>
          </p:cNvSpPr>
          <p:nvPr>
            <p:ph type="dt" sz="half" idx="10"/>
          </p:nvPr>
        </p:nvSpPr>
        <p:spPr/>
        <p:txBody>
          <a:bodyPr/>
          <a:lstStyle/>
          <a:p>
            <a:fld id="{1B9C4504-4C85-4AA4-B4B0-610FE66FF201}" type="datetime2">
              <a:rPr lang="nl-NL" smtClean="0"/>
              <a:t>vrijdag 23 september 2022</a:t>
            </a:fld>
            <a:endParaRPr lang="nl-NL"/>
          </a:p>
        </p:txBody>
      </p:sp>
      <p:sp>
        <p:nvSpPr>
          <p:cNvPr id="5" name="Tijdelijke aanduiding voor dianummer 4">
            <a:extLst>
              <a:ext uri="{FF2B5EF4-FFF2-40B4-BE49-F238E27FC236}">
                <a16:creationId xmlns:a16="http://schemas.microsoft.com/office/drawing/2014/main" id="{6E901F8B-6DCF-4C35-9F1D-4778D9F34038}"/>
              </a:ext>
            </a:extLst>
          </p:cNvPr>
          <p:cNvSpPr>
            <a:spLocks noGrp="1"/>
          </p:cNvSpPr>
          <p:nvPr>
            <p:ph type="sldNum" sz="quarter" idx="12"/>
          </p:nvPr>
        </p:nvSpPr>
        <p:spPr/>
        <p:txBody>
          <a:bodyPr/>
          <a:lstStyle/>
          <a:p>
            <a:fld id="{F9DE7F4B-6E11-487C-9B28-4934A04645A5}" type="slidenum">
              <a:rPr lang="nl-NL" smtClean="0"/>
              <a:t>21</a:t>
            </a:fld>
            <a:endParaRPr lang="nl-NL"/>
          </a:p>
        </p:txBody>
      </p:sp>
      <p:pic>
        <p:nvPicPr>
          <p:cNvPr id="6" name="Afbeelding 5">
            <a:extLst>
              <a:ext uri="{FF2B5EF4-FFF2-40B4-BE49-F238E27FC236}">
                <a16:creationId xmlns:a16="http://schemas.microsoft.com/office/drawing/2014/main" id="{1B0C7779-6828-4818-8F71-EA535A91A3E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47736" y="1214367"/>
            <a:ext cx="4761949" cy="4962497"/>
          </a:xfrm>
          <a:prstGeom prst="rect">
            <a:avLst/>
          </a:prstGeom>
          <a:noFill/>
        </p:spPr>
      </p:pic>
      <p:sp>
        <p:nvSpPr>
          <p:cNvPr id="7" name="Tekstvak 6">
            <a:extLst>
              <a:ext uri="{FF2B5EF4-FFF2-40B4-BE49-F238E27FC236}">
                <a16:creationId xmlns:a16="http://schemas.microsoft.com/office/drawing/2014/main" id="{66B0EFEC-1AD7-472C-9490-9544D123A9F5}"/>
              </a:ext>
            </a:extLst>
          </p:cNvPr>
          <p:cNvSpPr txBox="1"/>
          <p:nvPr/>
        </p:nvSpPr>
        <p:spPr>
          <a:xfrm>
            <a:off x="7944333" y="2269298"/>
            <a:ext cx="513270" cy="307777"/>
          </a:xfrm>
          <a:prstGeom prst="rect">
            <a:avLst/>
          </a:prstGeom>
          <a:noFill/>
        </p:spPr>
        <p:txBody>
          <a:bodyPr wrap="square" lIns="0" tIns="0" rIns="0" bIns="0" rtlCol="0">
            <a:spAutoFit/>
          </a:bodyPr>
          <a:lstStyle/>
          <a:p>
            <a:pPr algn="l"/>
            <a:r>
              <a:rPr lang="nl-NL" sz="2000" dirty="0">
                <a:solidFill>
                  <a:srgbClr val="FF0000"/>
                </a:solidFill>
              </a:rPr>
              <a:t>RES</a:t>
            </a:r>
          </a:p>
        </p:txBody>
      </p:sp>
      <p:sp>
        <p:nvSpPr>
          <p:cNvPr id="8" name="Tekstvak 7">
            <a:extLst>
              <a:ext uri="{FF2B5EF4-FFF2-40B4-BE49-F238E27FC236}">
                <a16:creationId xmlns:a16="http://schemas.microsoft.com/office/drawing/2014/main" id="{2C2F8640-6331-408D-A854-A5BAE3C2CEFE}"/>
              </a:ext>
            </a:extLst>
          </p:cNvPr>
          <p:cNvSpPr txBox="1"/>
          <p:nvPr/>
        </p:nvSpPr>
        <p:spPr>
          <a:xfrm>
            <a:off x="7880501" y="2676799"/>
            <a:ext cx="3037870" cy="307777"/>
          </a:xfrm>
          <a:prstGeom prst="rect">
            <a:avLst/>
          </a:prstGeom>
          <a:noFill/>
        </p:spPr>
        <p:txBody>
          <a:bodyPr wrap="square" lIns="0" tIns="0" rIns="0" bIns="0" rtlCol="0">
            <a:spAutoFit/>
          </a:bodyPr>
          <a:lstStyle/>
          <a:p>
            <a:pPr algn="l"/>
            <a:r>
              <a:rPr lang="nl-NL" sz="2000" dirty="0">
                <a:solidFill>
                  <a:srgbClr val="FF0000"/>
                </a:solidFill>
              </a:rPr>
              <a:t>Transitievisie Warmte</a:t>
            </a:r>
          </a:p>
        </p:txBody>
      </p:sp>
      <p:sp>
        <p:nvSpPr>
          <p:cNvPr id="10" name="Tekstvak 9">
            <a:extLst>
              <a:ext uri="{FF2B5EF4-FFF2-40B4-BE49-F238E27FC236}">
                <a16:creationId xmlns:a16="http://schemas.microsoft.com/office/drawing/2014/main" id="{1E4D5CDB-FBDF-4150-87F5-781315A4BB5C}"/>
              </a:ext>
            </a:extLst>
          </p:cNvPr>
          <p:cNvSpPr txBox="1"/>
          <p:nvPr/>
        </p:nvSpPr>
        <p:spPr>
          <a:xfrm>
            <a:off x="7944333" y="3121223"/>
            <a:ext cx="2275651" cy="307777"/>
          </a:xfrm>
          <a:prstGeom prst="rect">
            <a:avLst/>
          </a:prstGeom>
          <a:noFill/>
        </p:spPr>
        <p:txBody>
          <a:bodyPr wrap="square" lIns="0" tIns="0" rIns="0" bIns="0" rtlCol="0">
            <a:spAutoFit/>
          </a:bodyPr>
          <a:lstStyle/>
          <a:p>
            <a:pPr algn="l"/>
            <a:r>
              <a:rPr lang="nl-NL" sz="2000" dirty="0">
                <a:solidFill>
                  <a:srgbClr val="FF0000"/>
                </a:solidFill>
              </a:rPr>
              <a:t>Wijkuitvoeringsplan</a:t>
            </a:r>
          </a:p>
        </p:txBody>
      </p:sp>
      <p:sp>
        <p:nvSpPr>
          <p:cNvPr id="12" name="Tekstvak 11">
            <a:extLst>
              <a:ext uri="{FF2B5EF4-FFF2-40B4-BE49-F238E27FC236}">
                <a16:creationId xmlns:a16="http://schemas.microsoft.com/office/drawing/2014/main" id="{1796C8E3-EE17-4B5F-9A1A-B60A6EDC4506}"/>
              </a:ext>
            </a:extLst>
          </p:cNvPr>
          <p:cNvSpPr txBox="1"/>
          <p:nvPr/>
        </p:nvSpPr>
        <p:spPr>
          <a:xfrm>
            <a:off x="1494678" y="2110730"/>
            <a:ext cx="2275651" cy="307777"/>
          </a:xfrm>
          <a:prstGeom prst="rect">
            <a:avLst/>
          </a:prstGeom>
          <a:noFill/>
        </p:spPr>
        <p:txBody>
          <a:bodyPr wrap="square" lIns="0" tIns="0" rIns="0" bIns="0" rtlCol="0">
            <a:spAutoFit/>
          </a:bodyPr>
          <a:lstStyle/>
          <a:p>
            <a:pPr algn="l"/>
            <a:r>
              <a:rPr lang="nl-NL" sz="2000" dirty="0">
                <a:solidFill>
                  <a:srgbClr val="FF0000"/>
                </a:solidFill>
              </a:rPr>
              <a:t>Data/monitoring</a:t>
            </a:r>
          </a:p>
        </p:txBody>
      </p:sp>
      <p:sp>
        <p:nvSpPr>
          <p:cNvPr id="13" name="Tekstvak 12">
            <a:extLst>
              <a:ext uri="{FF2B5EF4-FFF2-40B4-BE49-F238E27FC236}">
                <a16:creationId xmlns:a16="http://schemas.microsoft.com/office/drawing/2014/main" id="{47E2B033-0369-4E29-821F-799F01907260}"/>
              </a:ext>
            </a:extLst>
          </p:cNvPr>
          <p:cNvSpPr txBox="1"/>
          <p:nvPr/>
        </p:nvSpPr>
        <p:spPr>
          <a:xfrm>
            <a:off x="1494678" y="5232773"/>
            <a:ext cx="2275651" cy="553998"/>
          </a:xfrm>
          <a:prstGeom prst="rect">
            <a:avLst/>
          </a:prstGeom>
          <a:noFill/>
        </p:spPr>
        <p:txBody>
          <a:bodyPr wrap="square" lIns="0" tIns="0" rIns="0" bIns="0" rtlCol="0">
            <a:spAutoFit/>
          </a:bodyPr>
          <a:lstStyle/>
          <a:p>
            <a:pPr algn="l"/>
            <a:r>
              <a:rPr lang="nl-NL" sz="1800">
                <a:solidFill>
                  <a:srgbClr val="FF0000"/>
                </a:solidFill>
              </a:rPr>
              <a:t>Datum leveringsverbod aardgas</a:t>
            </a:r>
            <a:endParaRPr lang="nl-NL" sz="1800" dirty="0">
              <a:solidFill>
                <a:srgbClr val="FF0000"/>
              </a:solidFill>
            </a:endParaRPr>
          </a:p>
        </p:txBody>
      </p:sp>
      <p:sp>
        <p:nvSpPr>
          <p:cNvPr id="14" name="Tekstvak 13">
            <a:extLst>
              <a:ext uri="{FF2B5EF4-FFF2-40B4-BE49-F238E27FC236}">
                <a16:creationId xmlns:a16="http://schemas.microsoft.com/office/drawing/2014/main" id="{FDF40977-4BEF-48E7-970B-5D98A4EC8EA3}"/>
              </a:ext>
            </a:extLst>
          </p:cNvPr>
          <p:cNvSpPr txBox="1"/>
          <p:nvPr/>
        </p:nvSpPr>
        <p:spPr>
          <a:xfrm>
            <a:off x="1474745" y="4273821"/>
            <a:ext cx="2275651" cy="307777"/>
          </a:xfrm>
          <a:prstGeom prst="rect">
            <a:avLst/>
          </a:prstGeom>
          <a:noFill/>
        </p:spPr>
        <p:txBody>
          <a:bodyPr wrap="square" lIns="0" tIns="0" rIns="0" bIns="0" rtlCol="0">
            <a:spAutoFit/>
          </a:bodyPr>
          <a:lstStyle/>
          <a:p>
            <a:pPr algn="l"/>
            <a:r>
              <a:rPr lang="nl-NL" sz="2000" dirty="0">
                <a:solidFill>
                  <a:schemeClr val="tx2">
                    <a:lumMod val="90000"/>
                    <a:lumOff val="10000"/>
                  </a:schemeClr>
                </a:solidFill>
              </a:rPr>
              <a:t>Omgevingsplan</a:t>
            </a:r>
          </a:p>
        </p:txBody>
      </p:sp>
    </p:spTree>
    <p:extLst>
      <p:ext uri="{BB962C8B-B14F-4D97-AF65-F5344CB8AC3E}">
        <p14:creationId xmlns:p14="http://schemas.microsoft.com/office/powerpoint/2010/main" val="24082378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A82A242-E27D-0925-11EA-D0BD73B91B61}"/>
              </a:ext>
            </a:extLst>
          </p:cNvPr>
          <p:cNvSpPr>
            <a:spLocks noGrp="1"/>
          </p:cNvSpPr>
          <p:nvPr>
            <p:ph type="title"/>
          </p:nvPr>
        </p:nvSpPr>
        <p:spPr>
          <a:xfrm>
            <a:off x="2928257" y="301013"/>
            <a:ext cx="6400799" cy="472361"/>
          </a:xfrm>
        </p:spPr>
        <p:txBody>
          <a:bodyPr/>
          <a:lstStyle/>
          <a:p>
            <a:r>
              <a:rPr lang="en-US" dirty="0"/>
              <a:t>Bod </a:t>
            </a:r>
            <a:r>
              <a:rPr lang="en-US" dirty="0" err="1"/>
              <a:t>productie</a:t>
            </a:r>
            <a:r>
              <a:rPr lang="en-US" dirty="0"/>
              <a:t> </a:t>
            </a:r>
            <a:r>
              <a:rPr lang="en-US" dirty="0" err="1"/>
              <a:t>hernieuwbare</a:t>
            </a:r>
            <a:r>
              <a:rPr lang="en-US" dirty="0"/>
              <a:t> </a:t>
            </a:r>
            <a:r>
              <a:rPr lang="en-US" dirty="0" err="1"/>
              <a:t>elektriciteit</a:t>
            </a:r>
            <a:endParaRPr lang="en-US" dirty="0"/>
          </a:p>
        </p:txBody>
      </p:sp>
      <p:pic>
        <p:nvPicPr>
          <p:cNvPr id="6" name="Afbeelding 5" descr="Afbeelding met tekst&#10;&#10;Automatisch gegenereerde beschrijving">
            <a:extLst>
              <a:ext uri="{FF2B5EF4-FFF2-40B4-BE49-F238E27FC236}">
                <a16:creationId xmlns:a16="http://schemas.microsoft.com/office/drawing/2014/main" id="{64ECF150-54F0-FD85-713A-D6D77DF14A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330" y="1341438"/>
            <a:ext cx="8601340" cy="4580212"/>
          </a:xfrm>
          <a:prstGeom prst="rect">
            <a:avLst/>
          </a:prstGeom>
          <a:noFill/>
        </p:spPr>
      </p:pic>
      <p:sp>
        <p:nvSpPr>
          <p:cNvPr id="4" name="Tijdelijke aanduiding voor datum 3">
            <a:extLst>
              <a:ext uri="{FF2B5EF4-FFF2-40B4-BE49-F238E27FC236}">
                <a16:creationId xmlns:a16="http://schemas.microsoft.com/office/drawing/2014/main" id="{B548CCEB-9394-BD78-5012-C1A5F5F34E91}"/>
              </a:ext>
            </a:extLst>
          </p:cNvPr>
          <p:cNvSpPr>
            <a:spLocks noGrp="1"/>
          </p:cNvSpPr>
          <p:nvPr>
            <p:ph type="dt" sz="half" idx="10"/>
          </p:nvPr>
        </p:nvSpPr>
        <p:spPr>
          <a:xfrm>
            <a:off x="8382000" y="6463929"/>
            <a:ext cx="2133600" cy="365125"/>
          </a:xfrm>
        </p:spPr>
        <p:txBody>
          <a:bodyPr anchor="ctr">
            <a:normAutofit/>
          </a:bodyPr>
          <a:lstStyle/>
          <a:p>
            <a:pPr>
              <a:spcAft>
                <a:spcPts val="600"/>
              </a:spcAft>
            </a:pPr>
            <a:fld id="{1B9C4504-4C85-4AA4-B4B0-610FE66FF201}" type="datetime2">
              <a:rPr lang="nl-NL" smtClean="0"/>
              <a:pPr>
                <a:spcAft>
                  <a:spcPts val="600"/>
                </a:spcAft>
              </a:pPr>
              <a:t>vrijdag 23 september 2022</a:t>
            </a:fld>
            <a:endParaRPr lang="nl-NL"/>
          </a:p>
        </p:txBody>
      </p:sp>
      <p:sp>
        <p:nvSpPr>
          <p:cNvPr id="13" name="Footer Placeholder 4">
            <a:extLst>
              <a:ext uri="{FF2B5EF4-FFF2-40B4-BE49-F238E27FC236}">
                <a16:creationId xmlns:a16="http://schemas.microsoft.com/office/drawing/2014/main" id="{280BB626-4F43-26F7-E968-30E718AF7B1B}"/>
              </a:ext>
            </a:extLst>
          </p:cNvPr>
          <p:cNvSpPr>
            <a:spLocks noGrp="1"/>
          </p:cNvSpPr>
          <p:nvPr>
            <p:ph type="ftr" sz="quarter" idx="11"/>
          </p:nvPr>
        </p:nvSpPr>
        <p:spPr>
          <a:xfrm>
            <a:off x="259976" y="6463459"/>
            <a:ext cx="5032786" cy="348315"/>
          </a:xfrm>
        </p:spPr>
        <p:txBody>
          <a:bodyPr/>
          <a:lstStyle/>
          <a:p>
            <a:endParaRPr lang="nl-NL"/>
          </a:p>
        </p:txBody>
      </p:sp>
      <p:sp>
        <p:nvSpPr>
          <p:cNvPr id="5" name="Tijdelijke aanduiding voor dianummer 4">
            <a:extLst>
              <a:ext uri="{FF2B5EF4-FFF2-40B4-BE49-F238E27FC236}">
                <a16:creationId xmlns:a16="http://schemas.microsoft.com/office/drawing/2014/main" id="{F3A83C56-97B2-091A-4E57-FCBE1D0FAFCF}"/>
              </a:ext>
            </a:extLst>
          </p:cNvPr>
          <p:cNvSpPr>
            <a:spLocks noGrp="1"/>
          </p:cNvSpPr>
          <p:nvPr>
            <p:ph type="sldNum" sz="quarter" idx="12"/>
          </p:nvPr>
        </p:nvSpPr>
        <p:spPr>
          <a:xfrm>
            <a:off x="11496674" y="6463929"/>
            <a:ext cx="435349" cy="365125"/>
          </a:xfrm>
        </p:spPr>
        <p:txBody>
          <a:bodyPr anchor="ctr">
            <a:normAutofit/>
          </a:bodyPr>
          <a:lstStyle/>
          <a:p>
            <a:pPr>
              <a:spcAft>
                <a:spcPts val="600"/>
              </a:spcAft>
            </a:pPr>
            <a:fld id="{F9DE7F4B-6E11-487C-9B28-4934A04645A5}" type="slidenum">
              <a:rPr lang="nl-NL" smtClean="0"/>
              <a:pPr>
                <a:spcAft>
                  <a:spcPts val="600"/>
                </a:spcAft>
              </a:pPr>
              <a:t>22</a:t>
            </a:fld>
            <a:endParaRPr lang="nl-NL"/>
          </a:p>
        </p:txBody>
      </p:sp>
    </p:spTree>
    <p:extLst>
      <p:ext uri="{BB962C8B-B14F-4D97-AF65-F5344CB8AC3E}">
        <p14:creationId xmlns:p14="http://schemas.microsoft.com/office/powerpoint/2010/main" val="1017582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2DAE61-B7BE-4772-AD4D-07611328E54F}"/>
              </a:ext>
            </a:extLst>
          </p:cNvPr>
          <p:cNvSpPr>
            <a:spLocks noGrp="1"/>
          </p:cNvSpPr>
          <p:nvPr>
            <p:ph type="title"/>
          </p:nvPr>
        </p:nvSpPr>
        <p:spPr>
          <a:xfrm>
            <a:off x="3207224" y="301013"/>
            <a:ext cx="5768454" cy="472361"/>
          </a:xfrm>
        </p:spPr>
        <p:txBody>
          <a:bodyPr anchor="ctr">
            <a:normAutofit/>
          </a:bodyPr>
          <a:lstStyle/>
          <a:p>
            <a:r>
              <a:rPr lang="nl-NL" dirty="0"/>
              <a:t>Check van uw vertrekpunt</a:t>
            </a:r>
          </a:p>
        </p:txBody>
      </p:sp>
      <p:sp>
        <p:nvSpPr>
          <p:cNvPr id="3" name="Tijdelijke aanduiding voor inhoud 2">
            <a:extLst>
              <a:ext uri="{FF2B5EF4-FFF2-40B4-BE49-F238E27FC236}">
                <a16:creationId xmlns:a16="http://schemas.microsoft.com/office/drawing/2014/main" id="{B3BE33E7-6354-41A0-9542-D490BBF90600}"/>
              </a:ext>
            </a:extLst>
          </p:cNvPr>
          <p:cNvSpPr>
            <a:spLocks noGrp="1"/>
          </p:cNvSpPr>
          <p:nvPr>
            <p:ph idx="1"/>
          </p:nvPr>
        </p:nvSpPr>
        <p:spPr>
          <a:xfrm>
            <a:off x="695325" y="1341438"/>
            <a:ext cx="10801350" cy="4580212"/>
          </a:xfrm>
        </p:spPr>
        <p:txBody>
          <a:bodyPr>
            <a:normAutofit lnSpcReduction="10000"/>
          </a:bodyPr>
          <a:lstStyle/>
          <a:p>
            <a:r>
              <a:rPr lang="nl-NL" sz="2000" b="0" dirty="0"/>
              <a:t>Het is belangrijk voor uw regio na te gaan:</a:t>
            </a:r>
          </a:p>
          <a:p>
            <a:pPr marL="285750" indent="-285750">
              <a:buFont typeface="Wingdings" pitchFamily="2" charset="2"/>
              <a:buChar char="q"/>
            </a:pPr>
            <a:r>
              <a:rPr lang="nl-NL" sz="2000" b="0" dirty="0"/>
              <a:t>Hoe de verdeling bestaand, pijplijn en ambitie is en wat de rol van de RES-regio daarbij is.</a:t>
            </a:r>
          </a:p>
          <a:p>
            <a:pPr marL="285750" indent="-285750">
              <a:buFont typeface="Wingdings" pitchFamily="2" charset="2"/>
              <a:buChar char="q"/>
            </a:pPr>
            <a:r>
              <a:rPr lang="nl-NL" sz="2000" b="0" dirty="0"/>
              <a:t>Waar de ambitie uit bestaat: betreft het bijvoorbeeld windparken en zon in het veld opstellingen, zon op dak ambities, of een combinatie daarvan?</a:t>
            </a:r>
          </a:p>
          <a:p>
            <a:pPr marL="285750" indent="-285750">
              <a:buFont typeface="Wingdings" pitchFamily="2" charset="2"/>
              <a:buChar char="q"/>
            </a:pPr>
            <a:r>
              <a:rPr lang="nl-NL" sz="2000" b="0" dirty="0"/>
              <a:t>Welke uitbreiding van het netwerk hiervoor nodig is: denk daarbij ook aan extra schakelstations</a:t>
            </a:r>
          </a:p>
          <a:p>
            <a:pPr marL="285750" indent="-285750">
              <a:buFont typeface="Wingdings" pitchFamily="2" charset="2"/>
              <a:buChar char="q"/>
            </a:pPr>
            <a:r>
              <a:rPr lang="nl-NL" sz="2000" b="0" dirty="0"/>
              <a:t>Of de rolopvatting van de RES-regio en de overheden al expliciet is gemaakt (sturingsfilosofie)</a:t>
            </a:r>
          </a:p>
          <a:p>
            <a:pPr marL="285750" indent="-285750">
              <a:buFont typeface="Wingdings" pitchFamily="2" charset="2"/>
              <a:buChar char="q"/>
            </a:pPr>
            <a:r>
              <a:rPr lang="nl-NL" sz="2000" b="0" dirty="0"/>
              <a:t>Of een gezamenlijk beeld is van de vervolgbesluiten die moeten worden genomen</a:t>
            </a:r>
          </a:p>
          <a:p>
            <a:pPr marL="285750" indent="-285750">
              <a:buFont typeface="Wingdings" pitchFamily="2" charset="2"/>
              <a:buChar char="q"/>
            </a:pPr>
            <a:r>
              <a:rPr lang="nl-NL" sz="2000" b="0" dirty="0"/>
              <a:t>Of de locatieafwegingen al voldoende zijn gemaakt</a:t>
            </a:r>
          </a:p>
          <a:p>
            <a:pPr marL="285750" indent="-285750">
              <a:buFont typeface="Wingdings" pitchFamily="2" charset="2"/>
              <a:buChar char="q"/>
            </a:pPr>
            <a:r>
              <a:rPr lang="nl-NL" sz="2000" b="0" dirty="0"/>
              <a:t>Of daarover een participatietraject heeft plaatsgevonden.</a:t>
            </a:r>
          </a:p>
          <a:p>
            <a:pPr marL="285750" indent="-285750">
              <a:buFont typeface="Wingdings" pitchFamily="2" charset="2"/>
              <a:buChar char="q"/>
            </a:pPr>
            <a:r>
              <a:rPr lang="nl-NL" sz="2000" b="0" dirty="0"/>
              <a:t>In hoeverre de gevolgen voor natuur, milieu en landschap daarbij zijn betrokken en wat de rol van de RES-regio daarbij is.</a:t>
            </a:r>
          </a:p>
          <a:p>
            <a:pPr marL="285750" indent="-285750">
              <a:buFont typeface="Wingdings" pitchFamily="2" charset="2"/>
              <a:buChar char="q"/>
            </a:pPr>
            <a:r>
              <a:rPr lang="nl-NL" sz="2000" b="0" dirty="0"/>
              <a:t>Of er zich triggers voordoen voor het herijken van de ambitie. </a:t>
            </a:r>
          </a:p>
          <a:p>
            <a:pPr marL="285750" indent="-285750">
              <a:buFont typeface="Arial" panose="020B0604020202020204" pitchFamily="34" charset="0"/>
              <a:buChar char="•"/>
            </a:pPr>
            <a:endParaRPr lang="nl-NL" b="0" dirty="0"/>
          </a:p>
          <a:p>
            <a:pPr marL="285750" indent="-285750">
              <a:buFont typeface="Arial" panose="020B0604020202020204" pitchFamily="34" charset="0"/>
              <a:buChar char="•"/>
            </a:pPr>
            <a:endParaRPr lang="nl-NL" b="0" dirty="0"/>
          </a:p>
          <a:p>
            <a:pPr marL="465138" lvl="2" indent="-285750"/>
            <a:endParaRPr lang="nl-NL" sz="1800" dirty="0"/>
          </a:p>
        </p:txBody>
      </p:sp>
      <p:sp>
        <p:nvSpPr>
          <p:cNvPr id="4" name="Tijdelijke aanduiding voor datum 3">
            <a:extLst>
              <a:ext uri="{FF2B5EF4-FFF2-40B4-BE49-F238E27FC236}">
                <a16:creationId xmlns:a16="http://schemas.microsoft.com/office/drawing/2014/main" id="{12BE59D6-39B6-45EA-B67E-288EEEA95887}"/>
              </a:ext>
            </a:extLst>
          </p:cNvPr>
          <p:cNvSpPr>
            <a:spLocks noGrp="1"/>
          </p:cNvSpPr>
          <p:nvPr>
            <p:ph type="dt" sz="half" idx="10"/>
          </p:nvPr>
        </p:nvSpPr>
        <p:spPr>
          <a:xfrm>
            <a:off x="8382000" y="6463929"/>
            <a:ext cx="2133600" cy="365125"/>
          </a:xfrm>
        </p:spPr>
        <p:txBody>
          <a:bodyPr anchor="ctr">
            <a:normAutofit/>
          </a:bodyPr>
          <a:lstStyle/>
          <a:p>
            <a:pPr>
              <a:spcAft>
                <a:spcPts val="600"/>
              </a:spcAft>
            </a:pPr>
            <a:fld id="{1B9C4504-4C85-4AA4-B4B0-610FE66FF201}" type="datetime2">
              <a:rPr lang="nl-NL" smtClean="0"/>
              <a:pPr>
                <a:spcAft>
                  <a:spcPts val="600"/>
                </a:spcAft>
              </a:pPr>
              <a:t>vrijdag 23 september 2022</a:t>
            </a:fld>
            <a:endParaRPr lang="nl-NL"/>
          </a:p>
        </p:txBody>
      </p:sp>
      <p:sp>
        <p:nvSpPr>
          <p:cNvPr id="13" name="Footer Placeholder 4">
            <a:extLst>
              <a:ext uri="{FF2B5EF4-FFF2-40B4-BE49-F238E27FC236}">
                <a16:creationId xmlns:a16="http://schemas.microsoft.com/office/drawing/2014/main" id="{B534C8A5-8B16-3E1E-76D4-7E808A12359E}"/>
              </a:ext>
            </a:extLst>
          </p:cNvPr>
          <p:cNvSpPr>
            <a:spLocks noGrp="1"/>
          </p:cNvSpPr>
          <p:nvPr>
            <p:ph type="ftr" sz="quarter" idx="11"/>
          </p:nvPr>
        </p:nvSpPr>
        <p:spPr>
          <a:xfrm>
            <a:off x="259976" y="6463459"/>
            <a:ext cx="5032786" cy="348315"/>
          </a:xfrm>
        </p:spPr>
        <p:txBody>
          <a:bodyPr/>
          <a:lstStyle/>
          <a:p>
            <a:endParaRPr lang="nl-NL"/>
          </a:p>
        </p:txBody>
      </p:sp>
      <p:sp>
        <p:nvSpPr>
          <p:cNvPr id="5" name="Tijdelijke aanduiding voor dianummer 4">
            <a:extLst>
              <a:ext uri="{FF2B5EF4-FFF2-40B4-BE49-F238E27FC236}">
                <a16:creationId xmlns:a16="http://schemas.microsoft.com/office/drawing/2014/main" id="{EFF3D8C2-1D3F-42D6-9DFF-1A9441C05F6B}"/>
              </a:ext>
            </a:extLst>
          </p:cNvPr>
          <p:cNvSpPr>
            <a:spLocks noGrp="1"/>
          </p:cNvSpPr>
          <p:nvPr>
            <p:ph type="sldNum" sz="quarter" idx="12"/>
          </p:nvPr>
        </p:nvSpPr>
        <p:spPr>
          <a:xfrm>
            <a:off x="11496674" y="6463929"/>
            <a:ext cx="435349" cy="365125"/>
          </a:xfrm>
        </p:spPr>
        <p:txBody>
          <a:bodyPr anchor="ctr">
            <a:normAutofit/>
          </a:bodyPr>
          <a:lstStyle/>
          <a:p>
            <a:pPr>
              <a:spcAft>
                <a:spcPts val="600"/>
              </a:spcAft>
            </a:pPr>
            <a:fld id="{F9DE7F4B-6E11-487C-9B28-4934A04645A5}" type="slidenum">
              <a:rPr lang="nl-NL" smtClean="0"/>
              <a:pPr>
                <a:spcAft>
                  <a:spcPts val="600"/>
                </a:spcAft>
              </a:pPr>
              <a:t>23</a:t>
            </a:fld>
            <a:endParaRPr lang="nl-NL"/>
          </a:p>
        </p:txBody>
      </p:sp>
      <p:sp>
        <p:nvSpPr>
          <p:cNvPr id="8" name="Rectangle 3">
            <a:extLst>
              <a:ext uri="{FF2B5EF4-FFF2-40B4-BE49-F238E27FC236}">
                <a16:creationId xmlns:a16="http://schemas.microsoft.com/office/drawing/2014/main" id="{ADCB1EA3-C4D1-6970-71A3-C344A514C91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Tree>
    <p:extLst>
      <p:ext uri="{BB962C8B-B14F-4D97-AF65-F5344CB8AC3E}">
        <p14:creationId xmlns:p14="http://schemas.microsoft.com/office/powerpoint/2010/main" val="25581748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6348AB-DCAA-0AFE-491E-1805DFB407F3}"/>
              </a:ext>
            </a:extLst>
          </p:cNvPr>
          <p:cNvSpPr>
            <a:spLocks noGrp="1"/>
          </p:cNvSpPr>
          <p:nvPr>
            <p:ph type="title"/>
          </p:nvPr>
        </p:nvSpPr>
        <p:spPr>
          <a:xfrm>
            <a:off x="3207224" y="301013"/>
            <a:ext cx="5768454" cy="472361"/>
          </a:xfrm>
        </p:spPr>
        <p:txBody>
          <a:bodyPr anchor="ctr">
            <a:normAutofit/>
          </a:bodyPr>
          <a:lstStyle/>
          <a:p>
            <a:r>
              <a:rPr lang="nl-NL" dirty="0"/>
              <a:t>Variatie in procesontwerp</a:t>
            </a:r>
          </a:p>
        </p:txBody>
      </p:sp>
      <p:pic>
        <p:nvPicPr>
          <p:cNvPr id="6" name="Afbeelding 5" descr="Afbeelding met tekst&#10;&#10;Automatisch gegenereerde beschrijving">
            <a:extLst>
              <a:ext uri="{FF2B5EF4-FFF2-40B4-BE49-F238E27FC236}">
                <a16:creationId xmlns:a16="http://schemas.microsoft.com/office/drawing/2014/main" id="{7C13B7E2-11AF-5530-357B-E55268EF0A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5325" y="1984338"/>
            <a:ext cx="10801350" cy="3294412"/>
          </a:xfrm>
          <a:prstGeom prst="rect">
            <a:avLst/>
          </a:prstGeom>
          <a:noFill/>
        </p:spPr>
      </p:pic>
      <p:sp>
        <p:nvSpPr>
          <p:cNvPr id="4" name="Tijdelijke aanduiding voor datum 3">
            <a:extLst>
              <a:ext uri="{FF2B5EF4-FFF2-40B4-BE49-F238E27FC236}">
                <a16:creationId xmlns:a16="http://schemas.microsoft.com/office/drawing/2014/main" id="{7F670141-CE27-73C5-7D18-017F05577AD0}"/>
              </a:ext>
            </a:extLst>
          </p:cNvPr>
          <p:cNvSpPr>
            <a:spLocks noGrp="1"/>
          </p:cNvSpPr>
          <p:nvPr>
            <p:ph type="dt" sz="half" idx="10"/>
          </p:nvPr>
        </p:nvSpPr>
        <p:spPr>
          <a:xfrm>
            <a:off x="8382000" y="6463929"/>
            <a:ext cx="2133600" cy="365125"/>
          </a:xfrm>
        </p:spPr>
        <p:txBody>
          <a:bodyPr anchor="ctr">
            <a:normAutofit/>
          </a:bodyPr>
          <a:lstStyle/>
          <a:p>
            <a:pPr>
              <a:spcAft>
                <a:spcPts val="600"/>
              </a:spcAft>
            </a:pPr>
            <a:fld id="{1B9C4504-4C85-4AA4-B4B0-610FE66FF201}" type="datetime2">
              <a:rPr lang="nl-NL" smtClean="0"/>
              <a:pPr>
                <a:spcAft>
                  <a:spcPts val="600"/>
                </a:spcAft>
              </a:pPr>
              <a:t>vrijdag 23 september 2022</a:t>
            </a:fld>
            <a:endParaRPr lang="nl-NL"/>
          </a:p>
        </p:txBody>
      </p:sp>
      <p:sp>
        <p:nvSpPr>
          <p:cNvPr id="11" name="Footer Placeholder 4">
            <a:extLst>
              <a:ext uri="{FF2B5EF4-FFF2-40B4-BE49-F238E27FC236}">
                <a16:creationId xmlns:a16="http://schemas.microsoft.com/office/drawing/2014/main" id="{14769A77-15C8-FFBF-8B9A-F9EB86E693D1}"/>
              </a:ext>
            </a:extLst>
          </p:cNvPr>
          <p:cNvSpPr>
            <a:spLocks noGrp="1"/>
          </p:cNvSpPr>
          <p:nvPr>
            <p:ph type="ftr" sz="quarter" idx="11"/>
          </p:nvPr>
        </p:nvSpPr>
        <p:spPr>
          <a:xfrm>
            <a:off x="259976" y="6463459"/>
            <a:ext cx="5032786" cy="348315"/>
          </a:xfrm>
        </p:spPr>
        <p:txBody>
          <a:bodyPr/>
          <a:lstStyle/>
          <a:p>
            <a:endParaRPr lang="nl-NL"/>
          </a:p>
        </p:txBody>
      </p:sp>
      <p:sp>
        <p:nvSpPr>
          <p:cNvPr id="5" name="Tijdelijke aanduiding voor dianummer 4">
            <a:extLst>
              <a:ext uri="{FF2B5EF4-FFF2-40B4-BE49-F238E27FC236}">
                <a16:creationId xmlns:a16="http://schemas.microsoft.com/office/drawing/2014/main" id="{17D70ABA-E82C-8027-0851-6172E40D15B7}"/>
              </a:ext>
            </a:extLst>
          </p:cNvPr>
          <p:cNvSpPr>
            <a:spLocks noGrp="1"/>
          </p:cNvSpPr>
          <p:nvPr>
            <p:ph type="sldNum" sz="quarter" idx="12"/>
          </p:nvPr>
        </p:nvSpPr>
        <p:spPr>
          <a:xfrm>
            <a:off x="11496674" y="6463929"/>
            <a:ext cx="435349" cy="365125"/>
          </a:xfrm>
        </p:spPr>
        <p:txBody>
          <a:bodyPr anchor="ctr">
            <a:normAutofit/>
          </a:bodyPr>
          <a:lstStyle/>
          <a:p>
            <a:pPr>
              <a:spcAft>
                <a:spcPts val="600"/>
              </a:spcAft>
            </a:pPr>
            <a:fld id="{F9DE7F4B-6E11-487C-9B28-4934A04645A5}" type="slidenum">
              <a:rPr lang="nl-NL" smtClean="0"/>
              <a:pPr>
                <a:spcAft>
                  <a:spcPts val="600"/>
                </a:spcAft>
              </a:pPr>
              <a:t>24</a:t>
            </a:fld>
            <a:endParaRPr lang="nl-NL"/>
          </a:p>
        </p:txBody>
      </p:sp>
    </p:spTree>
    <p:extLst>
      <p:ext uri="{BB962C8B-B14F-4D97-AF65-F5344CB8AC3E}">
        <p14:creationId xmlns:p14="http://schemas.microsoft.com/office/powerpoint/2010/main" val="4946933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FE6ACC3E-985A-60F4-5CDA-881D46572E7B}"/>
              </a:ext>
            </a:extLst>
          </p:cNvPr>
          <p:cNvSpPr>
            <a:spLocks noGrp="1"/>
          </p:cNvSpPr>
          <p:nvPr>
            <p:ph type="dt" sz="half" idx="10"/>
          </p:nvPr>
        </p:nvSpPr>
        <p:spPr/>
        <p:txBody>
          <a:bodyPr/>
          <a:lstStyle/>
          <a:p>
            <a:fld id="{1B9C4504-4C85-4AA4-B4B0-610FE66FF201}" type="datetime2">
              <a:rPr lang="nl-NL" smtClean="0"/>
              <a:t>vrijdag 23 september 2022</a:t>
            </a:fld>
            <a:endParaRPr lang="nl-NL"/>
          </a:p>
        </p:txBody>
      </p:sp>
      <p:sp>
        <p:nvSpPr>
          <p:cNvPr id="5" name="Tijdelijke aanduiding voor dianummer 4">
            <a:extLst>
              <a:ext uri="{FF2B5EF4-FFF2-40B4-BE49-F238E27FC236}">
                <a16:creationId xmlns:a16="http://schemas.microsoft.com/office/drawing/2014/main" id="{53CAAD2D-D951-6647-1766-06F416800847}"/>
              </a:ext>
            </a:extLst>
          </p:cNvPr>
          <p:cNvSpPr>
            <a:spLocks noGrp="1"/>
          </p:cNvSpPr>
          <p:nvPr>
            <p:ph type="sldNum" sz="quarter" idx="12"/>
          </p:nvPr>
        </p:nvSpPr>
        <p:spPr/>
        <p:txBody>
          <a:bodyPr/>
          <a:lstStyle/>
          <a:p>
            <a:fld id="{F9DE7F4B-6E11-487C-9B28-4934A04645A5}" type="slidenum">
              <a:rPr lang="nl-NL" smtClean="0"/>
              <a:t>25</a:t>
            </a:fld>
            <a:endParaRPr lang="nl-NL"/>
          </a:p>
        </p:txBody>
      </p:sp>
      <p:sp>
        <p:nvSpPr>
          <p:cNvPr id="6" name="Rectangle 2">
            <a:extLst>
              <a:ext uri="{FF2B5EF4-FFF2-40B4-BE49-F238E27FC236}">
                <a16:creationId xmlns:a16="http://schemas.microsoft.com/office/drawing/2014/main" id="{84EE7F74-6310-C32C-3E82-755350BEEC8F}"/>
              </a:ext>
            </a:extLst>
          </p:cNvPr>
          <p:cNvSpPr>
            <a:spLocks noChangeArrowheads="1"/>
          </p:cNvSpPr>
          <p:nvPr/>
        </p:nvSpPr>
        <p:spPr bwMode="auto">
          <a:xfrm>
            <a:off x="2185988" y="1126189"/>
            <a:ext cx="1756392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nl-NL"/>
          </a:p>
        </p:txBody>
      </p:sp>
      <p:pic>
        <p:nvPicPr>
          <p:cNvPr id="2049" name="Afbeelding 11" descr="Afbeelding met tafel&#10;&#10;Automatisch gegenereerde beschrijving">
            <a:extLst>
              <a:ext uri="{FF2B5EF4-FFF2-40B4-BE49-F238E27FC236}">
                <a16:creationId xmlns:a16="http://schemas.microsoft.com/office/drawing/2014/main" id="{4A3E724D-CF68-3328-C0D8-8A2B15BAAD59}"/>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857224" y="283406"/>
            <a:ext cx="8974774" cy="5725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69986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7A49C1-A247-5BAD-2E4A-97989B52C383}"/>
              </a:ext>
            </a:extLst>
          </p:cNvPr>
          <p:cNvSpPr>
            <a:spLocks noGrp="1"/>
          </p:cNvSpPr>
          <p:nvPr>
            <p:ph type="title"/>
          </p:nvPr>
        </p:nvSpPr>
        <p:spPr>
          <a:xfrm>
            <a:off x="480000" y="477026"/>
            <a:ext cx="9600000" cy="521335"/>
          </a:xfrm>
        </p:spPr>
        <p:txBody>
          <a:bodyPr vert="horz" lIns="0" tIns="28800" rIns="0" bIns="0" rtlCol="0" anchor="ctr">
            <a:normAutofit/>
          </a:bodyPr>
          <a:lstStyle/>
          <a:p>
            <a:r>
              <a:rPr lang="nl-NL" dirty="0"/>
              <a:t>Tijdslijn thematische aanpak</a:t>
            </a:r>
          </a:p>
        </p:txBody>
      </p:sp>
      <p:pic>
        <p:nvPicPr>
          <p:cNvPr id="6" name="Picture 2550" descr="Afbeelding met tafel&#10;&#10;Automatisch gegenereerde beschrijving">
            <a:extLst>
              <a:ext uri="{FF2B5EF4-FFF2-40B4-BE49-F238E27FC236}">
                <a16:creationId xmlns:a16="http://schemas.microsoft.com/office/drawing/2014/main" id="{530FF4E2-90D9-69B9-2378-088A336A3295}"/>
              </a:ext>
            </a:extLst>
          </p:cNvPr>
          <p:cNvPicPr>
            <a:picLocks noGrp="1"/>
          </p:cNvPicPr>
          <p:nvPr>
            <p:ph idx="1"/>
          </p:nvPr>
        </p:nvPicPr>
        <p:blipFill>
          <a:blip r:embed="rId2"/>
          <a:stretch>
            <a:fillRect/>
          </a:stretch>
        </p:blipFill>
        <p:spPr>
          <a:xfrm>
            <a:off x="695325" y="2362385"/>
            <a:ext cx="10801350" cy="2538317"/>
          </a:xfrm>
          <a:prstGeom prst="rect">
            <a:avLst/>
          </a:prstGeom>
          <a:noFill/>
        </p:spPr>
      </p:pic>
      <p:sp>
        <p:nvSpPr>
          <p:cNvPr id="5" name="Tijdelijke aanduiding voor dianummer 4">
            <a:extLst>
              <a:ext uri="{FF2B5EF4-FFF2-40B4-BE49-F238E27FC236}">
                <a16:creationId xmlns:a16="http://schemas.microsoft.com/office/drawing/2014/main" id="{842BDF55-B6EE-0413-180C-FD5F5C888522}"/>
              </a:ext>
            </a:extLst>
          </p:cNvPr>
          <p:cNvSpPr>
            <a:spLocks noGrp="1"/>
          </p:cNvSpPr>
          <p:nvPr>
            <p:ph type="sldNum" sz="quarter" idx="12"/>
          </p:nvPr>
        </p:nvSpPr>
        <p:spPr>
          <a:xfrm>
            <a:off x="11496674" y="6463929"/>
            <a:ext cx="435349" cy="365125"/>
          </a:xfrm>
        </p:spPr>
        <p:txBody>
          <a:bodyPr vert="horz" lIns="0" tIns="0" rIns="0" bIns="0" rtlCol="0" anchor="ctr">
            <a:normAutofit/>
          </a:bodyPr>
          <a:lstStyle/>
          <a:p>
            <a:pPr>
              <a:spcAft>
                <a:spcPts val="600"/>
              </a:spcAft>
            </a:pPr>
            <a:fld id="{F9DE7F4B-6E11-487C-9B28-4934A04645A5}" type="slidenum">
              <a:rPr lang="nl-NL" smtClean="0"/>
              <a:pPr>
                <a:spcAft>
                  <a:spcPts val="600"/>
                </a:spcAft>
              </a:pPr>
              <a:t>26</a:t>
            </a:fld>
            <a:endParaRPr lang="nl-NL"/>
          </a:p>
        </p:txBody>
      </p:sp>
      <p:sp>
        <p:nvSpPr>
          <p:cNvPr id="11" name="Tijdelijke aanduiding voor inhoud 2">
            <a:extLst>
              <a:ext uri="{FF2B5EF4-FFF2-40B4-BE49-F238E27FC236}">
                <a16:creationId xmlns:a16="http://schemas.microsoft.com/office/drawing/2014/main" id="{61BCE8EB-CC27-7E41-B761-A5E36AAD3740}"/>
              </a:ext>
            </a:extLst>
          </p:cNvPr>
          <p:cNvSpPr txBox="1">
            <a:spLocks/>
          </p:cNvSpPr>
          <p:nvPr/>
        </p:nvSpPr>
        <p:spPr>
          <a:xfrm>
            <a:off x="480000" y="998360"/>
            <a:ext cx="9600000" cy="389851"/>
          </a:xfrm>
          <a:prstGeom prst="rect">
            <a:avLst/>
          </a:prstGeom>
        </p:spPr>
        <p:txBody>
          <a:bodyPr vert="horz" lIns="0" tIns="0" rIns="0" bIns="0" rtlCol="0" anchor="t" anchorCtr="0">
            <a:normAutofit/>
          </a:bodyPr>
          <a:lstStyle>
            <a:lvl1pPr marL="0" indent="0" algn="l" defTabSz="914400" rtl="0" eaLnBrk="1" latinLnBrk="0" hangingPunct="1">
              <a:lnSpc>
                <a:spcPct val="90000"/>
              </a:lnSpc>
              <a:spcBef>
                <a:spcPts val="1000"/>
              </a:spcBef>
              <a:spcAft>
                <a:spcPts val="300"/>
              </a:spcAft>
              <a:buClr>
                <a:schemeClr val="tx2"/>
              </a:buClr>
              <a:buSzPct val="100000"/>
              <a:buFont typeface="Wingdings" panose="05000000000000000000" pitchFamily="2" charset="2"/>
              <a:buNone/>
              <a:defRPr sz="1600" b="1" kern="1200">
                <a:solidFill>
                  <a:schemeClr val="tx2"/>
                </a:solidFill>
                <a:latin typeface="+mn-lt"/>
                <a:ea typeface="+mn-ea"/>
                <a:cs typeface="+mn-cs"/>
              </a:defRPr>
            </a:lvl1pPr>
            <a:lvl2pPr marL="4763" indent="0" algn="l" defTabSz="914400" rtl="0" eaLnBrk="1" latinLnBrk="0" hangingPunct="1">
              <a:lnSpc>
                <a:spcPct val="90000"/>
              </a:lnSpc>
              <a:spcBef>
                <a:spcPts val="0"/>
              </a:spcBef>
              <a:spcAft>
                <a:spcPts val="300"/>
              </a:spcAft>
              <a:buClr>
                <a:schemeClr val="tx2"/>
              </a:buClr>
              <a:buSzPct val="100000"/>
              <a:buFont typeface="Wingdings" panose="05000000000000000000" pitchFamily="2" charset="2"/>
              <a:buNone/>
              <a:defRPr sz="1600" kern="1200">
                <a:solidFill>
                  <a:schemeClr val="tx2"/>
                </a:solidFill>
                <a:latin typeface="+mn-lt"/>
                <a:ea typeface="+mn-ea"/>
                <a:cs typeface="+mn-cs"/>
              </a:defRPr>
            </a:lvl2pPr>
            <a:lvl3pPr marL="179388" indent="-179388" algn="l" defTabSz="914400" rtl="0" eaLnBrk="1" latinLnBrk="0" hangingPunct="1">
              <a:lnSpc>
                <a:spcPct val="90000"/>
              </a:lnSpc>
              <a:spcBef>
                <a:spcPts val="0"/>
              </a:spcBef>
              <a:spcAft>
                <a:spcPts val="300"/>
              </a:spcAft>
              <a:buClr>
                <a:schemeClr val="accent1"/>
              </a:buClr>
              <a:buSzPct val="100000"/>
              <a:buFont typeface="Arial" panose="020B0604020202020204" pitchFamily="34" charset="0"/>
              <a:buChar char="•"/>
              <a:defRPr sz="1600" kern="1200">
                <a:solidFill>
                  <a:schemeClr val="tx2"/>
                </a:solidFill>
                <a:latin typeface="+mn-lt"/>
                <a:ea typeface="+mn-ea"/>
                <a:cs typeface="+mn-cs"/>
              </a:defRPr>
            </a:lvl3pPr>
            <a:lvl4pPr marL="357188" indent="-177800" algn="l" defTabSz="914400" rtl="0" eaLnBrk="1" latinLnBrk="0" hangingPunct="1">
              <a:lnSpc>
                <a:spcPct val="90000"/>
              </a:lnSpc>
              <a:spcBef>
                <a:spcPts val="500"/>
              </a:spcBef>
              <a:spcAft>
                <a:spcPts val="300"/>
              </a:spcAft>
              <a:buClr>
                <a:schemeClr val="accent1"/>
              </a:buClr>
              <a:buSzPct val="100000"/>
              <a:buFont typeface="Arial" panose="020B0604020202020204" pitchFamily="34" charset="0"/>
              <a:buChar char="•"/>
              <a:defRPr sz="1400" kern="1200">
                <a:solidFill>
                  <a:schemeClr val="tx2"/>
                </a:solidFill>
                <a:latin typeface="+mn-lt"/>
                <a:ea typeface="+mn-ea"/>
                <a:cs typeface="+mn-cs"/>
              </a:defRPr>
            </a:lvl4pPr>
            <a:lvl5pPr marL="536575" indent="-179388" algn="l" defTabSz="914400" rtl="0" eaLnBrk="1" latinLnBrk="0" hangingPunct="1">
              <a:lnSpc>
                <a:spcPct val="90000"/>
              </a:lnSpc>
              <a:spcBef>
                <a:spcPts val="500"/>
              </a:spcBef>
              <a:spcAft>
                <a:spcPts val="300"/>
              </a:spcAft>
              <a:buClr>
                <a:schemeClr val="accent1"/>
              </a:buClr>
              <a:buSzPct val="100000"/>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5000"/>
              </a:lnSpc>
            </a:pPr>
            <a:r>
              <a:rPr lang="nl-NL" sz="1700" b="0">
                <a:solidFill>
                  <a:srgbClr val="6AC6AB"/>
                </a:solidFill>
                <a:ea typeface="Open Sans Light" panose="020B0604020202020204" charset="0"/>
                <a:cs typeface="Open Sans Light" panose="020B0604020202020204" charset="0"/>
              </a:rPr>
              <a:t>Een aanpak die primair is gericht op het behalen van resultaten in de energietransitie (doelbereik) </a:t>
            </a:r>
          </a:p>
          <a:p>
            <a:pPr fontAlgn="auto">
              <a:lnSpc>
                <a:spcPct val="95000"/>
              </a:lnSpc>
            </a:pPr>
            <a:endParaRPr lang="nl-NL" sz="1700">
              <a:solidFill>
                <a:srgbClr val="6AC6AB"/>
              </a:solidFill>
              <a:ea typeface="Open Sans Light" panose="020B0604020202020204" charset="0"/>
              <a:cs typeface="Open Sans Light" panose="020B0604020202020204" charset="0"/>
            </a:endParaRPr>
          </a:p>
          <a:p>
            <a:pPr marL="0" lvl="2" indent="0" fontAlgn="auto">
              <a:lnSpc>
                <a:spcPct val="95000"/>
              </a:lnSpc>
              <a:spcBef>
                <a:spcPts val="1000"/>
              </a:spcBef>
              <a:buNone/>
            </a:pPr>
            <a:endParaRPr lang="nl-NL" sz="1700">
              <a:solidFill>
                <a:srgbClr val="6AC6AB"/>
              </a:solidFill>
              <a:ea typeface="Open Sans Light" panose="020B0604020202020204" charset="0"/>
              <a:cs typeface="Open Sans Light" panose="020B0604020202020204" charset="0"/>
            </a:endParaRPr>
          </a:p>
        </p:txBody>
      </p:sp>
      <p:sp>
        <p:nvSpPr>
          <p:cNvPr id="9" name="Tijdelijke aanduiding voor inhoud 2">
            <a:extLst>
              <a:ext uri="{FF2B5EF4-FFF2-40B4-BE49-F238E27FC236}">
                <a16:creationId xmlns:a16="http://schemas.microsoft.com/office/drawing/2014/main" id="{08D3DF3B-89D8-04C6-16E3-64A51BC1CE80}"/>
              </a:ext>
            </a:extLst>
          </p:cNvPr>
          <p:cNvSpPr txBox="1">
            <a:spLocks/>
          </p:cNvSpPr>
          <p:nvPr/>
        </p:nvSpPr>
        <p:spPr>
          <a:xfrm>
            <a:off x="766762" y="2744787"/>
            <a:ext cx="11068187" cy="3168651"/>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spcAft>
                <a:spcPts val="300"/>
              </a:spcAft>
              <a:buClr>
                <a:schemeClr val="tx2"/>
              </a:buClr>
              <a:buSzPct val="100000"/>
              <a:buFont typeface="Wingdings" panose="05000000000000000000" pitchFamily="2" charset="2"/>
              <a:buNone/>
              <a:defRPr sz="1600" b="1" kern="1200">
                <a:solidFill>
                  <a:schemeClr val="tx2"/>
                </a:solidFill>
                <a:latin typeface="+mn-lt"/>
                <a:ea typeface="+mn-ea"/>
                <a:cs typeface="+mn-cs"/>
              </a:defRPr>
            </a:lvl1pPr>
            <a:lvl2pPr marL="4763" indent="0" algn="l" defTabSz="914400" rtl="0" eaLnBrk="1" latinLnBrk="0" hangingPunct="1">
              <a:lnSpc>
                <a:spcPct val="90000"/>
              </a:lnSpc>
              <a:spcBef>
                <a:spcPts val="0"/>
              </a:spcBef>
              <a:spcAft>
                <a:spcPts val="300"/>
              </a:spcAft>
              <a:buClr>
                <a:schemeClr val="tx2"/>
              </a:buClr>
              <a:buSzPct val="100000"/>
              <a:buFont typeface="Wingdings" panose="05000000000000000000" pitchFamily="2" charset="2"/>
              <a:buNone/>
              <a:defRPr sz="1600" kern="1200">
                <a:solidFill>
                  <a:schemeClr val="tx2"/>
                </a:solidFill>
                <a:latin typeface="+mn-lt"/>
                <a:ea typeface="+mn-ea"/>
                <a:cs typeface="+mn-cs"/>
              </a:defRPr>
            </a:lvl2pPr>
            <a:lvl3pPr marL="179388" indent="-179388" algn="l" defTabSz="914400" rtl="0" eaLnBrk="1" latinLnBrk="0" hangingPunct="1">
              <a:lnSpc>
                <a:spcPct val="90000"/>
              </a:lnSpc>
              <a:spcBef>
                <a:spcPts val="0"/>
              </a:spcBef>
              <a:spcAft>
                <a:spcPts val="300"/>
              </a:spcAft>
              <a:buClr>
                <a:schemeClr val="accent1"/>
              </a:buClr>
              <a:buSzPct val="100000"/>
              <a:buFont typeface="Arial" panose="020B0604020202020204" pitchFamily="34" charset="0"/>
              <a:buChar char="•"/>
              <a:defRPr sz="1600" kern="1200">
                <a:solidFill>
                  <a:schemeClr val="tx2"/>
                </a:solidFill>
                <a:latin typeface="+mn-lt"/>
                <a:ea typeface="+mn-ea"/>
                <a:cs typeface="+mn-cs"/>
              </a:defRPr>
            </a:lvl3pPr>
            <a:lvl4pPr marL="357188" indent="-177800" algn="l" defTabSz="914400" rtl="0" eaLnBrk="1" latinLnBrk="0" hangingPunct="1">
              <a:lnSpc>
                <a:spcPct val="90000"/>
              </a:lnSpc>
              <a:spcBef>
                <a:spcPts val="500"/>
              </a:spcBef>
              <a:spcAft>
                <a:spcPts val="300"/>
              </a:spcAft>
              <a:buClr>
                <a:schemeClr val="accent1"/>
              </a:buClr>
              <a:buSzPct val="100000"/>
              <a:buFont typeface="Arial" panose="020B0604020202020204" pitchFamily="34" charset="0"/>
              <a:buChar char="•"/>
              <a:defRPr sz="1400" kern="1200">
                <a:solidFill>
                  <a:schemeClr val="tx2"/>
                </a:solidFill>
                <a:latin typeface="+mn-lt"/>
                <a:ea typeface="+mn-ea"/>
                <a:cs typeface="+mn-cs"/>
              </a:defRPr>
            </a:lvl4pPr>
            <a:lvl5pPr marL="536575" indent="-179388" algn="l" defTabSz="914400" rtl="0" eaLnBrk="1" latinLnBrk="0" hangingPunct="1">
              <a:lnSpc>
                <a:spcPct val="90000"/>
              </a:lnSpc>
              <a:spcBef>
                <a:spcPts val="500"/>
              </a:spcBef>
              <a:spcAft>
                <a:spcPts val="300"/>
              </a:spcAft>
              <a:buClr>
                <a:schemeClr val="accent1"/>
              </a:buClr>
              <a:buSzPct val="100000"/>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endParaRPr lang="nl-NL" dirty="0"/>
          </a:p>
          <a:p>
            <a:pPr marL="465138" lvl="2" indent="-285750" fontAlgn="auto"/>
            <a:endParaRPr lang="nl-NL" dirty="0"/>
          </a:p>
        </p:txBody>
      </p:sp>
      <p:sp>
        <p:nvSpPr>
          <p:cNvPr id="4" name="Tijdelijke aanduiding voor datum 3" hidden="1">
            <a:extLst>
              <a:ext uri="{FF2B5EF4-FFF2-40B4-BE49-F238E27FC236}">
                <a16:creationId xmlns:a16="http://schemas.microsoft.com/office/drawing/2014/main" id="{A724B066-4D12-3ED3-B946-FB127DED42E2}"/>
              </a:ext>
            </a:extLst>
          </p:cNvPr>
          <p:cNvSpPr>
            <a:spLocks noGrp="1"/>
          </p:cNvSpPr>
          <p:nvPr>
            <p:ph type="dt" sz="half" idx="4294967295"/>
          </p:nvPr>
        </p:nvSpPr>
        <p:spPr>
          <a:xfrm>
            <a:off x="8381999" y="6463929"/>
            <a:ext cx="2122227" cy="365125"/>
          </a:xfrm>
        </p:spPr>
        <p:txBody>
          <a:bodyPr/>
          <a:lstStyle/>
          <a:p>
            <a:pPr>
              <a:spcAft>
                <a:spcPts val="600"/>
              </a:spcAft>
            </a:pPr>
            <a:fld id="{1B9C4504-4C85-4AA4-B4B0-610FE66FF201}" type="datetime2">
              <a:rPr lang="nl-NL" smtClean="0"/>
              <a:pPr>
                <a:spcAft>
                  <a:spcPts val="600"/>
                </a:spcAft>
              </a:pPr>
              <a:t>vrijdag 23 september 2022</a:t>
            </a:fld>
            <a:endParaRPr lang="nl-NL"/>
          </a:p>
        </p:txBody>
      </p:sp>
    </p:spTree>
    <p:extLst>
      <p:ext uri="{BB962C8B-B14F-4D97-AF65-F5344CB8AC3E}">
        <p14:creationId xmlns:p14="http://schemas.microsoft.com/office/powerpoint/2010/main" val="15642158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A55067-A5D0-A738-1B1E-1D84AFA68DF4}"/>
              </a:ext>
            </a:extLst>
          </p:cNvPr>
          <p:cNvSpPr>
            <a:spLocks noGrp="1"/>
          </p:cNvSpPr>
          <p:nvPr>
            <p:ph type="title"/>
          </p:nvPr>
        </p:nvSpPr>
        <p:spPr>
          <a:xfrm>
            <a:off x="480000" y="477026"/>
            <a:ext cx="9600000" cy="521335"/>
          </a:xfrm>
        </p:spPr>
        <p:txBody>
          <a:bodyPr vert="horz" lIns="0" tIns="28800" rIns="0" bIns="0" rtlCol="0" anchor="ctr">
            <a:normAutofit/>
          </a:bodyPr>
          <a:lstStyle/>
          <a:p>
            <a:r>
              <a:rPr lang="nl-NL" dirty="0"/>
              <a:t>Tijdslijn integrale aanpak</a:t>
            </a:r>
          </a:p>
        </p:txBody>
      </p:sp>
      <p:pic>
        <p:nvPicPr>
          <p:cNvPr id="6" name="Picture 2554">
            <a:extLst>
              <a:ext uri="{FF2B5EF4-FFF2-40B4-BE49-F238E27FC236}">
                <a16:creationId xmlns:a16="http://schemas.microsoft.com/office/drawing/2014/main" id="{D261A35C-1152-AFA7-DEFB-9A04864D2091}"/>
              </a:ext>
            </a:extLst>
          </p:cNvPr>
          <p:cNvPicPr>
            <a:picLocks noGrp="1"/>
          </p:cNvPicPr>
          <p:nvPr>
            <p:ph idx="1"/>
          </p:nvPr>
        </p:nvPicPr>
        <p:blipFill>
          <a:blip r:embed="rId2"/>
          <a:stretch>
            <a:fillRect/>
          </a:stretch>
        </p:blipFill>
        <p:spPr>
          <a:xfrm>
            <a:off x="695325" y="1349759"/>
            <a:ext cx="10801350" cy="4563570"/>
          </a:xfrm>
          <a:prstGeom prst="rect">
            <a:avLst/>
          </a:prstGeom>
          <a:noFill/>
        </p:spPr>
      </p:pic>
      <p:sp>
        <p:nvSpPr>
          <p:cNvPr id="5" name="Tijdelijke aanduiding voor dianummer 4">
            <a:extLst>
              <a:ext uri="{FF2B5EF4-FFF2-40B4-BE49-F238E27FC236}">
                <a16:creationId xmlns:a16="http://schemas.microsoft.com/office/drawing/2014/main" id="{69F33349-43BC-C77E-30DF-E2EC8FF60BFA}"/>
              </a:ext>
            </a:extLst>
          </p:cNvPr>
          <p:cNvSpPr>
            <a:spLocks noGrp="1"/>
          </p:cNvSpPr>
          <p:nvPr>
            <p:ph type="sldNum" sz="quarter" idx="12"/>
          </p:nvPr>
        </p:nvSpPr>
        <p:spPr>
          <a:xfrm>
            <a:off x="11496674" y="6463929"/>
            <a:ext cx="435349" cy="365125"/>
          </a:xfrm>
        </p:spPr>
        <p:txBody>
          <a:bodyPr vert="horz" lIns="0" tIns="0" rIns="0" bIns="0" rtlCol="0" anchor="ctr">
            <a:normAutofit/>
          </a:bodyPr>
          <a:lstStyle/>
          <a:p>
            <a:pPr>
              <a:spcAft>
                <a:spcPts val="600"/>
              </a:spcAft>
            </a:pPr>
            <a:fld id="{F9DE7F4B-6E11-487C-9B28-4934A04645A5}" type="slidenum">
              <a:rPr lang="nl-NL" smtClean="0"/>
              <a:pPr>
                <a:spcAft>
                  <a:spcPts val="600"/>
                </a:spcAft>
              </a:pPr>
              <a:t>27</a:t>
            </a:fld>
            <a:endParaRPr lang="nl-NL"/>
          </a:p>
        </p:txBody>
      </p:sp>
      <p:sp>
        <p:nvSpPr>
          <p:cNvPr id="7" name="Tijdelijke aanduiding voor inhoud 2">
            <a:extLst>
              <a:ext uri="{FF2B5EF4-FFF2-40B4-BE49-F238E27FC236}">
                <a16:creationId xmlns:a16="http://schemas.microsoft.com/office/drawing/2014/main" id="{936A0B1E-0962-F4D9-EFE1-22BE2F258E96}"/>
              </a:ext>
            </a:extLst>
          </p:cNvPr>
          <p:cNvSpPr txBox="1">
            <a:spLocks/>
          </p:cNvSpPr>
          <p:nvPr/>
        </p:nvSpPr>
        <p:spPr>
          <a:xfrm>
            <a:off x="480000" y="998360"/>
            <a:ext cx="9600000" cy="389851"/>
          </a:xfrm>
          <a:prstGeom prst="rect">
            <a:avLst/>
          </a:prstGeom>
        </p:spPr>
        <p:txBody>
          <a:bodyPr vert="horz" lIns="0" tIns="0" rIns="0" bIns="0" rtlCol="0" anchor="t" anchorCtr="0">
            <a:normAutofit/>
          </a:bodyPr>
          <a:lstStyle>
            <a:lvl1pPr marL="0" indent="0" algn="l" defTabSz="914400" rtl="0" eaLnBrk="1" latinLnBrk="0" hangingPunct="1">
              <a:lnSpc>
                <a:spcPct val="90000"/>
              </a:lnSpc>
              <a:spcBef>
                <a:spcPts val="1000"/>
              </a:spcBef>
              <a:spcAft>
                <a:spcPts val="300"/>
              </a:spcAft>
              <a:buClr>
                <a:schemeClr val="tx2"/>
              </a:buClr>
              <a:buSzPct val="100000"/>
              <a:buFont typeface="Wingdings" panose="05000000000000000000" pitchFamily="2" charset="2"/>
              <a:buNone/>
              <a:defRPr sz="1600" b="1" kern="1200">
                <a:solidFill>
                  <a:schemeClr val="tx2"/>
                </a:solidFill>
                <a:latin typeface="+mn-lt"/>
                <a:ea typeface="+mn-ea"/>
                <a:cs typeface="+mn-cs"/>
              </a:defRPr>
            </a:lvl1pPr>
            <a:lvl2pPr marL="4763" indent="0" algn="l" defTabSz="914400" rtl="0" eaLnBrk="1" latinLnBrk="0" hangingPunct="1">
              <a:lnSpc>
                <a:spcPct val="90000"/>
              </a:lnSpc>
              <a:spcBef>
                <a:spcPts val="0"/>
              </a:spcBef>
              <a:spcAft>
                <a:spcPts val="300"/>
              </a:spcAft>
              <a:buClr>
                <a:schemeClr val="tx2"/>
              </a:buClr>
              <a:buSzPct val="100000"/>
              <a:buFont typeface="Wingdings" panose="05000000000000000000" pitchFamily="2" charset="2"/>
              <a:buNone/>
              <a:defRPr sz="1600" kern="1200">
                <a:solidFill>
                  <a:schemeClr val="tx2"/>
                </a:solidFill>
                <a:latin typeface="+mn-lt"/>
                <a:ea typeface="+mn-ea"/>
                <a:cs typeface="+mn-cs"/>
              </a:defRPr>
            </a:lvl2pPr>
            <a:lvl3pPr marL="179388" indent="-179388" algn="l" defTabSz="914400" rtl="0" eaLnBrk="1" latinLnBrk="0" hangingPunct="1">
              <a:lnSpc>
                <a:spcPct val="90000"/>
              </a:lnSpc>
              <a:spcBef>
                <a:spcPts val="0"/>
              </a:spcBef>
              <a:spcAft>
                <a:spcPts val="300"/>
              </a:spcAft>
              <a:buClr>
                <a:schemeClr val="accent1"/>
              </a:buClr>
              <a:buSzPct val="100000"/>
              <a:buFont typeface="Arial" panose="020B0604020202020204" pitchFamily="34" charset="0"/>
              <a:buChar char="•"/>
              <a:defRPr sz="1600" kern="1200">
                <a:solidFill>
                  <a:schemeClr val="tx2"/>
                </a:solidFill>
                <a:latin typeface="+mn-lt"/>
                <a:ea typeface="+mn-ea"/>
                <a:cs typeface="+mn-cs"/>
              </a:defRPr>
            </a:lvl3pPr>
            <a:lvl4pPr marL="357188" indent="-177800" algn="l" defTabSz="914400" rtl="0" eaLnBrk="1" latinLnBrk="0" hangingPunct="1">
              <a:lnSpc>
                <a:spcPct val="90000"/>
              </a:lnSpc>
              <a:spcBef>
                <a:spcPts val="500"/>
              </a:spcBef>
              <a:spcAft>
                <a:spcPts val="300"/>
              </a:spcAft>
              <a:buClr>
                <a:schemeClr val="accent1"/>
              </a:buClr>
              <a:buSzPct val="100000"/>
              <a:buFont typeface="Arial" panose="020B0604020202020204" pitchFamily="34" charset="0"/>
              <a:buChar char="•"/>
              <a:defRPr sz="1400" kern="1200">
                <a:solidFill>
                  <a:schemeClr val="tx2"/>
                </a:solidFill>
                <a:latin typeface="+mn-lt"/>
                <a:ea typeface="+mn-ea"/>
                <a:cs typeface="+mn-cs"/>
              </a:defRPr>
            </a:lvl4pPr>
            <a:lvl5pPr marL="536575" indent="-179388" algn="l" defTabSz="914400" rtl="0" eaLnBrk="1" latinLnBrk="0" hangingPunct="1">
              <a:lnSpc>
                <a:spcPct val="90000"/>
              </a:lnSpc>
              <a:spcBef>
                <a:spcPts val="500"/>
              </a:spcBef>
              <a:spcAft>
                <a:spcPts val="300"/>
              </a:spcAft>
              <a:buClr>
                <a:schemeClr val="accent1"/>
              </a:buClr>
              <a:buSzPct val="100000"/>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5000"/>
              </a:lnSpc>
            </a:pPr>
            <a:r>
              <a:rPr lang="nl-NL" sz="1100" b="0">
                <a:solidFill>
                  <a:srgbClr val="6AC6AB"/>
                </a:solidFill>
                <a:ea typeface="Open Sans Light" panose="020B0604020202020204" charset="0"/>
                <a:cs typeface="Open Sans Light" panose="020B0604020202020204" charset="0"/>
              </a:rPr>
              <a:t>Een aanpak die primair uitgaat van het gebiedsgericht en in samenhang benaderen van de verschillende opgaven binnen het domein van de fysieke leefomgeving </a:t>
            </a:r>
            <a:endParaRPr lang="nl-NL" sz="1100">
              <a:solidFill>
                <a:srgbClr val="6AC6AB"/>
              </a:solidFill>
              <a:ea typeface="Open Sans Light" panose="020B0604020202020204" charset="0"/>
              <a:cs typeface="Open Sans Light" panose="020B0604020202020204" charset="0"/>
            </a:endParaRPr>
          </a:p>
          <a:p>
            <a:pPr marL="0" lvl="2" indent="0" fontAlgn="auto">
              <a:lnSpc>
                <a:spcPct val="95000"/>
              </a:lnSpc>
              <a:spcBef>
                <a:spcPts val="1000"/>
              </a:spcBef>
              <a:buNone/>
            </a:pPr>
            <a:endParaRPr lang="nl-NL" sz="1100">
              <a:solidFill>
                <a:srgbClr val="6AC6AB"/>
              </a:solidFill>
              <a:ea typeface="Open Sans Light" panose="020B0604020202020204" charset="0"/>
              <a:cs typeface="Open Sans Light" panose="020B0604020202020204" charset="0"/>
            </a:endParaRPr>
          </a:p>
        </p:txBody>
      </p:sp>
      <p:sp>
        <p:nvSpPr>
          <p:cNvPr id="4" name="Tijdelijke aanduiding voor datum 3" hidden="1">
            <a:extLst>
              <a:ext uri="{FF2B5EF4-FFF2-40B4-BE49-F238E27FC236}">
                <a16:creationId xmlns:a16="http://schemas.microsoft.com/office/drawing/2014/main" id="{1705AEA7-1A2B-7ACB-816A-977EF9DDC6EB}"/>
              </a:ext>
            </a:extLst>
          </p:cNvPr>
          <p:cNvSpPr>
            <a:spLocks noGrp="1"/>
          </p:cNvSpPr>
          <p:nvPr>
            <p:ph type="dt" sz="half" idx="4294967295"/>
          </p:nvPr>
        </p:nvSpPr>
        <p:spPr>
          <a:xfrm>
            <a:off x="8381999" y="6463929"/>
            <a:ext cx="2122227" cy="365125"/>
          </a:xfrm>
        </p:spPr>
        <p:txBody>
          <a:bodyPr/>
          <a:lstStyle/>
          <a:p>
            <a:pPr>
              <a:spcAft>
                <a:spcPts val="600"/>
              </a:spcAft>
            </a:pPr>
            <a:fld id="{1B9C4504-4C85-4AA4-B4B0-610FE66FF201}" type="datetime2">
              <a:rPr lang="nl-NL" smtClean="0"/>
              <a:pPr>
                <a:spcAft>
                  <a:spcPts val="600"/>
                </a:spcAft>
              </a:pPr>
              <a:t>vrijdag 23 september 2022</a:t>
            </a:fld>
            <a:endParaRPr lang="nl-NL"/>
          </a:p>
        </p:txBody>
      </p:sp>
    </p:spTree>
    <p:extLst>
      <p:ext uri="{BB962C8B-B14F-4D97-AF65-F5344CB8AC3E}">
        <p14:creationId xmlns:p14="http://schemas.microsoft.com/office/powerpoint/2010/main" val="21660586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2DAE61-B7BE-4772-AD4D-07611328E54F}"/>
              </a:ext>
            </a:extLst>
          </p:cNvPr>
          <p:cNvSpPr>
            <a:spLocks noGrp="1"/>
          </p:cNvSpPr>
          <p:nvPr>
            <p:ph type="title"/>
          </p:nvPr>
        </p:nvSpPr>
        <p:spPr>
          <a:xfrm>
            <a:off x="3207224" y="301013"/>
            <a:ext cx="5768454" cy="472361"/>
          </a:xfrm>
        </p:spPr>
        <p:txBody>
          <a:bodyPr anchor="ctr">
            <a:normAutofit/>
          </a:bodyPr>
          <a:lstStyle/>
          <a:p>
            <a:r>
              <a:rPr lang="nl-NL" dirty="0"/>
              <a:t>Mogelijke vervolgacties</a:t>
            </a:r>
          </a:p>
        </p:txBody>
      </p:sp>
      <p:sp>
        <p:nvSpPr>
          <p:cNvPr id="3" name="Tijdelijke aanduiding voor inhoud 2">
            <a:extLst>
              <a:ext uri="{FF2B5EF4-FFF2-40B4-BE49-F238E27FC236}">
                <a16:creationId xmlns:a16="http://schemas.microsoft.com/office/drawing/2014/main" id="{B3BE33E7-6354-41A0-9542-D490BBF90600}"/>
              </a:ext>
            </a:extLst>
          </p:cNvPr>
          <p:cNvSpPr>
            <a:spLocks noGrp="1"/>
          </p:cNvSpPr>
          <p:nvPr>
            <p:ph idx="1"/>
          </p:nvPr>
        </p:nvSpPr>
        <p:spPr>
          <a:xfrm>
            <a:off x="695325" y="1341438"/>
            <a:ext cx="10801350" cy="4580212"/>
          </a:xfrm>
        </p:spPr>
        <p:txBody>
          <a:bodyPr>
            <a:normAutofit/>
          </a:bodyPr>
          <a:lstStyle/>
          <a:p>
            <a:pPr marL="285750" indent="-285750">
              <a:buFont typeface="Arial" panose="020B0604020202020204" pitchFamily="34" charset="0"/>
              <a:buChar char="•"/>
            </a:pPr>
            <a:r>
              <a:rPr lang="nl-NL" sz="2400" b="0" dirty="0"/>
              <a:t>Maak rolopvatting / sturingsfilosofie expliciet</a:t>
            </a:r>
          </a:p>
          <a:p>
            <a:pPr marL="285750" indent="-285750">
              <a:buFont typeface="Arial" panose="020B0604020202020204" pitchFamily="34" charset="0"/>
              <a:buChar char="•"/>
            </a:pPr>
            <a:r>
              <a:rPr lang="nl-NL" sz="2400" b="0" dirty="0"/>
              <a:t>Stuur op de vervolgbesluiten uit de vorige twee sheets, met het oog op tijdige vergunningverlening</a:t>
            </a:r>
          </a:p>
          <a:p>
            <a:pPr marL="285750" indent="-285750">
              <a:buFont typeface="Arial" panose="020B0604020202020204" pitchFamily="34" charset="0"/>
              <a:buChar char="•"/>
            </a:pPr>
            <a:r>
              <a:rPr lang="nl-NL" sz="2400" b="0" dirty="0"/>
              <a:t>Benader de </a:t>
            </a:r>
            <a:r>
              <a:rPr lang="nl-NL" sz="2400" b="0" i="1" dirty="0"/>
              <a:t>ruimteclaims</a:t>
            </a:r>
            <a:r>
              <a:rPr lang="nl-NL" sz="2400" b="0" dirty="0"/>
              <a:t> vanwege de RES in samenhang met andere opgaven</a:t>
            </a:r>
          </a:p>
          <a:p>
            <a:pPr marL="285750" indent="-285750">
              <a:buFont typeface="Arial" panose="020B0604020202020204" pitchFamily="34" charset="0"/>
              <a:buChar char="•"/>
            </a:pPr>
            <a:r>
              <a:rPr lang="nl-NL" sz="2400" b="0" dirty="0"/>
              <a:t>Concretiseer de zoekgebieden / locatiekeuzen</a:t>
            </a:r>
          </a:p>
          <a:p>
            <a:pPr marL="285750" indent="-285750">
              <a:buFont typeface="Arial" panose="020B0604020202020204" pitchFamily="34" charset="0"/>
              <a:buChar char="•"/>
            </a:pPr>
            <a:r>
              <a:rPr lang="nl-NL" sz="2400" b="0" dirty="0"/>
              <a:t>Doorloop een </a:t>
            </a:r>
            <a:r>
              <a:rPr lang="nl-NL" sz="2400" b="0" dirty="0" err="1"/>
              <a:t>m.e.r</a:t>
            </a:r>
            <a:r>
              <a:rPr lang="nl-NL" sz="2400" b="0" dirty="0"/>
              <a:t>.-procedure</a:t>
            </a:r>
          </a:p>
          <a:p>
            <a:pPr marL="285750" indent="-285750">
              <a:buFont typeface="Arial" panose="020B0604020202020204" pitchFamily="34" charset="0"/>
              <a:buChar char="•"/>
            </a:pPr>
            <a:r>
              <a:rPr lang="nl-NL" sz="2400" b="0" dirty="0"/>
              <a:t>Doorloop een participatieproces</a:t>
            </a:r>
          </a:p>
          <a:p>
            <a:pPr marL="285750" indent="-285750">
              <a:buFont typeface="Arial" panose="020B0604020202020204" pitchFamily="34" charset="0"/>
              <a:buChar char="•"/>
            </a:pPr>
            <a:endParaRPr lang="nl-NL" dirty="0"/>
          </a:p>
          <a:p>
            <a:pPr marL="465138" lvl="2" indent="-285750"/>
            <a:endParaRPr lang="nl-NL" sz="1800" dirty="0"/>
          </a:p>
        </p:txBody>
      </p:sp>
      <p:sp>
        <p:nvSpPr>
          <p:cNvPr id="4" name="Tijdelijke aanduiding voor datum 3">
            <a:extLst>
              <a:ext uri="{FF2B5EF4-FFF2-40B4-BE49-F238E27FC236}">
                <a16:creationId xmlns:a16="http://schemas.microsoft.com/office/drawing/2014/main" id="{12BE59D6-39B6-45EA-B67E-288EEEA95887}"/>
              </a:ext>
            </a:extLst>
          </p:cNvPr>
          <p:cNvSpPr>
            <a:spLocks noGrp="1"/>
          </p:cNvSpPr>
          <p:nvPr>
            <p:ph type="dt" sz="half" idx="10"/>
          </p:nvPr>
        </p:nvSpPr>
        <p:spPr>
          <a:xfrm>
            <a:off x="8382000" y="6463929"/>
            <a:ext cx="2133600" cy="365125"/>
          </a:xfrm>
        </p:spPr>
        <p:txBody>
          <a:bodyPr anchor="ctr">
            <a:normAutofit/>
          </a:bodyPr>
          <a:lstStyle/>
          <a:p>
            <a:pPr>
              <a:spcAft>
                <a:spcPts val="600"/>
              </a:spcAft>
            </a:pPr>
            <a:fld id="{1B9C4504-4C85-4AA4-B4B0-610FE66FF201}" type="datetime2">
              <a:rPr lang="nl-NL" smtClean="0"/>
              <a:pPr>
                <a:spcAft>
                  <a:spcPts val="600"/>
                </a:spcAft>
              </a:pPr>
              <a:t>vrijdag 23 september 2022</a:t>
            </a:fld>
            <a:endParaRPr lang="nl-NL"/>
          </a:p>
        </p:txBody>
      </p:sp>
      <p:sp>
        <p:nvSpPr>
          <p:cNvPr id="10" name="Footer Placeholder 4">
            <a:extLst>
              <a:ext uri="{FF2B5EF4-FFF2-40B4-BE49-F238E27FC236}">
                <a16:creationId xmlns:a16="http://schemas.microsoft.com/office/drawing/2014/main" id="{7796D240-87EE-E79E-BB4F-C00E5735E9C5}"/>
              </a:ext>
            </a:extLst>
          </p:cNvPr>
          <p:cNvSpPr>
            <a:spLocks noGrp="1"/>
          </p:cNvSpPr>
          <p:nvPr>
            <p:ph type="ftr" sz="quarter" idx="11"/>
          </p:nvPr>
        </p:nvSpPr>
        <p:spPr>
          <a:xfrm>
            <a:off x="259976" y="6463459"/>
            <a:ext cx="5032786" cy="348315"/>
          </a:xfrm>
        </p:spPr>
        <p:txBody>
          <a:bodyPr/>
          <a:lstStyle/>
          <a:p>
            <a:endParaRPr lang="nl-NL"/>
          </a:p>
        </p:txBody>
      </p:sp>
      <p:sp>
        <p:nvSpPr>
          <p:cNvPr id="5" name="Tijdelijke aanduiding voor dianummer 4">
            <a:extLst>
              <a:ext uri="{FF2B5EF4-FFF2-40B4-BE49-F238E27FC236}">
                <a16:creationId xmlns:a16="http://schemas.microsoft.com/office/drawing/2014/main" id="{EFF3D8C2-1D3F-42D6-9DFF-1A9441C05F6B}"/>
              </a:ext>
            </a:extLst>
          </p:cNvPr>
          <p:cNvSpPr>
            <a:spLocks noGrp="1"/>
          </p:cNvSpPr>
          <p:nvPr>
            <p:ph type="sldNum" sz="quarter" idx="12"/>
          </p:nvPr>
        </p:nvSpPr>
        <p:spPr>
          <a:xfrm>
            <a:off x="11496674" y="6463929"/>
            <a:ext cx="435349" cy="365125"/>
          </a:xfrm>
        </p:spPr>
        <p:txBody>
          <a:bodyPr anchor="ctr">
            <a:normAutofit/>
          </a:bodyPr>
          <a:lstStyle/>
          <a:p>
            <a:pPr>
              <a:spcAft>
                <a:spcPts val="600"/>
              </a:spcAft>
            </a:pPr>
            <a:fld id="{F9DE7F4B-6E11-487C-9B28-4934A04645A5}" type="slidenum">
              <a:rPr lang="nl-NL" smtClean="0"/>
              <a:pPr>
                <a:spcAft>
                  <a:spcPts val="600"/>
                </a:spcAft>
              </a:pPr>
              <a:t>28</a:t>
            </a:fld>
            <a:endParaRPr lang="nl-NL"/>
          </a:p>
        </p:txBody>
      </p:sp>
    </p:spTree>
    <p:extLst>
      <p:ext uri="{BB962C8B-B14F-4D97-AF65-F5344CB8AC3E}">
        <p14:creationId xmlns:p14="http://schemas.microsoft.com/office/powerpoint/2010/main" val="12109301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2DAE61-B7BE-4772-AD4D-07611328E54F}"/>
              </a:ext>
            </a:extLst>
          </p:cNvPr>
          <p:cNvSpPr>
            <a:spLocks noGrp="1"/>
          </p:cNvSpPr>
          <p:nvPr>
            <p:ph type="title"/>
          </p:nvPr>
        </p:nvSpPr>
        <p:spPr>
          <a:xfrm>
            <a:off x="3207224" y="301013"/>
            <a:ext cx="5768454" cy="472361"/>
          </a:xfrm>
        </p:spPr>
        <p:txBody>
          <a:bodyPr anchor="ctr">
            <a:normAutofit/>
          </a:bodyPr>
          <a:lstStyle/>
          <a:p>
            <a:r>
              <a:rPr lang="nl-NL" sz="1700"/>
              <a:t>Aandachtspunten voor volksvertegenwoordigers</a:t>
            </a:r>
          </a:p>
        </p:txBody>
      </p:sp>
      <p:sp>
        <p:nvSpPr>
          <p:cNvPr id="3" name="Tijdelijke aanduiding voor inhoud 2">
            <a:extLst>
              <a:ext uri="{FF2B5EF4-FFF2-40B4-BE49-F238E27FC236}">
                <a16:creationId xmlns:a16="http://schemas.microsoft.com/office/drawing/2014/main" id="{B3BE33E7-6354-41A0-9542-D490BBF90600}"/>
              </a:ext>
            </a:extLst>
          </p:cNvPr>
          <p:cNvSpPr>
            <a:spLocks noGrp="1"/>
          </p:cNvSpPr>
          <p:nvPr>
            <p:ph idx="1"/>
          </p:nvPr>
        </p:nvSpPr>
        <p:spPr>
          <a:xfrm>
            <a:off x="381000" y="1341438"/>
            <a:ext cx="11636829" cy="4438876"/>
          </a:xfrm>
        </p:spPr>
        <p:txBody>
          <a:bodyPr wrap="none">
            <a:noAutofit/>
          </a:bodyPr>
          <a:lstStyle/>
          <a:p>
            <a:r>
              <a:rPr lang="nl-NL" sz="2400" dirty="0"/>
              <a:t>Instemming met RES</a:t>
            </a:r>
          </a:p>
          <a:p>
            <a:pPr marL="522288" lvl="2" indent="-342900"/>
            <a:r>
              <a:rPr lang="nl-NL" sz="2400" dirty="0"/>
              <a:t>Instemming van </a:t>
            </a:r>
            <a:r>
              <a:rPr lang="nl-NL" sz="2400" dirty="0" err="1"/>
              <a:t>gs</a:t>
            </a:r>
            <a:r>
              <a:rPr lang="nl-NL" sz="2400" dirty="0"/>
              <a:t>, </a:t>
            </a:r>
            <a:r>
              <a:rPr lang="nl-NL" sz="2400" dirty="0" err="1"/>
              <a:t>db</a:t>
            </a:r>
            <a:r>
              <a:rPr lang="nl-NL" sz="2400" dirty="0"/>
              <a:t> waterschappen, gemeenteraden, </a:t>
            </a:r>
          </a:p>
          <a:p>
            <a:pPr marL="179388" lvl="2" indent="0">
              <a:buNone/>
            </a:pPr>
            <a:r>
              <a:rPr lang="nl-NL" sz="2400" dirty="0" err="1"/>
              <a:t>ps</a:t>
            </a:r>
            <a:r>
              <a:rPr lang="nl-NL" sz="2400" dirty="0"/>
              <a:t> en de algemene vergaderingen van de waterschappen</a:t>
            </a:r>
          </a:p>
          <a:p>
            <a:r>
              <a:rPr lang="nl-NL" sz="2400" dirty="0"/>
              <a:t>Vaststellen Transitievisie Warmte</a:t>
            </a:r>
          </a:p>
          <a:p>
            <a:pPr marL="522288" lvl="2" indent="-342900"/>
            <a:r>
              <a:rPr lang="nl-NL" sz="2400" dirty="0"/>
              <a:t>vastgesteld door de gemeenteraad, of instemming met</a:t>
            </a:r>
          </a:p>
          <a:p>
            <a:r>
              <a:rPr lang="nl-NL" sz="2400" dirty="0"/>
              <a:t>Verankering in instrumentarium Omgevingswet:</a:t>
            </a:r>
          </a:p>
          <a:p>
            <a:pPr marL="522288" lvl="2" indent="-342900"/>
            <a:r>
              <a:rPr lang="nl-NL" sz="2400" dirty="0"/>
              <a:t>Omgevingsvisie – bevoegdheid gemeenteraad</a:t>
            </a:r>
          </a:p>
          <a:p>
            <a:pPr marL="522288" lvl="2" indent="-342900"/>
            <a:r>
              <a:rPr lang="nl-NL" sz="2400" dirty="0"/>
              <a:t>Programma – bevoegdheid college</a:t>
            </a:r>
          </a:p>
          <a:p>
            <a:pPr marL="522288" lvl="2" indent="-342900"/>
            <a:r>
              <a:rPr lang="nl-NL" sz="2400" dirty="0"/>
              <a:t>Omgevingsplan – bevoegdheid gemeenteraad (delegatiemogelijkheid)</a:t>
            </a:r>
          </a:p>
          <a:p>
            <a:pPr marL="522288" lvl="2" indent="-342900"/>
            <a:r>
              <a:rPr lang="nl-NL" sz="2400" dirty="0"/>
              <a:t>Omgevingsvergunningen – bevoegdheid college (gemeenteraad; </a:t>
            </a:r>
          </a:p>
          <a:p>
            <a:pPr marL="179388" lvl="2" indent="0">
              <a:buNone/>
            </a:pPr>
            <a:r>
              <a:rPr lang="nl-NL" sz="2400" dirty="0"/>
              <a:t>advies en instemming)</a:t>
            </a:r>
          </a:p>
          <a:p>
            <a:pPr marL="465138" lvl="2" indent="-285750"/>
            <a:endParaRPr lang="nl-NL" sz="2400" dirty="0"/>
          </a:p>
        </p:txBody>
      </p:sp>
      <p:sp>
        <p:nvSpPr>
          <p:cNvPr id="4" name="Tijdelijke aanduiding voor datum 3">
            <a:extLst>
              <a:ext uri="{FF2B5EF4-FFF2-40B4-BE49-F238E27FC236}">
                <a16:creationId xmlns:a16="http://schemas.microsoft.com/office/drawing/2014/main" id="{12BE59D6-39B6-45EA-B67E-288EEEA95887}"/>
              </a:ext>
            </a:extLst>
          </p:cNvPr>
          <p:cNvSpPr>
            <a:spLocks noGrp="1"/>
          </p:cNvSpPr>
          <p:nvPr>
            <p:ph type="dt" sz="half" idx="10"/>
          </p:nvPr>
        </p:nvSpPr>
        <p:spPr>
          <a:xfrm>
            <a:off x="8382000" y="6463929"/>
            <a:ext cx="2133600" cy="365125"/>
          </a:xfrm>
        </p:spPr>
        <p:txBody>
          <a:bodyPr anchor="ctr">
            <a:normAutofit/>
          </a:bodyPr>
          <a:lstStyle/>
          <a:p>
            <a:pPr>
              <a:spcAft>
                <a:spcPts val="600"/>
              </a:spcAft>
            </a:pPr>
            <a:fld id="{1B9C4504-4C85-4AA4-B4B0-610FE66FF201}" type="datetime2">
              <a:rPr lang="nl-NL" smtClean="0"/>
              <a:pPr>
                <a:spcAft>
                  <a:spcPts val="600"/>
                </a:spcAft>
              </a:pPr>
              <a:t>vrijdag 23 september 2022</a:t>
            </a:fld>
            <a:endParaRPr lang="nl-NL"/>
          </a:p>
        </p:txBody>
      </p:sp>
      <p:sp>
        <p:nvSpPr>
          <p:cNvPr id="16" name="Footer Placeholder 4">
            <a:extLst>
              <a:ext uri="{FF2B5EF4-FFF2-40B4-BE49-F238E27FC236}">
                <a16:creationId xmlns:a16="http://schemas.microsoft.com/office/drawing/2014/main" id="{713E9553-748B-0318-E656-B3BB5BDF670B}"/>
              </a:ext>
            </a:extLst>
          </p:cNvPr>
          <p:cNvSpPr>
            <a:spLocks noGrp="1"/>
          </p:cNvSpPr>
          <p:nvPr>
            <p:ph type="ftr" sz="quarter" idx="11"/>
          </p:nvPr>
        </p:nvSpPr>
        <p:spPr>
          <a:xfrm>
            <a:off x="259976" y="6463459"/>
            <a:ext cx="5032786" cy="348315"/>
          </a:xfrm>
        </p:spPr>
        <p:txBody>
          <a:bodyPr/>
          <a:lstStyle/>
          <a:p>
            <a:endParaRPr lang="nl-NL"/>
          </a:p>
        </p:txBody>
      </p:sp>
      <p:sp>
        <p:nvSpPr>
          <p:cNvPr id="5" name="Tijdelijke aanduiding voor dianummer 4">
            <a:extLst>
              <a:ext uri="{FF2B5EF4-FFF2-40B4-BE49-F238E27FC236}">
                <a16:creationId xmlns:a16="http://schemas.microsoft.com/office/drawing/2014/main" id="{EFF3D8C2-1D3F-42D6-9DFF-1A9441C05F6B}"/>
              </a:ext>
            </a:extLst>
          </p:cNvPr>
          <p:cNvSpPr>
            <a:spLocks noGrp="1"/>
          </p:cNvSpPr>
          <p:nvPr>
            <p:ph type="sldNum" sz="quarter" idx="12"/>
          </p:nvPr>
        </p:nvSpPr>
        <p:spPr>
          <a:xfrm>
            <a:off x="11496674" y="6463929"/>
            <a:ext cx="435349" cy="365125"/>
          </a:xfrm>
        </p:spPr>
        <p:txBody>
          <a:bodyPr anchor="ctr">
            <a:normAutofit/>
          </a:bodyPr>
          <a:lstStyle/>
          <a:p>
            <a:pPr>
              <a:spcAft>
                <a:spcPts val="600"/>
              </a:spcAft>
            </a:pPr>
            <a:fld id="{F9DE7F4B-6E11-487C-9B28-4934A04645A5}" type="slidenum">
              <a:rPr lang="nl-NL" smtClean="0"/>
              <a:pPr>
                <a:spcAft>
                  <a:spcPts val="600"/>
                </a:spcAft>
              </a:pPr>
              <a:t>29</a:t>
            </a:fld>
            <a:endParaRPr lang="nl-NL"/>
          </a:p>
        </p:txBody>
      </p:sp>
    </p:spTree>
    <p:extLst>
      <p:ext uri="{BB962C8B-B14F-4D97-AF65-F5344CB8AC3E}">
        <p14:creationId xmlns:p14="http://schemas.microsoft.com/office/powerpoint/2010/main" val="33093396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itle 1">
            <a:extLst>
              <a:ext uri="{FF2B5EF4-FFF2-40B4-BE49-F238E27FC236}">
                <a16:creationId xmlns:a16="http://schemas.microsoft.com/office/drawing/2014/main" id="{E8DA0A14-9DD1-4E6B-BF36-F8107D6A48B8}"/>
              </a:ext>
            </a:extLst>
          </p:cNvPr>
          <p:cNvSpPr>
            <a:spLocks noGrp="1"/>
          </p:cNvSpPr>
          <p:nvPr>
            <p:ph type="title"/>
          </p:nvPr>
        </p:nvSpPr>
        <p:spPr>
          <a:xfrm>
            <a:off x="2041451" y="301013"/>
            <a:ext cx="8123275" cy="787139"/>
          </a:xfrm>
        </p:spPr>
        <p:txBody>
          <a:bodyPr/>
          <a:lstStyle/>
          <a:p>
            <a:r>
              <a:rPr lang="nl-NL" sz="3200" dirty="0">
                <a:latin typeface="Calibri" panose="020F0502020204030204" pitchFamily="34" charset="0"/>
                <a:cs typeface="Calibri" panose="020F0502020204030204" pitchFamily="34" charset="0"/>
              </a:rPr>
              <a:t>Waarom</a:t>
            </a:r>
            <a:r>
              <a:rPr lang="en-US" sz="3200" dirty="0">
                <a:latin typeface="Calibri" panose="020F0502020204030204" pitchFamily="34" charset="0"/>
                <a:cs typeface="Calibri" panose="020F0502020204030204" pitchFamily="34" charset="0"/>
              </a:rPr>
              <a:t> een </a:t>
            </a:r>
            <a:r>
              <a:rPr lang="en-US" sz="3200" dirty="0" err="1">
                <a:latin typeface="Calibri" panose="020F0502020204030204" pitchFamily="34" charset="0"/>
                <a:cs typeface="Calibri" panose="020F0502020204030204" pitchFamily="34" charset="0"/>
              </a:rPr>
              <a:t>inwerkprogramma</a:t>
            </a:r>
            <a:r>
              <a:rPr lang="en-US" sz="3200" dirty="0">
                <a:latin typeface="Calibri" panose="020F0502020204030204" pitchFamily="34" charset="0"/>
                <a:cs typeface="Calibri" panose="020F0502020204030204" pitchFamily="34" charset="0"/>
              </a:rPr>
              <a:t> </a:t>
            </a:r>
            <a:br>
              <a:rPr lang="en-US" sz="3200" dirty="0">
                <a:latin typeface="Calibri" panose="020F0502020204030204" pitchFamily="34" charset="0"/>
                <a:cs typeface="Calibri" panose="020F0502020204030204" pitchFamily="34" charset="0"/>
              </a:rPr>
            </a:br>
            <a:r>
              <a:rPr lang="en-US" sz="3200" dirty="0">
                <a:latin typeface="Calibri" panose="020F0502020204030204" pitchFamily="34" charset="0"/>
                <a:cs typeface="Calibri" panose="020F0502020204030204" pitchFamily="34" charset="0"/>
              </a:rPr>
              <a:t>door VNG </a:t>
            </a:r>
            <a:r>
              <a:rPr lang="en-US" sz="3200" dirty="0" err="1">
                <a:latin typeface="Calibri" panose="020F0502020204030204" pitchFamily="34" charset="0"/>
                <a:cs typeface="Calibri" panose="020F0502020204030204" pitchFamily="34" charset="0"/>
              </a:rPr>
              <a:t>en</a:t>
            </a:r>
            <a:r>
              <a:rPr lang="en-US" sz="3200" dirty="0">
                <a:latin typeface="Calibri" panose="020F0502020204030204" pitchFamily="34" charset="0"/>
                <a:cs typeface="Calibri" panose="020F0502020204030204" pitchFamily="34" charset="0"/>
              </a:rPr>
              <a:t> NPRES</a:t>
            </a:r>
          </a:p>
        </p:txBody>
      </p:sp>
      <p:sp>
        <p:nvSpPr>
          <p:cNvPr id="3" name="Tijdelijke aanduiding voor inhoud 2">
            <a:extLst>
              <a:ext uri="{FF2B5EF4-FFF2-40B4-BE49-F238E27FC236}">
                <a16:creationId xmlns:a16="http://schemas.microsoft.com/office/drawing/2014/main" id="{D4BAE8E0-ADA6-4129-B21C-188EA09838F2}"/>
              </a:ext>
            </a:extLst>
          </p:cNvPr>
          <p:cNvSpPr>
            <a:spLocks noGrp="1"/>
          </p:cNvSpPr>
          <p:nvPr>
            <p:ph idx="1"/>
          </p:nvPr>
        </p:nvSpPr>
        <p:spPr>
          <a:xfrm>
            <a:off x="520995" y="2340429"/>
            <a:ext cx="5326912" cy="3573008"/>
          </a:xfrm>
        </p:spPr>
        <p:txBody>
          <a:bodyPr>
            <a:normAutofit/>
          </a:bodyPr>
          <a:lstStyle/>
          <a:p>
            <a:r>
              <a:rPr lang="nl-NL" sz="2400" dirty="0">
                <a:effectLst/>
                <a:latin typeface="Calibri" panose="020F0502020204030204" pitchFamily="34" charset="0"/>
                <a:ea typeface="Calibri" panose="020F0502020204030204" pitchFamily="34" charset="0"/>
              </a:rPr>
              <a:t>Ondersteunen van gemeenteraadsleden bij de invulling van hun rol bij de energietransitie. </a:t>
            </a:r>
          </a:p>
          <a:p>
            <a:r>
              <a:rPr lang="nl-NL" sz="2400" dirty="0">
                <a:effectLst/>
                <a:latin typeface="Calibri" panose="020F0502020204030204" pitchFamily="34" charset="0"/>
                <a:ea typeface="Calibri" panose="020F0502020204030204" pitchFamily="34" charset="0"/>
              </a:rPr>
              <a:t>Sterkere rol bij de RES en betrokkenheid met de energietransitie vergroten. </a:t>
            </a:r>
          </a:p>
          <a:p>
            <a:r>
              <a:rPr lang="nl-NL" sz="2400" dirty="0">
                <a:effectLst/>
                <a:latin typeface="Calibri" panose="020F0502020204030204" pitchFamily="34" charset="0"/>
                <a:ea typeface="Calibri" panose="020F0502020204030204" pitchFamily="34" charset="0"/>
              </a:rPr>
              <a:t>Actuele informatie en beantwoorden vragen</a:t>
            </a:r>
            <a:endParaRPr lang="nl-NL" sz="2400" dirty="0"/>
          </a:p>
        </p:txBody>
      </p:sp>
      <p:sp>
        <p:nvSpPr>
          <p:cNvPr id="6" name="Tijdelijke aanduiding voor dianummer 5">
            <a:extLst>
              <a:ext uri="{FF2B5EF4-FFF2-40B4-BE49-F238E27FC236}">
                <a16:creationId xmlns:a16="http://schemas.microsoft.com/office/drawing/2014/main" id="{7527462B-CA4F-4EDB-BBDA-9D3B3D078FD3}"/>
              </a:ext>
            </a:extLst>
          </p:cNvPr>
          <p:cNvSpPr>
            <a:spLocks noGrp="1"/>
          </p:cNvSpPr>
          <p:nvPr>
            <p:ph type="sldNum" sz="quarter" idx="12"/>
          </p:nvPr>
        </p:nvSpPr>
        <p:spPr>
          <a:xfrm>
            <a:off x="11496674" y="6463929"/>
            <a:ext cx="435349" cy="365125"/>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63D2515C-A37A-744F-8DA2-E1C9190E5349}" type="slidenum">
              <a:rPr kumimoji="0" lang="nl-NL" sz="800" b="0" i="0" u="none" strike="noStrike" kern="1200" cap="none" spc="0" normalizeH="0" baseline="0" noProof="0" smtClean="0">
                <a:ln>
                  <a:noFill/>
                </a:ln>
                <a:solidFill>
                  <a:srgbClr val="1D344D"/>
                </a:solidFill>
                <a:effectLst/>
                <a:uLnTx/>
                <a:uFillTx/>
                <a:latin typeface="Open Sans Light"/>
                <a:ea typeface="Open Sans Light" panose="020B0604020202020204" charset="0"/>
                <a:cs typeface="Open Sans Light" panose="020B0604020202020204" charset="0"/>
              </a:rPr>
              <a:pPr marL="0" marR="0" lvl="0" indent="0" algn="r" defTabSz="914400" rtl="0" eaLnBrk="1" fontAlgn="auto" latinLnBrk="0" hangingPunct="1">
                <a:lnSpc>
                  <a:spcPct val="100000"/>
                </a:lnSpc>
                <a:spcBef>
                  <a:spcPts val="0"/>
                </a:spcBef>
                <a:spcAft>
                  <a:spcPts val="600"/>
                </a:spcAft>
                <a:buClrTx/>
                <a:buSzTx/>
                <a:buFontTx/>
                <a:buNone/>
                <a:tabLst/>
                <a:defRPr/>
              </a:pPr>
              <a:t>3</a:t>
            </a:fld>
            <a:endParaRPr kumimoji="0" lang="nl-NL" sz="800" b="0" i="0" u="none" strike="noStrike" kern="1200" cap="none" spc="0" normalizeH="0" baseline="0" noProof="0">
              <a:ln>
                <a:noFill/>
              </a:ln>
              <a:solidFill>
                <a:srgbClr val="1D344D"/>
              </a:solidFill>
              <a:effectLst/>
              <a:uLnTx/>
              <a:uFillTx/>
              <a:latin typeface="Open Sans Light"/>
              <a:ea typeface="Open Sans Light" panose="020B0604020202020204" charset="0"/>
              <a:cs typeface="Open Sans Light" panose="020B0604020202020204" charset="0"/>
            </a:endParaRPr>
          </a:p>
        </p:txBody>
      </p:sp>
      <p:pic>
        <p:nvPicPr>
          <p:cNvPr id="1026" name="Picture 2" descr="Bericht Brochure RES en Besluitvorming bekijken">
            <a:extLst>
              <a:ext uri="{FF2B5EF4-FFF2-40B4-BE49-F238E27FC236}">
                <a16:creationId xmlns:a16="http://schemas.microsoft.com/office/drawing/2014/main" id="{926DAADC-FF5A-4B51-A995-F320F4F4F0DB}"/>
              </a:ext>
            </a:extLst>
          </p:cNvPr>
          <p:cNvPicPr>
            <a:picLocks noGrp="1" noChangeAspect="1" noChangeArrowheads="1"/>
          </p:cNvPicPr>
          <p:nvPr>
            <p:ph type="pic" sz="quarter" idx="14"/>
          </p:nvPr>
        </p:nvPicPr>
        <p:blipFill rotWithShape="1">
          <a:blip r:embed="rId2">
            <a:extLst>
              <a:ext uri="{28A0092B-C50C-407E-A947-70E740481C1C}">
                <a14:useLocalDpi xmlns:a14="http://schemas.microsoft.com/office/drawing/2010/main" val="0"/>
              </a:ext>
            </a:extLst>
          </a:blip>
          <a:srcRect l="9412" r="12661" b="-3"/>
          <a:stretch/>
        </p:blipFill>
        <p:spPr bwMode="auto">
          <a:xfrm>
            <a:off x="6788392" y="1638644"/>
            <a:ext cx="4708283" cy="4274793"/>
          </a:xfrm>
          <a:prstGeom prst="rect">
            <a:avLst/>
          </a:prstGeom>
          <a:solidFill>
            <a:srgbClr val="FFFFFF"/>
          </a:solidFill>
        </p:spPr>
      </p:pic>
      <p:pic>
        <p:nvPicPr>
          <p:cNvPr id="2" name="Afbeelding 1">
            <a:extLst>
              <a:ext uri="{FF2B5EF4-FFF2-40B4-BE49-F238E27FC236}">
                <a16:creationId xmlns:a16="http://schemas.microsoft.com/office/drawing/2014/main" id="{DC4F79CA-A14F-4BD7-BA94-38C473FB88B0}"/>
              </a:ext>
            </a:extLst>
          </p:cNvPr>
          <p:cNvPicPr>
            <a:picLocks noChangeAspect="1"/>
          </p:cNvPicPr>
          <p:nvPr/>
        </p:nvPicPr>
        <p:blipFill>
          <a:blip r:embed="rId3"/>
          <a:stretch>
            <a:fillRect/>
          </a:stretch>
        </p:blipFill>
        <p:spPr>
          <a:xfrm>
            <a:off x="46074" y="301013"/>
            <a:ext cx="1938696" cy="1091279"/>
          </a:xfrm>
          <a:prstGeom prst="rect">
            <a:avLst/>
          </a:prstGeom>
        </p:spPr>
      </p:pic>
    </p:spTree>
    <p:extLst>
      <p:ext uri="{BB962C8B-B14F-4D97-AF65-F5344CB8AC3E}">
        <p14:creationId xmlns:p14="http://schemas.microsoft.com/office/powerpoint/2010/main" val="10927947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3C9044B-2E21-A206-E27D-074E7C5933AB}"/>
              </a:ext>
            </a:extLst>
          </p:cNvPr>
          <p:cNvSpPr>
            <a:spLocks noGrp="1"/>
          </p:cNvSpPr>
          <p:nvPr>
            <p:ph type="title"/>
          </p:nvPr>
        </p:nvSpPr>
        <p:spPr/>
        <p:txBody>
          <a:bodyPr/>
          <a:lstStyle/>
          <a:p>
            <a:r>
              <a:rPr lang="nl-NL" dirty="0"/>
              <a:t>VRAGEN?</a:t>
            </a:r>
          </a:p>
        </p:txBody>
      </p:sp>
      <p:sp>
        <p:nvSpPr>
          <p:cNvPr id="4" name="Tijdelijke aanduiding voor datum 3">
            <a:extLst>
              <a:ext uri="{FF2B5EF4-FFF2-40B4-BE49-F238E27FC236}">
                <a16:creationId xmlns:a16="http://schemas.microsoft.com/office/drawing/2014/main" id="{E9CDF76C-537A-F243-8C87-0F5BEB23E5A0}"/>
              </a:ext>
            </a:extLst>
          </p:cNvPr>
          <p:cNvSpPr>
            <a:spLocks noGrp="1"/>
          </p:cNvSpPr>
          <p:nvPr>
            <p:ph type="dt" sz="half" idx="10"/>
          </p:nvPr>
        </p:nvSpPr>
        <p:spPr/>
        <p:txBody>
          <a:bodyPr/>
          <a:lstStyle/>
          <a:p>
            <a:fld id="{6C952479-DC96-4BDD-A11C-552B9625E58D}" type="datetime1">
              <a:rPr lang="en-US" smtClean="0"/>
              <a:t>9/23/2022</a:t>
            </a:fld>
            <a:endParaRPr lang="en-US"/>
          </a:p>
        </p:txBody>
      </p:sp>
      <p:sp>
        <p:nvSpPr>
          <p:cNvPr id="5" name="Tijdelijke aanduiding voor voettekst 4">
            <a:extLst>
              <a:ext uri="{FF2B5EF4-FFF2-40B4-BE49-F238E27FC236}">
                <a16:creationId xmlns:a16="http://schemas.microsoft.com/office/drawing/2014/main" id="{2D6FC4DB-6861-B7B9-09C9-EEB052A2B04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C848811-F50B-384B-B430-D3597C1CC6AE}"/>
              </a:ext>
            </a:extLst>
          </p:cNvPr>
          <p:cNvSpPr>
            <a:spLocks noGrp="1"/>
          </p:cNvSpPr>
          <p:nvPr>
            <p:ph type="sldNum" sz="quarter" idx="12"/>
          </p:nvPr>
        </p:nvSpPr>
        <p:spPr/>
        <p:txBody>
          <a:bodyPr/>
          <a:lstStyle/>
          <a:p>
            <a:fld id="{63D2515C-A37A-744F-8DA2-E1C9190E5349}" type="slidenum">
              <a:rPr lang="en-US" smtClean="0"/>
              <a:t>30</a:t>
            </a:fld>
            <a:endParaRPr lang="en-US"/>
          </a:p>
        </p:txBody>
      </p:sp>
    </p:spTree>
    <p:extLst>
      <p:ext uri="{BB962C8B-B14F-4D97-AF65-F5344CB8AC3E}">
        <p14:creationId xmlns:p14="http://schemas.microsoft.com/office/powerpoint/2010/main" val="31028512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ep 13"/>
          <p:cNvGrpSpPr/>
          <p:nvPr/>
        </p:nvGrpSpPr>
        <p:grpSpPr>
          <a:xfrm>
            <a:off x="-207264" y="-2910967"/>
            <a:ext cx="12399264" cy="4736592"/>
            <a:chOff x="0" y="-1"/>
            <a:chExt cx="11960352" cy="4398265"/>
          </a:xfrm>
        </p:grpSpPr>
        <p:pic>
          <p:nvPicPr>
            <p:cNvPr id="15" name="Afbeelding 14"/>
            <p:cNvPicPr>
              <a:picLocks noChangeAspect="1"/>
            </p:cNvPicPr>
            <p:nvPr/>
          </p:nvPicPr>
          <p:blipFill rotWithShape="1">
            <a:blip r:embed="rId3">
              <a:extLst>
                <a:ext uri="{28A0092B-C50C-407E-A947-70E740481C1C}">
                  <a14:useLocalDpi xmlns:a14="http://schemas.microsoft.com/office/drawing/2010/main" val="0"/>
                </a:ext>
              </a:extLst>
            </a:blip>
            <a:srcRect l="185" t="26819" r="1050" b="6059"/>
            <a:stretch/>
          </p:blipFill>
          <p:spPr>
            <a:xfrm>
              <a:off x="0" y="-1"/>
              <a:ext cx="11960352" cy="4260283"/>
            </a:xfrm>
            <a:prstGeom prst="rect">
              <a:avLst/>
            </a:prstGeom>
          </p:spPr>
        </p:pic>
        <p:sp>
          <p:nvSpPr>
            <p:cNvPr id="16" name="Rechthoek 15"/>
            <p:cNvSpPr/>
            <p:nvPr/>
          </p:nvSpPr>
          <p:spPr>
            <a:xfrm>
              <a:off x="4489704" y="3749040"/>
              <a:ext cx="2313432" cy="6492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Open Sans Light"/>
                <a:ea typeface="+mn-ea"/>
                <a:cs typeface="+mn-cs"/>
              </a:endParaRPr>
            </a:p>
          </p:txBody>
        </p:sp>
      </p:grpSp>
      <p:pic>
        <p:nvPicPr>
          <p:cNvPr id="13" name="Afbeelding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51008">
            <a:off x="3863752" y="2239261"/>
            <a:ext cx="2616982" cy="3508045"/>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5" name="Rechthoek 24">
            <a:extLst>
              <a:ext uri="{FF2B5EF4-FFF2-40B4-BE49-F238E27FC236}">
                <a16:creationId xmlns:a16="http://schemas.microsoft.com/office/drawing/2014/main" id="{C805C836-F8BB-4A9F-A0C9-DE3C93912272}"/>
              </a:ext>
            </a:extLst>
          </p:cNvPr>
          <p:cNvSpPr/>
          <p:nvPr/>
        </p:nvSpPr>
        <p:spPr>
          <a:xfrm>
            <a:off x="4744641" y="1137324"/>
            <a:ext cx="2404248"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4000" b="1" dirty="0">
                <a:solidFill>
                  <a:srgbClr val="006699"/>
                </a:solidFill>
                <a:latin typeface="Franklin Gothic Book" panose="020B0503020102020204" pitchFamily="34" charset="0"/>
              </a:rPr>
              <a:t>Informatie</a:t>
            </a:r>
            <a:endParaRPr kumimoji="0" lang="x-none" sz="4000" b="0" i="0" u="none" strike="noStrike" kern="1200" cap="none" spc="0" normalizeH="0" baseline="0" noProof="0" dirty="0">
              <a:ln>
                <a:noFill/>
              </a:ln>
              <a:solidFill>
                <a:srgbClr val="006699"/>
              </a:solidFill>
              <a:effectLst/>
              <a:uLnTx/>
              <a:uFillTx/>
              <a:latin typeface="Franklin Gothic Book" panose="020B0503020102020204" pitchFamily="34" charset="0"/>
              <a:ea typeface="+mn-ea"/>
              <a:cs typeface="+mn-cs"/>
            </a:endParaRPr>
          </a:p>
        </p:txBody>
      </p:sp>
      <p:pic>
        <p:nvPicPr>
          <p:cNvPr id="3" name="Afbeelding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89385" y="806132"/>
            <a:ext cx="3695895" cy="469042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2" name="Afbeelding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92368" y="3725336"/>
            <a:ext cx="3290173" cy="232653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Afbeelding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1956" y="672445"/>
            <a:ext cx="3547950" cy="5768478"/>
          </a:xfrm>
          <a:prstGeom prst="rect">
            <a:avLst/>
          </a:prstGeom>
          <a:ln>
            <a:noFill/>
          </a:ln>
          <a:effectLst>
            <a:outerShdw blurRad="190500" algn="tl" rotWithShape="0">
              <a:srgbClr val="000000">
                <a:alpha val="70000"/>
              </a:srgbClr>
            </a:outerShdw>
          </a:effectLst>
        </p:spPr>
      </p:pic>
      <p:pic>
        <p:nvPicPr>
          <p:cNvPr id="4" name="Afbeelding 3">
            <a:extLst>
              <a:ext uri="{FF2B5EF4-FFF2-40B4-BE49-F238E27FC236}">
                <a16:creationId xmlns:a16="http://schemas.microsoft.com/office/drawing/2014/main" id="{B0C56BC8-3D6E-403B-9DA6-A56CC4D9D984}"/>
              </a:ext>
            </a:extLst>
          </p:cNvPr>
          <p:cNvPicPr>
            <a:picLocks noChangeAspect="1"/>
          </p:cNvPicPr>
          <p:nvPr/>
        </p:nvPicPr>
        <p:blipFill rotWithShape="1">
          <a:blip r:embed="rId8"/>
          <a:srcRect l="13525" r="13719"/>
          <a:stretch/>
        </p:blipFill>
        <p:spPr>
          <a:xfrm>
            <a:off x="9472003" y="3604773"/>
            <a:ext cx="2488041" cy="2567658"/>
          </a:xfrm>
          <a:prstGeom prst="rect">
            <a:avLst/>
          </a:prstGeom>
        </p:spPr>
      </p:pic>
    </p:spTree>
    <p:extLst>
      <p:ext uri="{BB962C8B-B14F-4D97-AF65-F5344CB8AC3E}">
        <p14:creationId xmlns:p14="http://schemas.microsoft.com/office/powerpoint/2010/main" val="14288824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ep 13"/>
          <p:cNvGrpSpPr/>
          <p:nvPr/>
        </p:nvGrpSpPr>
        <p:grpSpPr>
          <a:xfrm>
            <a:off x="-207264" y="-2910967"/>
            <a:ext cx="12399264" cy="4736592"/>
            <a:chOff x="0" y="-1"/>
            <a:chExt cx="11960352" cy="4398265"/>
          </a:xfrm>
        </p:grpSpPr>
        <p:pic>
          <p:nvPicPr>
            <p:cNvPr id="15" name="Afbeelding 14"/>
            <p:cNvPicPr>
              <a:picLocks noChangeAspect="1"/>
            </p:cNvPicPr>
            <p:nvPr/>
          </p:nvPicPr>
          <p:blipFill rotWithShape="1">
            <a:blip r:embed="rId3">
              <a:extLst>
                <a:ext uri="{28A0092B-C50C-407E-A947-70E740481C1C}">
                  <a14:useLocalDpi xmlns:a14="http://schemas.microsoft.com/office/drawing/2010/main" val="0"/>
                </a:ext>
              </a:extLst>
            </a:blip>
            <a:srcRect l="185" t="26819" r="1050" b="6059"/>
            <a:stretch/>
          </p:blipFill>
          <p:spPr>
            <a:xfrm>
              <a:off x="0" y="-1"/>
              <a:ext cx="11960352" cy="4260283"/>
            </a:xfrm>
            <a:prstGeom prst="rect">
              <a:avLst/>
            </a:prstGeom>
          </p:spPr>
        </p:pic>
        <p:sp>
          <p:nvSpPr>
            <p:cNvPr id="16" name="Rechthoek 15"/>
            <p:cNvSpPr/>
            <p:nvPr/>
          </p:nvSpPr>
          <p:spPr>
            <a:xfrm>
              <a:off x="4489704" y="3749040"/>
              <a:ext cx="2313432" cy="6492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Open Sans Light"/>
                <a:ea typeface="+mn-ea"/>
                <a:cs typeface="+mn-cs"/>
              </a:endParaRPr>
            </a:p>
          </p:txBody>
        </p:sp>
      </p:grpSp>
      <p:sp>
        <p:nvSpPr>
          <p:cNvPr id="25" name="Rechthoek 24">
            <a:extLst>
              <a:ext uri="{FF2B5EF4-FFF2-40B4-BE49-F238E27FC236}">
                <a16:creationId xmlns:a16="http://schemas.microsoft.com/office/drawing/2014/main" id="{C805C836-F8BB-4A9F-A0C9-DE3C93912272}"/>
              </a:ext>
            </a:extLst>
          </p:cNvPr>
          <p:cNvSpPr/>
          <p:nvPr/>
        </p:nvSpPr>
        <p:spPr>
          <a:xfrm>
            <a:off x="4146426" y="1086550"/>
            <a:ext cx="2404248"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4000" b="1" dirty="0">
                <a:solidFill>
                  <a:srgbClr val="006699"/>
                </a:solidFill>
                <a:latin typeface="Franklin Gothic Book" panose="020B0503020102020204" pitchFamily="34" charset="0"/>
              </a:rPr>
              <a:t>Informatie</a:t>
            </a:r>
            <a:endParaRPr kumimoji="0" lang="x-none" sz="4000" b="0" i="0" u="none" strike="noStrike" kern="1200" cap="none" spc="0" normalizeH="0" baseline="0" noProof="0" dirty="0">
              <a:ln>
                <a:noFill/>
              </a:ln>
              <a:solidFill>
                <a:srgbClr val="006699"/>
              </a:solidFill>
              <a:effectLst/>
              <a:uLnTx/>
              <a:uFillTx/>
              <a:latin typeface="Franklin Gothic Book" panose="020B0503020102020204" pitchFamily="34" charset="0"/>
              <a:ea typeface="+mn-ea"/>
              <a:cs typeface="+mn-cs"/>
            </a:endParaRPr>
          </a:p>
        </p:txBody>
      </p:sp>
      <p:pic>
        <p:nvPicPr>
          <p:cNvPr id="3" name="Afbeelding 2"/>
          <p:cNvPicPr>
            <a:picLocks noChangeAspect="1"/>
          </p:cNvPicPr>
          <p:nvPr/>
        </p:nvPicPr>
        <p:blipFill>
          <a:blip r:embed="rId4"/>
          <a:srcRect/>
          <a:stretch/>
        </p:blipFill>
        <p:spPr>
          <a:xfrm>
            <a:off x="7512823" y="0"/>
            <a:ext cx="4331084" cy="288098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5" name="Afbeelding 4"/>
          <p:cNvPicPr>
            <a:picLocks noChangeAspect="1"/>
          </p:cNvPicPr>
          <p:nvPr/>
        </p:nvPicPr>
        <p:blipFill>
          <a:blip r:embed="rId5"/>
          <a:srcRect/>
          <a:stretch/>
        </p:blipFill>
        <p:spPr>
          <a:xfrm rot="20919123">
            <a:off x="242999" y="-156687"/>
            <a:ext cx="2757708" cy="3902246"/>
          </a:xfrm>
          <a:prstGeom prst="rect">
            <a:avLst/>
          </a:prstGeom>
          <a:ln>
            <a:noFill/>
          </a:ln>
          <a:effectLst>
            <a:outerShdw blurRad="190500" algn="tl" rotWithShape="0">
              <a:srgbClr val="000000">
                <a:alpha val="70000"/>
              </a:srgbClr>
            </a:outerShdw>
          </a:effectLst>
        </p:spPr>
      </p:pic>
      <p:pic>
        <p:nvPicPr>
          <p:cNvPr id="13" name="Afbeelding 12"/>
          <p:cNvPicPr>
            <a:picLocks noChangeAspect="1"/>
          </p:cNvPicPr>
          <p:nvPr/>
        </p:nvPicPr>
        <p:blipFill>
          <a:blip r:embed="rId6"/>
          <a:srcRect/>
          <a:stretch/>
        </p:blipFill>
        <p:spPr>
          <a:xfrm rot="551008">
            <a:off x="3170993" y="2499733"/>
            <a:ext cx="5228506" cy="2557141"/>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Afbeelding 1"/>
          <p:cNvPicPr>
            <a:picLocks noChangeAspect="1"/>
          </p:cNvPicPr>
          <p:nvPr/>
        </p:nvPicPr>
        <p:blipFill>
          <a:blip r:embed="rId7"/>
          <a:srcRect/>
          <a:stretch/>
        </p:blipFill>
        <p:spPr>
          <a:xfrm>
            <a:off x="7636688" y="3815880"/>
            <a:ext cx="4207219" cy="241991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Rechthoek 5">
            <a:extLst>
              <a:ext uri="{FF2B5EF4-FFF2-40B4-BE49-F238E27FC236}">
                <a16:creationId xmlns:a16="http://schemas.microsoft.com/office/drawing/2014/main" id="{3DAA21D5-F561-2452-3731-FD103EB9B728}"/>
              </a:ext>
            </a:extLst>
          </p:cNvPr>
          <p:cNvSpPr/>
          <p:nvPr/>
        </p:nvSpPr>
        <p:spPr>
          <a:xfrm>
            <a:off x="5977217" y="3244334"/>
            <a:ext cx="237566" cy="369332"/>
          </a:xfrm>
          <a:prstGeom prst="rect">
            <a:avLst/>
          </a:prstGeom>
        </p:spPr>
        <p:txBody>
          <a:bodyPr wrap="square">
            <a:spAutoFit/>
          </a:bodyPr>
          <a:lstStyle/>
          <a:p>
            <a:r>
              <a:rPr lang="nl-NL" dirty="0">
                <a:solidFill>
                  <a:srgbClr val="000000"/>
                </a:solidFill>
                <a:latin typeface="-webkit-standard"/>
              </a:rPr>
              <a:t> </a:t>
            </a:r>
            <a:endParaRPr lang="nl-NL" dirty="0"/>
          </a:p>
        </p:txBody>
      </p:sp>
      <p:pic>
        <p:nvPicPr>
          <p:cNvPr id="12" name="Afbeelding 11">
            <a:extLst>
              <a:ext uri="{FF2B5EF4-FFF2-40B4-BE49-F238E27FC236}">
                <a16:creationId xmlns:a16="http://schemas.microsoft.com/office/drawing/2014/main" id="{F6FE0B1C-3B97-1440-A7D8-E17490BE6AE5}"/>
              </a:ext>
            </a:extLst>
          </p:cNvPr>
          <p:cNvPicPr>
            <a:picLocks noChangeAspect="1"/>
          </p:cNvPicPr>
          <p:nvPr/>
        </p:nvPicPr>
        <p:blipFill>
          <a:blip r:embed="rId8"/>
          <a:srcRect/>
          <a:stretch/>
        </p:blipFill>
        <p:spPr>
          <a:xfrm>
            <a:off x="348093" y="4513620"/>
            <a:ext cx="3585711" cy="196333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1817576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5A7BFC-B26D-334D-A8C1-79A2025B80BD}"/>
              </a:ext>
            </a:extLst>
          </p:cNvPr>
          <p:cNvSpPr>
            <a:spLocks noGrp="1"/>
          </p:cNvSpPr>
          <p:nvPr>
            <p:ph type="title"/>
          </p:nvPr>
        </p:nvSpPr>
        <p:spPr>
          <a:xfrm>
            <a:off x="1285240" y="1236481"/>
            <a:ext cx="10044748" cy="820919"/>
          </a:xfrm>
        </p:spPr>
        <p:txBody>
          <a:bodyPr anchor="ctr">
            <a:normAutofit/>
          </a:bodyPr>
          <a:lstStyle/>
          <a:p>
            <a:r>
              <a:rPr lang="nl-NL" sz="5000" dirty="0"/>
              <a:t>Vervolg inwerkprogramma raadsleden</a:t>
            </a:r>
          </a:p>
        </p:txBody>
      </p:sp>
      <p:sp>
        <p:nvSpPr>
          <p:cNvPr id="3" name="Tijdelijke aanduiding voor inhoud 2">
            <a:extLst>
              <a:ext uri="{FF2B5EF4-FFF2-40B4-BE49-F238E27FC236}">
                <a16:creationId xmlns:a16="http://schemas.microsoft.com/office/drawing/2014/main" id="{C0BC4B25-E996-2540-A2BB-AE9C0070C64E}"/>
              </a:ext>
            </a:extLst>
          </p:cNvPr>
          <p:cNvSpPr>
            <a:spLocks noGrp="1"/>
          </p:cNvSpPr>
          <p:nvPr>
            <p:ph idx="1"/>
          </p:nvPr>
        </p:nvSpPr>
        <p:spPr>
          <a:xfrm>
            <a:off x="948804" y="2308024"/>
            <a:ext cx="10717619" cy="3816330"/>
          </a:xfrm>
        </p:spPr>
        <p:txBody>
          <a:bodyPr anchor="t">
            <a:normAutofit/>
          </a:bodyPr>
          <a:lstStyle/>
          <a:p>
            <a:pPr lvl="1"/>
            <a:endParaRPr lang="nl-NL" sz="2000"/>
          </a:p>
          <a:p>
            <a:pPr marL="0" indent="0">
              <a:buNone/>
            </a:pPr>
            <a:endParaRPr lang="nl-NL" sz="1300"/>
          </a:p>
          <a:p>
            <a:pPr marL="0" indent="0">
              <a:buNone/>
            </a:pPr>
            <a:endParaRPr lang="nl-NL" sz="1300" dirty="0"/>
          </a:p>
        </p:txBody>
      </p:sp>
      <p:graphicFrame>
        <p:nvGraphicFramePr>
          <p:cNvPr id="5" name="Tabel 4">
            <a:extLst>
              <a:ext uri="{FF2B5EF4-FFF2-40B4-BE49-F238E27FC236}">
                <a16:creationId xmlns:a16="http://schemas.microsoft.com/office/drawing/2014/main" id="{82296D73-A353-4E78-AA13-7E1B785B2AA2}"/>
              </a:ext>
            </a:extLst>
          </p:cNvPr>
          <p:cNvGraphicFramePr>
            <a:graphicFrameLocks noGrp="1"/>
          </p:cNvGraphicFramePr>
          <p:nvPr>
            <p:extLst>
              <p:ext uri="{D42A27DB-BD31-4B8C-83A1-F6EECF244321}">
                <p14:modId xmlns:p14="http://schemas.microsoft.com/office/powerpoint/2010/main" val="2864653515"/>
              </p:ext>
            </p:extLst>
          </p:nvPr>
        </p:nvGraphicFramePr>
        <p:xfrm>
          <a:off x="1488558" y="2917371"/>
          <a:ext cx="9841430" cy="2350050"/>
        </p:xfrm>
        <a:graphic>
          <a:graphicData uri="http://schemas.openxmlformats.org/drawingml/2006/table">
            <a:tbl>
              <a:tblPr firstRow="1" firstCol="1" bandRow="1">
                <a:tableStyleId>{5C22544A-7EE6-4342-B048-85BDC9FD1C3A}</a:tableStyleId>
              </a:tblPr>
              <a:tblGrid>
                <a:gridCol w="6346961">
                  <a:extLst>
                    <a:ext uri="{9D8B030D-6E8A-4147-A177-3AD203B41FA5}">
                      <a16:colId xmlns:a16="http://schemas.microsoft.com/office/drawing/2014/main" val="3212343338"/>
                    </a:ext>
                  </a:extLst>
                </a:gridCol>
                <a:gridCol w="3494469">
                  <a:extLst>
                    <a:ext uri="{9D8B030D-6E8A-4147-A177-3AD203B41FA5}">
                      <a16:colId xmlns:a16="http://schemas.microsoft.com/office/drawing/2014/main" val="541955891"/>
                    </a:ext>
                  </a:extLst>
                </a:gridCol>
              </a:tblGrid>
              <a:tr h="2069570">
                <a:tc>
                  <a:txBody>
                    <a:bodyPr/>
                    <a:lstStyle/>
                    <a:p>
                      <a:pPr marL="9525" indent="-6350">
                        <a:lnSpc>
                          <a:spcPct val="107000"/>
                        </a:lnSpc>
                        <a:spcAft>
                          <a:spcPts val="20"/>
                        </a:spcAft>
                      </a:pPr>
                      <a:r>
                        <a:rPr lang="nl-NL" sz="1800" b="0" dirty="0">
                          <a:solidFill>
                            <a:schemeClr val="tx1"/>
                          </a:solidFill>
                          <a:effectLst/>
                          <a:latin typeface="Calibri" panose="020F0502020204030204" pitchFamily="34" charset="0"/>
                          <a:cs typeface="Calibri" panose="020F0502020204030204" pitchFamily="34" charset="0"/>
                        </a:rPr>
                        <a:t>Thematische verdiepende </a:t>
                      </a:r>
                      <a:r>
                        <a:rPr lang="nl-NL" sz="1800" b="0" dirty="0" err="1">
                          <a:solidFill>
                            <a:schemeClr val="tx1"/>
                          </a:solidFill>
                          <a:effectLst/>
                          <a:latin typeface="Calibri" panose="020F0502020204030204" pitchFamily="34" charset="0"/>
                          <a:cs typeface="Calibri" panose="020F0502020204030204" pitchFamily="34" charset="0"/>
                        </a:rPr>
                        <a:t>webinars</a:t>
                      </a:r>
                      <a:r>
                        <a:rPr lang="nl-NL" sz="1800" b="0" dirty="0">
                          <a:solidFill>
                            <a:schemeClr val="tx1"/>
                          </a:solidFill>
                          <a:effectLst/>
                          <a:latin typeface="Calibri" panose="020F0502020204030204" pitchFamily="34" charset="0"/>
                          <a:cs typeface="Calibri" panose="020F0502020204030204" pitchFamily="34" charset="0"/>
                        </a:rPr>
                        <a:t> (online, start 19.30 uur)  </a:t>
                      </a:r>
                    </a:p>
                    <a:p>
                      <a:pPr marL="342900" lvl="0" indent="-342900">
                        <a:lnSpc>
                          <a:spcPct val="107000"/>
                        </a:lnSpc>
                        <a:buFont typeface="Calibri" panose="020F0502020204030204" pitchFamily="34" charset="0"/>
                        <a:buChar char="-"/>
                      </a:pPr>
                      <a:r>
                        <a:rPr lang="nl-NL" sz="1800" b="0" dirty="0">
                          <a:solidFill>
                            <a:schemeClr val="tx1"/>
                          </a:solidFill>
                          <a:effectLst/>
                          <a:latin typeface="Calibri" panose="020F0502020204030204" pitchFamily="34" charset="0"/>
                          <a:cs typeface="Calibri" panose="020F0502020204030204" pitchFamily="34" charset="0"/>
                        </a:rPr>
                        <a:t>Aardgasvrij maken van wijken en gebouwen</a:t>
                      </a:r>
                    </a:p>
                    <a:p>
                      <a:pPr marL="342900" lvl="0" indent="-342900">
                        <a:lnSpc>
                          <a:spcPct val="107000"/>
                        </a:lnSpc>
                        <a:spcAft>
                          <a:spcPts val="800"/>
                        </a:spcAft>
                        <a:buFont typeface="Calibri" panose="020F0502020204030204" pitchFamily="34" charset="0"/>
                        <a:buChar char="-"/>
                      </a:pPr>
                      <a:r>
                        <a:rPr lang="nl-NL" sz="1800" b="0" dirty="0">
                          <a:solidFill>
                            <a:schemeClr val="tx1"/>
                          </a:solidFill>
                          <a:effectLst/>
                          <a:latin typeface="Calibri" panose="020F0502020204030204" pitchFamily="34" charset="0"/>
                          <a:cs typeface="Calibri" panose="020F0502020204030204" pitchFamily="34" charset="0"/>
                        </a:rPr>
                        <a:t>Duurzame mobiliteit</a:t>
                      </a:r>
                      <a:endParaRPr lang="nl-NL" sz="1800" b="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chemeClr val="bg2"/>
                    </a:solidFill>
                  </a:tcPr>
                </a:tc>
                <a:tc>
                  <a:txBody>
                    <a:bodyPr/>
                    <a:lstStyle/>
                    <a:p>
                      <a:pPr marL="9525" indent="-6350">
                        <a:lnSpc>
                          <a:spcPct val="107000"/>
                        </a:lnSpc>
                        <a:spcAft>
                          <a:spcPts val="20"/>
                        </a:spcAft>
                      </a:pPr>
                      <a:r>
                        <a:rPr lang="en-US" sz="1800" b="0" dirty="0">
                          <a:solidFill>
                            <a:schemeClr val="tx1"/>
                          </a:solidFill>
                          <a:effectLst/>
                          <a:latin typeface="Calibri" panose="020F0502020204030204" pitchFamily="34" charset="0"/>
                          <a:cs typeface="Calibri" panose="020F0502020204030204" pitchFamily="34" charset="0"/>
                        </a:rPr>
                        <a:t> </a:t>
                      </a:r>
                      <a:endParaRPr lang="nl-NL" sz="1800" b="0" dirty="0">
                        <a:solidFill>
                          <a:schemeClr val="tx1"/>
                        </a:solidFill>
                        <a:effectLst/>
                        <a:latin typeface="Calibri" panose="020F0502020204030204" pitchFamily="34" charset="0"/>
                        <a:cs typeface="Calibri" panose="020F0502020204030204" pitchFamily="34" charset="0"/>
                      </a:endParaRPr>
                    </a:p>
                    <a:p>
                      <a:pPr marL="9525" indent="-6350">
                        <a:lnSpc>
                          <a:spcPct val="107000"/>
                        </a:lnSpc>
                        <a:spcAft>
                          <a:spcPts val="20"/>
                        </a:spcAft>
                      </a:pPr>
                      <a:r>
                        <a:rPr lang="en-US" sz="1800" b="0" dirty="0" err="1">
                          <a:solidFill>
                            <a:schemeClr val="tx1"/>
                          </a:solidFill>
                          <a:effectLst/>
                          <a:latin typeface="Calibri" panose="020F0502020204030204" pitchFamily="34" charset="0"/>
                          <a:cs typeface="Calibri" panose="020F0502020204030204" pitchFamily="34" charset="0"/>
                        </a:rPr>
                        <a:t>Woensdag</a:t>
                      </a:r>
                      <a:r>
                        <a:rPr lang="en-US" sz="1800" b="0" dirty="0">
                          <a:solidFill>
                            <a:schemeClr val="tx1"/>
                          </a:solidFill>
                          <a:effectLst/>
                          <a:latin typeface="Calibri" panose="020F0502020204030204" pitchFamily="34" charset="0"/>
                          <a:cs typeface="Calibri" panose="020F0502020204030204" pitchFamily="34" charset="0"/>
                        </a:rPr>
                        <a:t> 28 </a:t>
                      </a:r>
                      <a:r>
                        <a:rPr lang="en-US" sz="1800" b="0" dirty="0" err="1">
                          <a:solidFill>
                            <a:schemeClr val="tx1"/>
                          </a:solidFill>
                          <a:effectLst/>
                          <a:latin typeface="Calibri" panose="020F0502020204030204" pitchFamily="34" charset="0"/>
                          <a:cs typeface="Calibri" panose="020F0502020204030204" pitchFamily="34" charset="0"/>
                        </a:rPr>
                        <a:t>september</a:t>
                      </a:r>
                      <a:endParaRPr lang="nl-NL" sz="1800" b="0" dirty="0">
                        <a:solidFill>
                          <a:schemeClr val="tx1"/>
                        </a:solidFill>
                        <a:effectLst/>
                        <a:latin typeface="Calibri" panose="020F0502020204030204" pitchFamily="34" charset="0"/>
                        <a:cs typeface="Calibri" panose="020F0502020204030204" pitchFamily="34" charset="0"/>
                      </a:endParaRPr>
                    </a:p>
                    <a:p>
                      <a:pPr marL="9525" indent="-6350">
                        <a:lnSpc>
                          <a:spcPct val="107000"/>
                        </a:lnSpc>
                        <a:spcAft>
                          <a:spcPts val="20"/>
                        </a:spcAft>
                      </a:pPr>
                      <a:r>
                        <a:rPr lang="en-US" sz="1800" b="0" dirty="0" err="1">
                          <a:solidFill>
                            <a:schemeClr val="tx1"/>
                          </a:solidFill>
                          <a:effectLst/>
                          <a:latin typeface="Calibri" panose="020F0502020204030204" pitchFamily="34" charset="0"/>
                          <a:cs typeface="Calibri" panose="020F0502020204030204" pitchFamily="34" charset="0"/>
                        </a:rPr>
                        <a:t>Woensdag</a:t>
                      </a:r>
                      <a:r>
                        <a:rPr lang="en-US" sz="1800" b="0" dirty="0">
                          <a:solidFill>
                            <a:schemeClr val="tx1"/>
                          </a:solidFill>
                          <a:effectLst/>
                          <a:latin typeface="Calibri" panose="020F0502020204030204" pitchFamily="34" charset="0"/>
                          <a:cs typeface="Calibri" panose="020F0502020204030204" pitchFamily="34" charset="0"/>
                        </a:rPr>
                        <a:t> 5 </a:t>
                      </a:r>
                      <a:r>
                        <a:rPr lang="en-US" sz="1800" b="0" dirty="0" err="1">
                          <a:solidFill>
                            <a:schemeClr val="tx1"/>
                          </a:solidFill>
                          <a:effectLst/>
                          <a:latin typeface="Calibri" panose="020F0502020204030204" pitchFamily="34" charset="0"/>
                          <a:cs typeface="Calibri" panose="020F0502020204030204" pitchFamily="34" charset="0"/>
                        </a:rPr>
                        <a:t>oktober</a:t>
                      </a:r>
                      <a:endParaRPr lang="nl-NL" sz="1800" b="0" dirty="0">
                        <a:solidFill>
                          <a:schemeClr val="tx1"/>
                        </a:solidFill>
                        <a:effectLst/>
                        <a:latin typeface="Calibri" panose="020F0502020204030204" pitchFamily="34" charset="0"/>
                        <a:ea typeface="Verdana" panose="020B0604030504040204" pitchFamily="34" charset="0"/>
                        <a:cs typeface="Calibri" panose="020F0502020204030204" pitchFamily="34" charset="0"/>
                      </a:endParaRPr>
                    </a:p>
                  </a:txBody>
                  <a:tcPr marL="68580" marR="68580" marT="0" marB="0">
                    <a:solidFill>
                      <a:schemeClr val="bg2"/>
                    </a:solidFill>
                  </a:tcPr>
                </a:tc>
                <a:extLst>
                  <a:ext uri="{0D108BD9-81ED-4DB2-BD59-A6C34878D82A}">
                    <a16:rowId xmlns:a16="http://schemas.microsoft.com/office/drawing/2014/main" val="644400943"/>
                  </a:ext>
                </a:extLst>
              </a:tr>
              <a:tr h="218704">
                <a:tc>
                  <a:txBody>
                    <a:bodyPr/>
                    <a:lstStyle/>
                    <a:p>
                      <a:pPr marL="9525" indent="-6350">
                        <a:lnSpc>
                          <a:spcPct val="107000"/>
                        </a:lnSpc>
                        <a:spcAft>
                          <a:spcPts val="20"/>
                        </a:spcAft>
                      </a:pPr>
                      <a:endParaRPr lang="nl-NL" sz="1800" b="0" dirty="0">
                        <a:solidFill>
                          <a:schemeClr val="tx1"/>
                        </a:solidFill>
                        <a:effectLst/>
                        <a:latin typeface="Calibri" panose="020F0502020204030204" pitchFamily="34" charset="0"/>
                        <a:ea typeface="Verdana" panose="020B0604030504040204" pitchFamily="34" charset="0"/>
                        <a:cs typeface="Calibri" panose="020F0502020204030204" pitchFamily="34" charset="0"/>
                      </a:endParaRPr>
                    </a:p>
                  </a:txBody>
                  <a:tcPr marL="68580" marR="68580" marT="0" marB="0">
                    <a:solidFill>
                      <a:schemeClr val="bg2"/>
                    </a:solidFill>
                  </a:tcPr>
                </a:tc>
                <a:tc>
                  <a:txBody>
                    <a:bodyPr/>
                    <a:lstStyle/>
                    <a:p>
                      <a:pPr marL="9525" indent="-6350">
                        <a:lnSpc>
                          <a:spcPct val="107000"/>
                        </a:lnSpc>
                        <a:spcAft>
                          <a:spcPts val="20"/>
                        </a:spcAft>
                      </a:pPr>
                      <a:endParaRPr lang="nl-NL" sz="1800" b="0" dirty="0">
                        <a:solidFill>
                          <a:schemeClr val="tx1"/>
                        </a:solidFill>
                        <a:effectLst/>
                        <a:latin typeface="Calibri" panose="020F0502020204030204" pitchFamily="34" charset="0"/>
                        <a:ea typeface="Verdana" panose="020B0604030504040204" pitchFamily="34" charset="0"/>
                        <a:cs typeface="Calibri" panose="020F0502020204030204" pitchFamily="34" charset="0"/>
                      </a:endParaRPr>
                    </a:p>
                  </a:txBody>
                  <a:tcPr marL="68580" marR="68580" marT="0" marB="0">
                    <a:solidFill>
                      <a:schemeClr val="bg2"/>
                    </a:solidFill>
                  </a:tcPr>
                </a:tc>
                <a:extLst>
                  <a:ext uri="{0D108BD9-81ED-4DB2-BD59-A6C34878D82A}">
                    <a16:rowId xmlns:a16="http://schemas.microsoft.com/office/drawing/2014/main" val="1418305218"/>
                  </a:ext>
                </a:extLst>
              </a:tr>
            </a:tbl>
          </a:graphicData>
        </a:graphic>
      </p:graphicFrame>
      <p:pic>
        <p:nvPicPr>
          <p:cNvPr id="6" name="Afbeelding 5">
            <a:extLst>
              <a:ext uri="{FF2B5EF4-FFF2-40B4-BE49-F238E27FC236}">
                <a16:creationId xmlns:a16="http://schemas.microsoft.com/office/drawing/2014/main" id="{6DD06918-CD88-428F-8A7B-8A1138149692}"/>
              </a:ext>
            </a:extLst>
          </p:cNvPr>
          <p:cNvPicPr>
            <a:picLocks noChangeAspect="1"/>
          </p:cNvPicPr>
          <p:nvPr/>
        </p:nvPicPr>
        <p:blipFill>
          <a:blip r:embed="rId3"/>
          <a:stretch>
            <a:fillRect/>
          </a:stretch>
        </p:blipFill>
        <p:spPr>
          <a:xfrm>
            <a:off x="0" y="188007"/>
            <a:ext cx="1796902" cy="1011464"/>
          </a:xfrm>
          <a:prstGeom prst="rect">
            <a:avLst/>
          </a:prstGeom>
        </p:spPr>
      </p:pic>
    </p:spTree>
    <p:extLst>
      <p:ext uri="{BB962C8B-B14F-4D97-AF65-F5344CB8AC3E}">
        <p14:creationId xmlns:p14="http://schemas.microsoft.com/office/powerpoint/2010/main" val="20339174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23960E-71E3-4628-A69C-2214727D89FC}"/>
              </a:ext>
            </a:extLst>
          </p:cNvPr>
          <p:cNvSpPr>
            <a:spLocks noGrp="1"/>
          </p:cNvSpPr>
          <p:nvPr>
            <p:ph type="title"/>
          </p:nvPr>
        </p:nvSpPr>
        <p:spPr>
          <a:xfrm>
            <a:off x="4005942" y="1600181"/>
            <a:ext cx="5223117" cy="472361"/>
          </a:xfrm>
        </p:spPr>
        <p:txBody>
          <a:bodyPr/>
          <a:lstStyle/>
          <a:p>
            <a:r>
              <a:rPr lang="nl-NL" dirty="0"/>
              <a:t>BEDANKT VOOR UW AANWEZIGHEID</a:t>
            </a:r>
          </a:p>
        </p:txBody>
      </p:sp>
      <p:sp>
        <p:nvSpPr>
          <p:cNvPr id="3" name="Tijdelijke aanduiding voor inhoud 2">
            <a:extLst>
              <a:ext uri="{FF2B5EF4-FFF2-40B4-BE49-F238E27FC236}">
                <a16:creationId xmlns:a16="http://schemas.microsoft.com/office/drawing/2014/main" id="{1C91B806-B5DC-4E43-B4A9-5A927AFCD562}"/>
              </a:ext>
            </a:extLst>
          </p:cNvPr>
          <p:cNvSpPr>
            <a:spLocks noGrp="1"/>
          </p:cNvSpPr>
          <p:nvPr>
            <p:ph idx="1"/>
          </p:nvPr>
        </p:nvSpPr>
        <p:spPr>
          <a:xfrm>
            <a:off x="849086" y="2620927"/>
            <a:ext cx="10548257" cy="2860158"/>
          </a:xfrm>
        </p:spPr>
        <p:txBody>
          <a:bodyPr>
            <a:normAutofit/>
          </a:bodyPr>
          <a:lstStyle/>
          <a:p>
            <a:r>
              <a:rPr lang="nl-NL" sz="4800" dirty="0"/>
              <a:t>En heel veel succes de komende vier jaar!</a:t>
            </a:r>
          </a:p>
        </p:txBody>
      </p:sp>
      <p:sp>
        <p:nvSpPr>
          <p:cNvPr id="6" name="Tijdelijke aanduiding voor dianummer 5">
            <a:extLst>
              <a:ext uri="{FF2B5EF4-FFF2-40B4-BE49-F238E27FC236}">
                <a16:creationId xmlns:a16="http://schemas.microsoft.com/office/drawing/2014/main" id="{C37CC86D-8553-4DB0-8C34-146E0C156726}"/>
              </a:ext>
            </a:extLst>
          </p:cNvPr>
          <p:cNvSpPr>
            <a:spLocks noGrp="1"/>
          </p:cNvSpPr>
          <p:nvPr>
            <p:ph type="sldNum" sz="quarter" idx="12"/>
          </p:nvPr>
        </p:nvSpPr>
        <p:spPr/>
        <p:txBody>
          <a:bodyPr/>
          <a:lstStyle/>
          <a:p>
            <a:fld id="{63D2515C-A37A-744F-8DA2-E1C9190E5349}" type="slidenum">
              <a:rPr lang="nl-NL" smtClean="0"/>
              <a:pPr/>
              <a:t>34</a:t>
            </a:fld>
            <a:endParaRPr lang="nl-NL" dirty="0"/>
          </a:p>
        </p:txBody>
      </p:sp>
      <p:pic>
        <p:nvPicPr>
          <p:cNvPr id="4" name="Afbeelding 3">
            <a:extLst>
              <a:ext uri="{FF2B5EF4-FFF2-40B4-BE49-F238E27FC236}">
                <a16:creationId xmlns:a16="http://schemas.microsoft.com/office/drawing/2014/main" id="{91AF1543-7983-4490-9C5C-8D09B3DBBC4E}"/>
              </a:ext>
            </a:extLst>
          </p:cNvPr>
          <p:cNvPicPr>
            <a:picLocks noChangeAspect="1"/>
          </p:cNvPicPr>
          <p:nvPr/>
        </p:nvPicPr>
        <p:blipFill>
          <a:blip r:embed="rId2"/>
          <a:stretch>
            <a:fillRect/>
          </a:stretch>
        </p:blipFill>
        <p:spPr>
          <a:xfrm>
            <a:off x="405796" y="423859"/>
            <a:ext cx="1938696" cy="1091279"/>
          </a:xfrm>
          <a:prstGeom prst="rect">
            <a:avLst/>
          </a:prstGeom>
        </p:spPr>
      </p:pic>
    </p:spTree>
    <p:extLst>
      <p:ext uri="{BB962C8B-B14F-4D97-AF65-F5344CB8AC3E}">
        <p14:creationId xmlns:p14="http://schemas.microsoft.com/office/powerpoint/2010/main" val="9692440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83F9C4DB-E22F-4B09-B938-ACA10E847961}"/>
              </a:ext>
            </a:extLst>
          </p:cNvPr>
          <p:cNvSpPr>
            <a:spLocks noGrp="1"/>
          </p:cNvSpPr>
          <p:nvPr>
            <p:ph type="title"/>
          </p:nvPr>
        </p:nvSpPr>
        <p:spPr>
          <a:xfrm>
            <a:off x="701189" y="4479235"/>
            <a:ext cx="10795485" cy="1775791"/>
          </a:xfrm>
        </p:spPr>
        <p:txBody>
          <a:bodyPr/>
          <a:lstStyle/>
          <a:p>
            <a:r>
              <a:rPr lang="nl-NL" dirty="0"/>
              <a:t>Opgave voor duurzame energie </a:t>
            </a:r>
            <a:br>
              <a:rPr lang="nl-NL" dirty="0"/>
            </a:br>
            <a:r>
              <a:rPr lang="nl-NL" sz="2000" dirty="0"/>
              <a:t>Gerrie Fenten </a:t>
            </a:r>
            <a:br>
              <a:rPr lang="nl-NL" sz="2000" dirty="0"/>
            </a:br>
            <a:r>
              <a:rPr lang="nl-NL" sz="2000" dirty="0"/>
              <a:t>NP RES Thema Expert Ruimte</a:t>
            </a:r>
            <a:endParaRPr lang="nl-NL" sz="2000" b="0" dirty="0">
              <a:solidFill>
                <a:schemeClr val="accent3"/>
              </a:solidFill>
            </a:endParaRPr>
          </a:p>
        </p:txBody>
      </p:sp>
      <p:sp>
        <p:nvSpPr>
          <p:cNvPr id="6" name="Tijdelijke aanduiding voor dianummer 5">
            <a:extLst>
              <a:ext uri="{FF2B5EF4-FFF2-40B4-BE49-F238E27FC236}">
                <a16:creationId xmlns:a16="http://schemas.microsoft.com/office/drawing/2014/main" id="{71B9386A-FBE0-4035-9D63-675A6ACC83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2515C-A37A-744F-8DA2-E1C9190E5349}" type="slidenum">
              <a:rPr kumimoji="0" lang="en-US" sz="800" b="0" i="0" u="none" strike="noStrike" kern="1200" cap="none" spc="0" normalizeH="0" baseline="0" noProof="0" smtClean="0">
                <a:ln>
                  <a:noFill/>
                </a:ln>
                <a:solidFill>
                  <a:srgbClr val="1D344D"/>
                </a:solidFill>
                <a:effectLst/>
                <a:uLnTx/>
                <a:uFillTx/>
                <a:latin typeface="Open Sans Light"/>
                <a:ea typeface="Open Sans Light" panose="020B0604020202020204" charset="0"/>
                <a:cs typeface="Open Sans Light" panose="020B0604020202020204"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800" b="0" i="0" u="none" strike="noStrike" kern="1200" cap="none" spc="0" normalizeH="0" baseline="0" noProof="0">
              <a:ln>
                <a:noFill/>
              </a:ln>
              <a:solidFill>
                <a:srgbClr val="1D344D"/>
              </a:solidFill>
              <a:effectLst/>
              <a:uLnTx/>
              <a:uFillTx/>
              <a:latin typeface="Open Sans Light"/>
              <a:ea typeface="Open Sans Light" panose="020B0604020202020204" charset="0"/>
              <a:cs typeface="Open Sans Light" panose="020B0604020202020204" charset="0"/>
            </a:endParaRPr>
          </a:p>
        </p:txBody>
      </p:sp>
    </p:spTree>
    <p:extLst>
      <p:ext uri="{BB962C8B-B14F-4D97-AF65-F5344CB8AC3E}">
        <p14:creationId xmlns:p14="http://schemas.microsoft.com/office/powerpoint/2010/main" val="40273655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730C9-4E12-483C-897E-9B2F0987E1DF}"/>
              </a:ext>
            </a:extLst>
          </p:cNvPr>
          <p:cNvSpPr>
            <a:spLocks noGrp="1"/>
          </p:cNvSpPr>
          <p:nvPr>
            <p:ph type="title"/>
          </p:nvPr>
        </p:nvSpPr>
        <p:spPr/>
        <p:txBody>
          <a:bodyPr/>
          <a:lstStyle/>
          <a:p>
            <a:r>
              <a:rPr lang="nl-NL" sz="2800" dirty="0"/>
              <a:t>Afspraken Parijs</a:t>
            </a:r>
            <a:endParaRPr lang="en-US" sz="2800" dirty="0"/>
          </a:p>
        </p:txBody>
      </p:sp>
      <p:sp>
        <p:nvSpPr>
          <p:cNvPr id="4" name="Date Placeholder 3">
            <a:extLst>
              <a:ext uri="{FF2B5EF4-FFF2-40B4-BE49-F238E27FC236}">
                <a16:creationId xmlns:a16="http://schemas.microsoft.com/office/drawing/2014/main" id="{7194C1DF-6835-48DD-9565-544AC0E5A10B}"/>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nl-NL" sz="800" b="0" i="0" u="none" strike="noStrike" kern="1200" cap="none" spc="0" normalizeH="0" baseline="0" noProof="0" dirty="0">
              <a:ln>
                <a:noFill/>
              </a:ln>
              <a:solidFill>
                <a:srgbClr val="1D344D"/>
              </a:solidFill>
              <a:effectLst/>
              <a:uLnTx/>
              <a:uFillTx/>
              <a:latin typeface="Open Sans Light"/>
              <a:ea typeface="Open Sans Light" panose="020B0604020202020204" charset="0"/>
              <a:cs typeface="Open Sans Light" panose="020B0604020202020204" charset="0"/>
            </a:endParaRPr>
          </a:p>
        </p:txBody>
      </p:sp>
      <p:sp>
        <p:nvSpPr>
          <p:cNvPr id="6" name="Slide Number Placeholder 5">
            <a:extLst>
              <a:ext uri="{FF2B5EF4-FFF2-40B4-BE49-F238E27FC236}">
                <a16:creationId xmlns:a16="http://schemas.microsoft.com/office/drawing/2014/main" id="{EB7AB767-53B4-4C7D-87D5-24753F101E2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2515C-A37A-744F-8DA2-E1C9190E5349}" type="slidenum">
              <a:rPr kumimoji="0" lang="nl-NL" sz="800" b="0" i="0" u="none" strike="noStrike" kern="1200" cap="none" spc="0" normalizeH="0" baseline="0" noProof="0" smtClean="0">
                <a:ln>
                  <a:noFill/>
                </a:ln>
                <a:solidFill>
                  <a:srgbClr val="1D344D"/>
                </a:solidFill>
                <a:effectLst/>
                <a:uLnTx/>
                <a:uFillTx/>
                <a:latin typeface="Open Sans Light"/>
                <a:ea typeface="Open Sans Light" panose="020B0604020202020204" charset="0"/>
                <a:cs typeface="Open Sans Light" panose="020B0604020202020204"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l-NL" sz="800" b="0" i="0" u="none" strike="noStrike" kern="1200" cap="none" spc="0" normalizeH="0" baseline="0" noProof="0" dirty="0">
              <a:ln>
                <a:noFill/>
              </a:ln>
              <a:solidFill>
                <a:srgbClr val="1D344D"/>
              </a:solidFill>
              <a:effectLst/>
              <a:uLnTx/>
              <a:uFillTx/>
              <a:latin typeface="Open Sans Light"/>
              <a:ea typeface="Open Sans Light" panose="020B0604020202020204" charset="0"/>
              <a:cs typeface="Open Sans Light" panose="020B0604020202020204" charset="0"/>
            </a:endParaRPr>
          </a:p>
        </p:txBody>
      </p:sp>
      <p:sp>
        <p:nvSpPr>
          <p:cNvPr id="14" name="Tekstvak 13">
            <a:extLst>
              <a:ext uri="{FF2B5EF4-FFF2-40B4-BE49-F238E27FC236}">
                <a16:creationId xmlns:a16="http://schemas.microsoft.com/office/drawing/2014/main" id="{FA9E4662-9A82-40A1-9A68-2F46C301DA24}"/>
              </a:ext>
            </a:extLst>
          </p:cNvPr>
          <p:cNvSpPr txBox="1"/>
          <p:nvPr/>
        </p:nvSpPr>
        <p:spPr>
          <a:xfrm>
            <a:off x="356135" y="1455201"/>
            <a:ext cx="40700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233D5A"/>
                </a:solidFill>
                <a:effectLst/>
                <a:uLnTx/>
                <a:uFillTx/>
                <a:latin typeface="Open Sans Light"/>
                <a:ea typeface="+mn-ea"/>
                <a:cs typeface="+mn-cs"/>
              </a:rPr>
              <a:t>)</a:t>
            </a:r>
          </a:p>
        </p:txBody>
      </p:sp>
      <p:pic>
        <p:nvPicPr>
          <p:cNvPr id="11" name="Tijdelijke aanduiding voor afbeelding 5">
            <a:extLst>
              <a:ext uri="{FF2B5EF4-FFF2-40B4-BE49-F238E27FC236}">
                <a16:creationId xmlns:a16="http://schemas.microsoft.com/office/drawing/2014/main" id="{95102082-D0A6-481E-B4A1-048DEC18589C}"/>
              </a:ext>
            </a:extLst>
          </p:cNvPr>
          <p:cNvPicPr>
            <a:picLocks noChangeAspect="1"/>
          </p:cNvPicPr>
          <p:nvPr/>
        </p:nvPicPr>
        <p:blipFill>
          <a:blip r:embed="rId2"/>
          <a:srcRect l="1564" r="1564"/>
          <a:stretch>
            <a:fillRect/>
          </a:stretch>
        </p:blipFill>
        <p:spPr>
          <a:xfrm>
            <a:off x="507530" y="1641475"/>
            <a:ext cx="5316328" cy="4140200"/>
          </a:xfrm>
          <a:prstGeom prst="rect">
            <a:avLst/>
          </a:prstGeom>
        </p:spPr>
      </p:pic>
      <p:sp>
        <p:nvSpPr>
          <p:cNvPr id="13" name="Tijdelijke aanduiding voor tekst 3">
            <a:extLst>
              <a:ext uri="{FF2B5EF4-FFF2-40B4-BE49-F238E27FC236}">
                <a16:creationId xmlns:a16="http://schemas.microsoft.com/office/drawing/2014/main" id="{EB9F0955-19F9-4D55-B70B-BAE447257E68}"/>
              </a:ext>
            </a:extLst>
          </p:cNvPr>
          <p:cNvSpPr txBox="1">
            <a:spLocks/>
          </p:cNvSpPr>
          <p:nvPr/>
        </p:nvSpPr>
        <p:spPr>
          <a:xfrm>
            <a:off x="6368144" y="1605675"/>
            <a:ext cx="5316328" cy="4176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Open Sans Light" panose="020B0604020202020204" charset="0"/>
                <a:cs typeface="Open Sans Light" panose="020B060402020202020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Light" panose="020B0604020202020204" charset="0"/>
                <a:ea typeface="Open Sans Light" panose="020B0604020202020204" charset="0"/>
                <a:cs typeface="Open Sans Light" panose="020B060402020202020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Open Sans Light" panose="020B0604020202020204" charset="0"/>
                <a:ea typeface="Open Sans Light" panose="020B0604020202020204" charset="0"/>
                <a:cs typeface="Open Sans Light" panose="020B060402020202020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Open Sans Light" panose="020B0604020202020204" charset="0"/>
                <a:ea typeface="Open Sans Light" panose="020B0604020202020204" charset="0"/>
                <a:cs typeface="Open Sans Light" panose="020B060402020202020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Open Sans Light" panose="020B0604020202020204" charset="0"/>
                <a:ea typeface="Open Sans Light" panose="020B0604020202020204" charset="0"/>
                <a:cs typeface="Open Sans Light" panose="020B060402020202020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err="1">
                <a:latin typeface="+mj-lt"/>
              </a:rPr>
              <a:t>Mondiale</a:t>
            </a:r>
            <a:r>
              <a:rPr lang="en-US" sz="2400" dirty="0">
                <a:latin typeface="+mj-lt"/>
              </a:rPr>
              <a:t> </a:t>
            </a:r>
            <a:r>
              <a:rPr lang="en-US" sz="2400" dirty="0" err="1">
                <a:latin typeface="+mj-lt"/>
              </a:rPr>
              <a:t>temperatuurstijging</a:t>
            </a:r>
            <a:r>
              <a:rPr lang="en-US" sz="2400" dirty="0">
                <a:latin typeface="+mj-lt"/>
              </a:rPr>
              <a:t> </a:t>
            </a:r>
            <a:r>
              <a:rPr lang="en-US" sz="2400" dirty="0" err="1">
                <a:latin typeface="+mj-lt"/>
              </a:rPr>
              <a:t>beperken</a:t>
            </a:r>
            <a:r>
              <a:rPr lang="en-US" sz="2400" dirty="0">
                <a:latin typeface="+mj-lt"/>
              </a:rPr>
              <a:t> tot </a:t>
            </a:r>
            <a:r>
              <a:rPr lang="en-US" sz="2400" dirty="0" err="1">
                <a:latin typeface="+mj-lt"/>
              </a:rPr>
              <a:t>ruim</a:t>
            </a:r>
            <a:r>
              <a:rPr lang="en-US" sz="2400" dirty="0">
                <a:latin typeface="+mj-lt"/>
              </a:rPr>
              <a:t> </a:t>
            </a:r>
            <a:r>
              <a:rPr lang="en-US" sz="2400" dirty="0" err="1">
                <a:latin typeface="+mj-lt"/>
              </a:rPr>
              <a:t>onder</a:t>
            </a:r>
            <a:r>
              <a:rPr lang="en-US" sz="2400" dirty="0">
                <a:latin typeface="+mj-lt"/>
              </a:rPr>
              <a:t> de 2 </a:t>
            </a:r>
            <a:r>
              <a:rPr lang="en-US" sz="2400" dirty="0" err="1">
                <a:latin typeface="+mj-lt"/>
              </a:rPr>
              <a:t>graden</a:t>
            </a:r>
            <a:endParaRPr lang="en-US" sz="2400" dirty="0">
              <a:latin typeface="+mj-lt"/>
            </a:endParaRPr>
          </a:p>
          <a:p>
            <a:pPr marL="0" indent="0">
              <a:buFont typeface="Arial" panose="020B0604020202020204" pitchFamily="34" charset="0"/>
              <a:buNone/>
            </a:pPr>
            <a:endParaRPr lang="en-US" sz="2400" dirty="0">
              <a:latin typeface="+mj-lt"/>
            </a:endParaRPr>
          </a:p>
          <a:p>
            <a:r>
              <a:rPr lang="en-US" sz="2400" dirty="0">
                <a:latin typeface="+mj-lt"/>
              </a:rPr>
              <a:t>80-95% </a:t>
            </a:r>
            <a:r>
              <a:rPr lang="en-US" sz="2400" dirty="0" err="1">
                <a:latin typeface="+mj-lt"/>
              </a:rPr>
              <a:t>reductie</a:t>
            </a:r>
            <a:r>
              <a:rPr lang="en-US" sz="2400" dirty="0">
                <a:latin typeface="+mj-lt"/>
              </a:rPr>
              <a:t> </a:t>
            </a:r>
            <a:r>
              <a:rPr lang="en-US" sz="2400" dirty="0" err="1">
                <a:latin typeface="+mj-lt"/>
              </a:rPr>
              <a:t>broeikasgas-emissies</a:t>
            </a:r>
            <a:r>
              <a:rPr lang="en-US" sz="2400" dirty="0">
                <a:latin typeface="+mj-lt"/>
              </a:rPr>
              <a:t> in 2050 </a:t>
            </a:r>
            <a:r>
              <a:rPr lang="en-US" sz="2400" dirty="0" err="1">
                <a:latin typeface="+mj-lt"/>
              </a:rPr>
              <a:t>t.o.v</a:t>
            </a:r>
            <a:r>
              <a:rPr lang="en-US" sz="2400" dirty="0">
                <a:latin typeface="+mj-lt"/>
              </a:rPr>
              <a:t>. 1990 door:</a:t>
            </a:r>
          </a:p>
          <a:p>
            <a:pPr lvl="2"/>
            <a:r>
              <a:rPr lang="en-US" sz="2400" dirty="0">
                <a:latin typeface="+mj-lt"/>
              </a:rPr>
              <a:t> </a:t>
            </a:r>
            <a:r>
              <a:rPr lang="en-US" sz="2400" dirty="0" err="1">
                <a:latin typeface="+mj-lt"/>
              </a:rPr>
              <a:t>daling</a:t>
            </a:r>
            <a:r>
              <a:rPr lang="en-US" sz="2400" dirty="0">
                <a:latin typeface="+mj-lt"/>
              </a:rPr>
              <a:t> </a:t>
            </a:r>
            <a:r>
              <a:rPr lang="en-US" sz="2400" dirty="0" err="1">
                <a:latin typeface="+mj-lt"/>
              </a:rPr>
              <a:t>energieverbruik</a:t>
            </a:r>
            <a:endParaRPr lang="en-US" sz="2400" dirty="0">
              <a:latin typeface="+mj-lt"/>
            </a:endParaRPr>
          </a:p>
          <a:p>
            <a:pPr lvl="2"/>
            <a:r>
              <a:rPr lang="en-US" sz="2400" b="1" dirty="0">
                <a:latin typeface="+mj-lt"/>
              </a:rPr>
              <a:t> </a:t>
            </a:r>
            <a:r>
              <a:rPr lang="en-US" sz="2400" b="1" dirty="0" err="1">
                <a:latin typeface="+mj-lt"/>
              </a:rPr>
              <a:t>gebruik</a:t>
            </a:r>
            <a:r>
              <a:rPr lang="en-US" sz="2400" b="1" dirty="0">
                <a:latin typeface="+mj-lt"/>
              </a:rPr>
              <a:t> </a:t>
            </a:r>
            <a:r>
              <a:rPr lang="en-US" sz="2400" b="1" dirty="0" err="1">
                <a:latin typeface="+mj-lt"/>
              </a:rPr>
              <a:t>hernieuwbare</a:t>
            </a:r>
            <a:r>
              <a:rPr lang="en-US" sz="2400" b="1" dirty="0">
                <a:latin typeface="+mj-lt"/>
              </a:rPr>
              <a:t>  </a:t>
            </a:r>
            <a:r>
              <a:rPr lang="en-US" sz="2400" b="1" dirty="0" err="1">
                <a:latin typeface="+mj-lt"/>
              </a:rPr>
              <a:t>energiebronnen</a:t>
            </a:r>
            <a:endParaRPr lang="en-US" sz="2400" b="1" dirty="0">
              <a:latin typeface="+mj-lt"/>
            </a:endParaRPr>
          </a:p>
          <a:p>
            <a:endParaRPr lang="nl-NL" dirty="0"/>
          </a:p>
        </p:txBody>
      </p:sp>
    </p:spTree>
    <p:extLst>
      <p:ext uri="{BB962C8B-B14F-4D97-AF65-F5344CB8AC3E}">
        <p14:creationId xmlns:p14="http://schemas.microsoft.com/office/powerpoint/2010/main" val="24603511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05281E7-F294-7D4C-8C33-435D812F73AA}"/>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E3411D-B9B8-4419-B5AA-AFBB75854EC6}" type="datetime1">
              <a:rPr kumimoji="0" lang="en-US" sz="800" b="0" i="0" u="none" strike="noStrike" kern="1200" cap="none" spc="0" normalizeH="0" baseline="0" noProof="0" smtClean="0">
                <a:ln>
                  <a:noFill/>
                </a:ln>
                <a:solidFill>
                  <a:srgbClr val="1D344D"/>
                </a:solidFill>
                <a:effectLst/>
                <a:uLnTx/>
                <a:uFillTx/>
                <a:latin typeface="Open Sans Light"/>
                <a:ea typeface="Open Sans Light" panose="020B0604020202020204" charset="0"/>
                <a:cs typeface="Open Sans Light" panose="020B0604020202020204" charset="0"/>
              </a:rPr>
              <a:pPr marL="0" marR="0" lvl="0" indent="0" algn="r" defTabSz="914400" rtl="0" eaLnBrk="1" fontAlgn="auto" latinLnBrk="0" hangingPunct="1">
                <a:lnSpc>
                  <a:spcPct val="100000"/>
                </a:lnSpc>
                <a:spcBef>
                  <a:spcPts val="0"/>
                </a:spcBef>
                <a:spcAft>
                  <a:spcPts val="0"/>
                </a:spcAft>
                <a:buClrTx/>
                <a:buSzTx/>
                <a:buFontTx/>
                <a:buNone/>
                <a:tabLst/>
                <a:defRPr/>
              </a:pPr>
              <a:t>9/23/2022</a:t>
            </a:fld>
            <a:endParaRPr kumimoji="0" lang="nl-NL" sz="800" b="0" i="0" u="none" strike="noStrike" kern="1200" cap="none" spc="0" normalizeH="0" baseline="0" noProof="0" dirty="0">
              <a:ln>
                <a:noFill/>
              </a:ln>
              <a:solidFill>
                <a:srgbClr val="1D344D"/>
              </a:solidFill>
              <a:effectLst/>
              <a:uLnTx/>
              <a:uFillTx/>
              <a:latin typeface="Open Sans Light"/>
              <a:ea typeface="Open Sans Light" panose="020B0604020202020204" charset="0"/>
              <a:cs typeface="Open Sans Light" panose="020B0604020202020204" charset="0"/>
            </a:endParaRPr>
          </a:p>
        </p:txBody>
      </p:sp>
      <p:sp>
        <p:nvSpPr>
          <p:cNvPr id="6" name="Slide Number Placeholder 5">
            <a:extLst>
              <a:ext uri="{FF2B5EF4-FFF2-40B4-BE49-F238E27FC236}">
                <a16:creationId xmlns:a16="http://schemas.microsoft.com/office/drawing/2014/main" id="{069ACDF7-85C6-B446-BEE0-A8414CD923E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2515C-A37A-744F-8DA2-E1C9190E5349}" type="slidenum">
              <a:rPr kumimoji="0" lang="nl-NL" sz="800" b="0" i="0" u="none" strike="noStrike" kern="1200" cap="none" spc="0" normalizeH="0" baseline="0" noProof="0" smtClean="0">
                <a:ln>
                  <a:noFill/>
                </a:ln>
                <a:solidFill>
                  <a:srgbClr val="1D344D"/>
                </a:solidFill>
                <a:effectLst/>
                <a:uLnTx/>
                <a:uFillTx/>
                <a:latin typeface="Open Sans Light"/>
                <a:ea typeface="Open Sans Light" panose="020B0604020202020204" charset="0"/>
                <a:cs typeface="Open Sans Light" panose="020B060402020202020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l-NL" sz="800" b="0" i="0" u="none" strike="noStrike" kern="1200" cap="none" spc="0" normalizeH="0" baseline="0" noProof="0" dirty="0">
              <a:ln>
                <a:noFill/>
              </a:ln>
              <a:solidFill>
                <a:srgbClr val="1D344D"/>
              </a:solidFill>
              <a:effectLst/>
              <a:uLnTx/>
              <a:uFillTx/>
              <a:latin typeface="Open Sans Light"/>
              <a:ea typeface="Open Sans Light" panose="020B0604020202020204" charset="0"/>
              <a:cs typeface="Open Sans Light" panose="020B0604020202020204" charset="0"/>
            </a:endParaRPr>
          </a:p>
        </p:txBody>
      </p:sp>
      <p:pic>
        <p:nvPicPr>
          <p:cNvPr id="7" name="Tijdelijke aanduiding voor afbeelding 4">
            <a:extLst>
              <a:ext uri="{FF2B5EF4-FFF2-40B4-BE49-F238E27FC236}">
                <a16:creationId xmlns:a16="http://schemas.microsoft.com/office/drawing/2014/main" id="{670E26FE-8349-BF47-9E46-A031F92D7F00}"/>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l="1072" r="1072"/>
          <a:stretch>
            <a:fillRect/>
          </a:stretch>
        </p:blipFill>
        <p:spPr>
          <a:xfrm>
            <a:off x="1421135" y="817848"/>
            <a:ext cx="9349730" cy="5374471"/>
          </a:xfrm>
          <a:prstGeom prst="rect">
            <a:avLst/>
          </a:prstGeom>
        </p:spPr>
      </p:pic>
      <p:sp>
        <p:nvSpPr>
          <p:cNvPr id="8" name="Title 6">
            <a:extLst>
              <a:ext uri="{FF2B5EF4-FFF2-40B4-BE49-F238E27FC236}">
                <a16:creationId xmlns:a16="http://schemas.microsoft.com/office/drawing/2014/main" id="{E90A4F75-1136-354E-923F-4D1D191DA424}"/>
              </a:ext>
            </a:extLst>
          </p:cNvPr>
          <p:cNvSpPr>
            <a:spLocks noGrp="1"/>
          </p:cNvSpPr>
          <p:nvPr>
            <p:ph type="title"/>
          </p:nvPr>
        </p:nvSpPr>
        <p:spPr>
          <a:xfrm>
            <a:off x="4815648" y="301013"/>
            <a:ext cx="2560705" cy="472361"/>
          </a:xfrm>
          <a:solidFill>
            <a:schemeClr val="accent1"/>
          </a:solidFill>
        </p:spPr>
        <p:txBody>
          <a:bodyPr vert="horz" lIns="0" tIns="28800" rIns="0" bIns="0" rtlCol="0" anchor="ctr">
            <a:noAutofit/>
          </a:bodyPr>
          <a:lstStyle/>
          <a:p>
            <a:r>
              <a:rPr lang="en-US">
                <a:solidFill>
                  <a:schemeClr val="bg1"/>
                </a:solidFill>
              </a:rPr>
              <a:t>Klimaatakkoord</a:t>
            </a:r>
            <a:endParaRPr lang="en-US" dirty="0">
              <a:solidFill>
                <a:schemeClr val="bg1"/>
              </a:solidFill>
            </a:endParaRPr>
          </a:p>
        </p:txBody>
      </p:sp>
    </p:spTree>
    <p:extLst>
      <p:ext uri="{BB962C8B-B14F-4D97-AF65-F5344CB8AC3E}">
        <p14:creationId xmlns:p14="http://schemas.microsoft.com/office/powerpoint/2010/main" val="24515598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07230" y="591126"/>
            <a:ext cx="5768455" cy="572655"/>
          </a:xfrm>
          <a:noFill/>
        </p:spPr>
        <p:txBody>
          <a:bodyPr/>
          <a:lstStyle/>
          <a:p>
            <a:r>
              <a:rPr lang="nl-NL" sz="2800" dirty="0"/>
              <a:t>Coalitieakkoord</a:t>
            </a:r>
            <a:r>
              <a:rPr lang="nl-NL" dirty="0"/>
              <a:t> </a:t>
            </a:r>
          </a:p>
        </p:txBody>
      </p:sp>
      <p:pic>
        <p:nvPicPr>
          <p:cNvPr id="8" name="Afbeelding 2">
            <a:extLst>
              <a:ext uri="{FF2B5EF4-FFF2-40B4-BE49-F238E27FC236}">
                <a16:creationId xmlns:a16="http://schemas.microsoft.com/office/drawing/2014/main" id="{2E61AC09-D416-4AB6-87D3-162542A268C6}"/>
              </a:ext>
            </a:extLst>
          </p:cNvPr>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rcRect l="11369" r="11369"/>
          <a:stretch>
            <a:fillRect/>
          </a:stretch>
        </p:blipFill>
        <p:spPr bwMode="auto">
          <a:xfrm>
            <a:off x="6461125" y="1341438"/>
            <a:ext cx="503555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kstvak 8">
            <a:extLst>
              <a:ext uri="{FF2B5EF4-FFF2-40B4-BE49-F238E27FC236}">
                <a16:creationId xmlns:a16="http://schemas.microsoft.com/office/drawing/2014/main" id="{0FC843EB-E6A3-41BB-ACD5-8BE5765E3E88}"/>
              </a:ext>
            </a:extLst>
          </p:cNvPr>
          <p:cNvSpPr txBox="1"/>
          <p:nvPr/>
        </p:nvSpPr>
        <p:spPr>
          <a:xfrm>
            <a:off x="381000" y="1905506"/>
            <a:ext cx="5562600" cy="4308872"/>
          </a:xfrm>
          <a:prstGeom prst="rect">
            <a:avLst/>
          </a:prstGeom>
          <a:noFill/>
        </p:spPr>
        <p:txBody>
          <a:bodyPr wrap="square">
            <a:spAutoFit/>
          </a:bodyPr>
          <a:lstStyle/>
          <a:p>
            <a:r>
              <a:rPr lang="nl-NL" sz="2800" dirty="0">
                <a:latin typeface="+mj-lt"/>
              </a:rPr>
              <a:t>Voortzetting beleid vorige kabinet</a:t>
            </a:r>
          </a:p>
          <a:p>
            <a:endParaRPr lang="nl-NL" sz="2800" dirty="0">
              <a:latin typeface="+mj-lt"/>
            </a:endParaRPr>
          </a:p>
          <a:p>
            <a:r>
              <a:rPr lang="nl-NL" sz="2800" dirty="0">
                <a:latin typeface="+mj-lt"/>
              </a:rPr>
              <a:t>Zon op ‘dak’; (‘zonnebrief’, </a:t>
            </a:r>
            <a:r>
              <a:rPr lang="nl-NL" sz="2800" dirty="0" err="1">
                <a:latin typeface="+mj-lt"/>
              </a:rPr>
              <a:t>minKenE</a:t>
            </a:r>
            <a:r>
              <a:rPr lang="nl-NL" sz="2800" dirty="0">
                <a:latin typeface="+mj-lt"/>
              </a:rPr>
              <a:t>, 20 mei 2022)</a:t>
            </a:r>
          </a:p>
          <a:p>
            <a:pPr lvl="1"/>
            <a:r>
              <a:rPr lang="nl-NL" sz="2600" dirty="0">
                <a:latin typeface="+mj-lt"/>
              </a:rPr>
              <a:t>- Normering</a:t>
            </a:r>
          </a:p>
          <a:p>
            <a:pPr lvl="1"/>
            <a:r>
              <a:rPr lang="nl-NL" sz="2600" dirty="0">
                <a:latin typeface="+mj-lt"/>
              </a:rPr>
              <a:t>- Multifunctioneel ruimtegebruik </a:t>
            </a:r>
          </a:p>
          <a:p>
            <a:endParaRPr lang="nl-NL" sz="2800" dirty="0">
              <a:latin typeface="+mj-lt"/>
            </a:endParaRPr>
          </a:p>
          <a:p>
            <a:r>
              <a:rPr lang="nl-NL" sz="2800" dirty="0">
                <a:latin typeface="+mj-lt"/>
              </a:rPr>
              <a:t>Wind; afstandsnormen</a:t>
            </a:r>
            <a:endParaRPr lang="en-US" sz="2800" dirty="0">
              <a:latin typeface="+mj-lt"/>
            </a:endParaRPr>
          </a:p>
        </p:txBody>
      </p:sp>
    </p:spTree>
    <p:extLst>
      <p:ext uri="{BB962C8B-B14F-4D97-AF65-F5344CB8AC3E}">
        <p14:creationId xmlns:p14="http://schemas.microsoft.com/office/powerpoint/2010/main" val="33009191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07230" y="591126"/>
            <a:ext cx="5768455" cy="572655"/>
          </a:xfrm>
          <a:noFill/>
        </p:spPr>
        <p:txBody>
          <a:bodyPr/>
          <a:lstStyle/>
          <a:p>
            <a:r>
              <a:rPr lang="nl-NL" sz="2800" dirty="0"/>
              <a:t>Opgave elektriciteit </a:t>
            </a:r>
          </a:p>
        </p:txBody>
      </p:sp>
      <p:sp>
        <p:nvSpPr>
          <p:cNvPr id="3" name="Tijdelijke aanduiding voor inhoud 2"/>
          <p:cNvSpPr>
            <a:spLocks noGrp="1"/>
          </p:cNvSpPr>
          <p:nvPr>
            <p:ph idx="1"/>
          </p:nvPr>
        </p:nvSpPr>
        <p:spPr>
          <a:xfrm>
            <a:off x="695325" y="1949116"/>
            <a:ext cx="5046411" cy="4317758"/>
          </a:xfrm>
        </p:spPr>
        <p:txBody>
          <a:bodyPr>
            <a:normAutofit/>
          </a:bodyPr>
          <a:lstStyle/>
          <a:p>
            <a:pPr marL="0" indent="0">
              <a:buNone/>
            </a:pPr>
            <a:r>
              <a:rPr lang="nl-NL" sz="2400" dirty="0">
                <a:latin typeface="+mj-lt"/>
              </a:rPr>
              <a:t>In 2030 komt 70 procent van alle elektriciteit uit hernieuwbare bronnen</a:t>
            </a:r>
          </a:p>
          <a:p>
            <a:endParaRPr lang="nl-NL" sz="2400" dirty="0">
              <a:latin typeface="+mj-lt"/>
            </a:endParaRPr>
          </a:p>
          <a:p>
            <a:pPr marL="609585" indent="-609585"/>
            <a:r>
              <a:rPr lang="nl-NL" sz="2400" dirty="0">
                <a:latin typeface="+mj-lt"/>
              </a:rPr>
              <a:t> Wind op zee  (49TWh)</a:t>
            </a:r>
          </a:p>
          <a:p>
            <a:endParaRPr lang="nl-NL" sz="2400" dirty="0">
              <a:latin typeface="+mj-lt"/>
            </a:endParaRPr>
          </a:p>
          <a:p>
            <a:pPr marL="609585" indent="-609585"/>
            <a:r>
              <a:rPr lang="nl-NL" sz="2400" dirty="0">
                <a:latin typeface="+mj-lt"/>
              </a:rPr>
              <a:t>Wind op land </a:t>
            </a:r>
          </a:p>
          <a:p>
            <a:endParaRPr lang="nl-NL" sz="2400" dirty="0">
              <a:latin typeface="+mj-lt"/>
            </a:endParaRPr>
          </a:p>
          <a:p>
            <a:pPr marL="609585" indent="-609585"/>
            <a:r>
              <a:rPr lang="nl-NL" sz="2400" dirty="0">
                <a:latin typeface="+mj-lt"/>
              </a:rPr>
              <a:t>Zonnepanelen</a:t>
            </a:r>
            <a:endParaRPr lang="nl-NL" dirty="0"/>
          </a:p>
          <a:p>
            <a:endParaRPr lang="nl-NL" dirty="0"/>
          </a:p>
        </p:txBody>
      </p:sp>
      <p:pic>
        <p:nvPicPr>
          <p:cNvPr id="7" name="Tijdelijke aanduiding voor afbeelding 6"/>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5405" r="25405"/>
          <a:stretch>
            <a:fillRect/>
          </a:stretch>
        </p:blipFill>
        <p:spPr>
          <a:xfrm>
            <a:off x="6764055" y="1386213"/>
            <a:ext cx="5043813" cy="4527224"/>
          </a:xfrm>
        </p:spPr>
      </p:pic>
    </p:spTree>
    <p:extLst>
      <p:ext uri="{BB962C8B-B14F-4D97-AF65-F5344CB8AC3E}">
        <p14:creationId xmlns:p14="http://schemas.microsoft.com/office/powerpoint/2010/main" val="24538784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730C9-4E12-483C-897E-9B2F0987E1DF}"/>
              </a:ext>
            </a:extLst>
          </p:cNvPr>
          <p:cNvSpPr>
            <a:spLocks noGrp="1"/>
          </p:cNvSpPr>
          <p:nvPr>
            <p:ph type="title"/>
          </p:nvPr>
        </p:nvSpPr>
        <p:spPr>
          <a:xfrm>
            <a:off x="3145786" y="298550"/>
            <a:ext cx="6286972" cy="539115"/>
          </a:xfrm>
        </p:spPr>
        <p:txBody>
          <a:bodyPr/>
          <a:lstStyle/>
          <a:p>
            <a:r>
              <a:rPr lang="nl-NL" sz="2800" dirty="0"/>
              <a:t>Regionale Energie Strategieen (RES</a:t>
            </a:r>
            <a:r>
              <a:rPr lang="nl-NL" dirty="0"/>
              <a:t>)</a:t>
            </a:r>
            <a:endParaRPr lang="en-US" dirty="0"/>
          </a:p>
        </p:txBody>
      </p:sp>
      <p:sp>
        <p:nvSpPr>
          <p:cNvPr id="4" name="Date Placeholder 3">
            <a:extLst>
              <a:ext uri="{FF2B5EF4-FFF2-40B4-BE49-F238E27FC236}">
                <a16:creationId xmlns:a16="http://schemas.microsoft.com/office/drawing/2014/main" id="{7194C1DF-6835-48DD-9565-544AC0E5A10B}"/>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nl-NL" sz="800" b="0" i="0" u="none" strike="noStrike" kern="1200" cap="none" spc="0" normalizeH="0" baseline="0" noProof="0" dirty="0">
              <a:ln>
                <a:noFill/>
              </a:ln>
              <a:solidFill>
                <a:srgbClr val="1D344D"/>
              </a:solidFill>
              <a:effectLst/>
              <a:uLnTx/>
              <a:uFillTx/>
              <a:latin typeface="Open Sans Light"/>
              <a:ea typeface="Open Sans Light" panose="020B0604020202020204" charset="0"/>
              <a:cs typeface="Open Sans Light" panose="020B0604020202020204" charset="0"/>
            </a:endParaRPr>
          </a:p>
        </p:txBody>
      </p:sp>
      <p:sp>
        <p:nvSpPr>
          <p:cNvPr id="6" name="Slide Number Placeholder 5">
            <a:extLst>
              <a:ext uri="{FF2B5EF4-FFF2-40B4-BE49-F238E27FC236}">
                <a16:creationId xmlns:a16="http://schemas.microsoft.com/office/drawing/2014/main" id="{EB7AB767-53B4-4C7D-87D5-24753F101E2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2515C-A37A-744F-8DA2-E1C9190E5349}" type="slidenum">
              <a:rPr kumimoji="0" lang="nl-NL" sz="800" b="0" i="0" u="none" strike="noStrike" kern="1200" cap="none" spc="0" normalizeH="0" baseline="0" noProof="0" smtClean="0">
                <a:ln>
                  <a:noFill/>
                </a:ln>
                <a:solidFill>
                  <a:srgbClr val="1D344D"/>
                </a:solidFill>
                <a:effectLst/>
                <a:uLnTx/>
                <a:uFillTx/>
                <a:latin typeface="Open Sans Light"/>
                <a:ea typeface="Open Sans Light" panose="020B0604020202020204" charset="0"/>
                <a:cs typeface="Open Sans Light" panose="020B0604020202020204"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l-NL" sz="800" b="0" i="0" u="none" strike="noStrike" kern="1200" cap="none" spc="0" normalizeH="0" baseline="0" noProof="0" dirty="0">
              <a:ln>
                <a:noFill/>
              </a:ln>
              <a:solidFill>
                <a:srgbClr val="1D344D"/>
              </a:solidFill>
              <a:effectLst/>
              <a:uLnTx/>
              <a:uFillTx/>
              <a:latin typeface="Open Sans Light"/>
              <a:ea typeface="Open Sans Light" panose="020B0604020202020204" charset="0"/>
              <a:cs typeface="Open Sans Light" panose="020B0604020202020204" charset="0"/>
            </a:endParaRPr>
          </a:p>
        </p:txBody>
      </p:sp>
      <p:pic>
        <p:nvPicPr>
          <p:cNvPr id="10" name="Afbeelding 9">
            <a:extLst>
              <a:ext uri="{FF2B5EF4-FFF2-40B4-BE49-F238E27FC236}">
                <a16:creationId xmlns:a16="http://schemas.microsoft.com/office/drawing/2014/main" id="{C8AC685E-CE2C-4E2C-9E9A-790551A5DDEC}"/>
              </a:ext>
            </a:extLst>
          </p:cNvPr>
          <p:cNvPicPr>
            <a:picLocks noChangeAspect="1"/>
          </p:cNvPicPr>
          <p:nvPr/>
        </p:nvPicPr>
        <p:blipFill>
          <a:blip r:embed="rId2"/>
          <a:stretch>
            <a:fillRect/>
          </a:stretch>
        </p:blipFill>
        <p:spPr>
          <a:xfrm>
            <a:off x="7338244" y="1455201"/>
            <a:ext cx="4282256" cy="4801314"/>
          </a:xfrm>
          <a:prstGeom prst="rect">
            <a:avLst/>
          </a:prstGeom>
        </p:spPr>
      </p:pic>
      <p:sp>
        <p:nvSpPr>
          <p:cNvPr id="14" name="Tekstvak 13">
            <a:extLst>
              <a:ext uri="{FF2B5EF4-FFF2-40B4-BE49-F238E27FC236}">
                <a16:creationId xmlns:a16="http://schemas.microsoft.com/office/drawing/2014/main" id="{FA9E4662-9A82-40A1-9A68-2F46C301DA24}"/>
              </a:ext>
            </a:extLst>
          </p:cNvPr>
          <p:cNvSpPr txBox="1"/>
          <p:nvPr/>
        </p:nvSpPr>
        <p:spPr>
          <a:xfrm>
            <a:off x="356135" y="1455201"/>
            <a:ext cx="4365646"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srgbClr val="233D5A"/>
                </a:solidFill>
                <a:effectLst/>
                <a:uLnTx/>
                <a:uFillTx/>
                <a:latin typeface="+mj-lt"/>
                <a:ea typeface="+mn-ea"/>
                <a:cs typeface="+mn-cs"/>
              </a:rPr>
              <a:t>30 energieregio’s;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233D5A"/>
                </a:solidFill>
                <a:effectLst/>
                <a:uLnTx/>
                <a:uFillTx/>
                <a:latin typeface="+mj-lt"/>
                <a:ea typeface="+mn-ea"/>
                <a:cs typeface="+mn-cs"/>
              </a:rPr>
              <a:t>Opgave</a:t>
            </a:r>
            <a:r>
              <a:rPr kumimoji="0" lang="nl-NL" sz="1800" b="1" i="0" u="none" strike="noStrike" kern="1200" cap="none" spc="0" normalizeH="0" baseline="0" noProof="0" dirty="0">
                <a:ln>
                  <a:noFill/>
                </a:ln>
                <a:solidFill>
                  <a:srgbClr val="233D5A"/>
                </a:solidFill>
                <a:effectLst/>
                <a:uLnTx/>
                <a:uFillTx/>
                <a:latin typeface="+mj-lt"/>
                <a:ea typeface="+mn-ea"/>
                <a:cs typeface="+mn-cs"/>
              </a:rPr>
              <a:t> 35 </a:t>
            </a:r>
            <a:r>
              <a:rPr kumimoji="0" lang="nl-NL" sz="1800" b="1" i="0" u="none" strike="noStrike" kern="1200" cap="none" spc="0" normalizeH="0" baseline="0" noProof="0" dirty="0" err="1">
                <a:ln>
                  <a:noFill/>
                </a:ln>
                <a:solidFill>
                  <a:srgbClr val="233D5A"/>
                </a:solidFill>
                <a:effectLst/>
                <a:uLnTx/>
                <a:uFillTx/>
                <a:latin typeface="+mj-lt"/>
                <a:ea typeface="+mn-ea"/>
                <a:cs typeface="+mn-cs"/>
              </a:rPr>
              <a:t>THw</a:t>
            </a:r>
            <a:r>
              <a:rPr kumimoji="0" lang="nl-NL" sz="1800" b="1" i="0" u="none" strike="noStrike" kern="1200" cap="none" spc="0" normalizeH="0" baseline="0" noProof="0" dirty="0">
                <a:ln>
                  <a:noFill/>
                </a:ln>
                <a:solidFill>
                  <a:srgbClr val="233D5A"/>
                </a:solidFill>
                <a:effectLst/>
                <a:uLnTx/>
                <a:uFillTx/>
                <a:latin typeface="+mj-lt"/>
                <a:ea typeface="+mn-ea"/>
                <a:cs typeface="+mn-cs"/>
              </a:rPr>
              <a:t>  in 2030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srgbClr val="233D5A"/>
                </a:solidFill>
                <a:effectLst/>
                <a:uLnTx/>
                <a:uFillTx/>
                <a:latin typeface="+mj-lt"/>
                <a:ea typeface="+mn-ea"/>
                <a:cs typeface="+mn-cs"/>
              </a:rPr>
              <a:t>RSW: </a:t>
            </a:r>
            <a:r>
              <a:rPr kumimoji="0" lang="nl-NL" sz="1800" b="0" i="0" u="none" strike="noStrike" kern="1200" cap="none" spc="0" normalizeH="0" baseline="0" noProof="0" dirty="0">
                <a:ln>
                  <a:noFill/>
                </a:ln>
                <a:solidFill>
                  <a:srgbClr val="233D5A"/>
                </a:solidFill>
                <a:effectLst/>
                <a:uLnTx/>
                <a:uFillTx/>
                <a:latin typeface="+mj-lt"/>
                <a:ea typeface="+mn-ea"/>
                <a:cs typeface="+mn-cs"/>
              </a:rPr>
              <a:t>regionale structuur warmte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233D5A"/>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233D5A"/>
                </a:solidFill>
                <a:effectLst/>
                <a:uLnTx/>
                <a:uFillTx/>
                <a:latin typeface="+mj-lt"/>
                <a:ea typeface="+mn-ea"/>
                <a:cs typeface="+mn-cs"/>
              </a:rPr>
              <a:t>RES is </a:t>
            </a:r>
            <a:r>
              <a:rPr kumimoji="0" lang="nl-NL" sz="1800" b="1" i="0" u="none" strike="noStrike" kern="1200" cap="none" spc="0" normalizeH="0" baseline="0" noProof="0" dirty="0">
                <a:ln>
                  <a:noFill/>
                </a:ln>
                <a:solidFill>
                  <a:srgbClr val="233D5A"/>
                </a:solidFill>
                <a:effectLst/>
                <a:uLnTx/>
                <a:uFillTx/>
                <a:latin typeface="+mj-lt"/>
                <a:ea typeface="+mn-ea"/>
                <a:cs typeface="+mn-cs"/>
              </a:rPr>
              <a:t>samenwerkingsproces</a:t>
            </a:r>
            <a:r>
              <a:rPr kumimoji="0" lang="nl-NL" sz="1800" b="0" i="0" u="none" strike="noStrike" kern="1200" cap="none" spc="0" normalizeH="0" baseline="0" noProof="0" dirty="0">
                <a:ln>
                  <a:noFill/>
                </a:ln>
                <a:solidFill>
                  <a:srgbClr val="233D5A"/>
                </a:solidFill>
                <a:effectLst/>
                <a:uLnTx/>
                <a:uFillTx/>
                <a:latin typeface="+mj-lt"/>
                <a:ea typeface="+mn-ea"/>
                <a:cs typeface="+mn-cs"/>
              </a:rPr>
              <a:t> tussen overheden (gemeenten, provincie, waterschappen), maatschappelijke partners en samenleving om regionaal </a:t>
            </a:r>
            <a:r>
              <a:rPr kumimoji="0" lang="nl-NL" sz="1800" b="0" i="0" u="none" strike="noStrike" kern="1200" cap="none" spc="0" normalizeH="0" baseline="0" noProof="0" dirty="0" err="1">
                <a:ln>
                  <a:noFill/>
                </a:ln>
                <a:solidFill>
                  <a:srgbClr val="233D5A"/>
                </a:solidFill>
                <a:effectLst/>
                <a:uLnTx/>
                <a:uFillTx/>
                <a:latin typeface="+mj-lt"/>
                <a:ea typeface="+mn-ea"/>
                <a:cs typeface="+mn-cs"/>
              </a:rPr>
              <a:t>energietransitie</a:t>
            </a:r>
            <a:r>
              <a:rPr kumimoji="0" lang="nl-NL" sz="1800" b="0" i="0" u="none" strike="noStrike" kern="1200" cap="none" spc="0" normalizeH="0" baseline="0" noProof="0" dirty="0">
                <a:ln>
                  <a:noFill/>
                </a:ln>
                <a:solidFill>
                  <a:srgbClr val="233D5A"/>
                </a:solidFill>
                <a:effectLst/>
                <a:uLnTx/>
                <a:uFillTx/>
                <a:latin typeface="+mj-lt"/>
                <a:ea typeface="+mn-ea"/>
                <a:cs typeface="+mn-cs"/>
              </a:rPr>
              <a:t> vorm te geven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233D5A"/>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233D5A"/>
                </a:solidFill>
                <a:effectLst/>
                <a:uLnTx/>
                <a:uFillTx/>
                <a:latin typeface="+mj-lt"/>
                <a:ea typeface="+mn-ea"/>
                <a:cs typeface="+mn-cs"/>
              </a:rPr>
              <a:t>1 juli 2021 RES1.0:</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nl-NL" sz="1800" b="0" i="0" u="none" strike="noStrike" kern="1200" cap="none" spc="0" normalizeH="0" baseline="0" noProof="0" dirty="0">
                <a:ln>
                  <a:noFill/>
                </a:ln>
                <a:solidFill>
                  <a:srgbClr val="233D5A"/>
                </a:solidFill>
                <a:effectLst/>
                <a:uLnTx/>
                <a:uFillTx/>
                <a:latin typeface="+mj-lt"/>
                <a:ea typeface="+mn-ea"/>
                <a:cs typeface="+mn-cs"/>
              </a:rPr>
              <a:t>is een </a:t>
            </a:r>
            <a:r>
              <a:rPr kumimoji="0" lang="nl-NL" sz="1800" b="1" i="0" u="none" strike="noStrike" kern="1200" cap="none" spc="0" normalizeH="0" baseline="0" noProof="0" dirty="0">
                <a:ln>
                  <a:noFill/>
                </a:ln>
                <a:solidFill>
                  <a:srgbClr val="233D5A"/>
                </a:solidFill>
                <a:effectLst/>
                <a:uLnTx/>
                <a:uFillTx/>
                <a:latin typeface="+mj-lt"/>
                <a:ea typeface="+mn-ea"/>
                <a:cs typeface="+mn-cs"/>
              </a:rPr>
              <a:t>document </a:t>
            </a:r>
            <a:r>
              <a:rPr kumimoji="0" lang="nl-NL" sz="1800" b="0" i="0" u="none" strike="noStrike" kern="1200" cap="none" spc="0" normalizeH="0" baseline="0" noProof="0" dirty="0">
                <a:ln>
                  <a:noFill/>
                </a:ln>
                <a:solidFill>
                  <a:srgbClr val="233D5A"/>
                </a:solidFill>
                <a:effectLst/>
                <a:uLnTx/>
                <a:uFillTx/>
                <a:latin typeface="+mj-lt"/>
                <a:ea typeface="+mn-ea"/>
                <a:cs typeface="+mn-cs"/>
              </a:rPr>
              <a:t>met ambities m.b.t. duurzame elektriciteit op land (zon en wind, </a:t>
            </a:r>
            <a:r>
              <a:rPr kumimoji="0" lang="nl-NL" sz="1800" b="0" i="0" u="none" strike="noStrike" kern="1200" cap="none" spc="0" normalizeH="0" baseline="0" noProof="0" dirty="0" err="1">
                <a:ln>
                  <a:noFill/>
                </a:ln>
                <a:solidFill>
                  <a:srgbClr val="233D5A"/>
                </a:solidFill>
                <a:effectLst/>
                <a:uLnTx/>
                <a:uFillTx/>
                <a:latin typeface="+mj-lt"/>
                <a:ea typeface="+mn-ea"/>
                <a:cs typeface="+mn-cs"/>
              </a:rPr>
              <a:t>incl</a:t>
            </a:r>
            <a:r>
              <a:rPr kumimoji="0" lang="nl-NL" sz="1800" b="0" i="0" u="none" strike="noStrike" kern="1200" cap="none" spc="0" normalizeH="0" baseline="0" noProof="0" dirty="0">
                <a:ln>
                  <a:noFill/>
                </a:ln>
                <a:solidFill>
                  <a:srgbClr val="233D5A"/>
                </a:solidFill>
                <a:effectLst/>
                <a:uLnTx/>
                <a:uFillTx/>
                <a:latin typeface="+mj-lt"/>
                <a:ea typeface="+mn-ea"/>
                <a:cs typeface="+mn-cs"/>
              </a:rPr>
              <a:t> infra) tot 2030 met doorkijk naar 2050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nl-NL" sz="1800" b="0" i="0" u="none" strike="noStrike" kern="1200" cap="none" spc="0" normalizeH="0" baseline="0" noProof="0" dirty="0">
                <a:ln>
                  <a:noFill/>
                </a:ln>
                <a:solidFill>
                  <a:srgbClr val="233D5A"/>
                </a:solidFill>
                <a:effectLst/>
                <a:uLnTx/>
                <a:uFillTx/>
                <a:latin typeface="+mj-lt"/>
                <a:ea typeface="+mn-ea"/>
                <a:cs typeface="+mn-cs"/>
              </a:rPr>
              <a:t>Regionale structuur warmte (RSW</a:t>
            </a:r>
            <a:r>
              <a:rPr kumimoji="0" lang="nl-NL" sz="1800" b="0" i="0" u="none" strike="noStrike" kern="1200" cap="none" spc="0" normalizeH="0" baseline="0" noProof="0" dirty="0">
                <a:ln>
                  <a:noFill/>
                </a:ln>
                <a:solidFill>
                  <a:srgbClr val="233D5A"/>
                </a:solidFill>
                <a:effectLst/>
                <a:uLnTx/>
                <a:uFillTx/>
                <a:latin typeface="Open Sans Light"/>
                <a:ea typeface="+mn-ea"/>
                <a:cs typeface="+mn-cs"/>
              </a:rPr>
              <a:t>)</a:t>
            </a:r>
          </a:p>
        </p:txBody>
      </p:sp>
      <p:pic>
        <p:nvPicPr>
          <p:cNvPr id="12" name="Afbeelding 11">
            <a:extLst>
              <a:ext uri="{FF2B5EF4-FFF2-40B4-BE49-F238E27FC236}">
                <a16:creationId xmlns:a16="http://schemas.microsoft.com/office/drawing/2014/main" id="{6BE5B34C-807D-467E-AD2E-DFCCAA7D194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292759" y="1307068"/>
            <a:ext cx="1474507" cy="1608665"/>
          </a:xfrm>
          <a:prstGeom prst="rect">
            <a:avLst/>
          </a:prstGeom>
        </p:spPr>
      </p:pic>
      <p:pic>
        <p:nvPicPr>
          <p:cNvPr id="15" name="Tijdelijke aanduiding voor afbeelding 31">
            <a:extLst>
              <a:ext uri="{FF2B5EF4-FFF2-40B4-BE49-F238E27FC236}">
                <a16:creationId xmlns:a16="http://schemas.microsoft.com/office/drawing/2014/main" id="{90879AB3-DEB4-46B7-9CC8-EB2412AE94B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92762" y="4847237"/>
            <a:ext cx="1474507" cy="1474507"/>
          </a:xfrm>
          <a:prstGeom prst="ellipse">
            <a:avLst/>
          </a:prstGeom>
        </p:spPr>
      </p:pic>
      <p:pic>
        <p:nvPicPr>
          <p:cNvPr id="16" name="Tijdelijke aanduiding voor afbeelding 27">
            <a:extLst>
              <a:ext uri="{FF2B5EF4-FFF2-40B4-BE49-F238E27FC236}">
                <a16:creationId xmlns:a16="http://schemas.microsoft.com/office/drawing/2014/main" id="{460DD21A-19D0-4AAF-842F-C464D0FA303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55457" y="3148010"/>
            <a:ext cx="1474507" cy="1474507"/>
          </a:xfrm>
          <a:prstGeom prst="ellipse">
            <a:avLst/>
          </a:prstGeom>
        </p:spPr>
      </p:pic>
    </p:spTree>
    <p:extLst>
      <p:ext uri="{BB962C8B-B14F-4D97-AF65-F5344CB8AC3E}">
        <p14:creationId xmlns:p14="http://schemas.microsoft.com/office/powerpoint/2010/main" val="197363725"/>
      </p:ext>
    </p:extLst>
  </p:cSld>
  <p:clrMapOvr>
    <a:masterClrMapping/>
  </p:clrMapOvr>
</p:sld>
</file>

<file path=ppt/theme/theme1.xml><?xml version="1.0" encoding="utf-8"?>
<a:theme xmlns:a="http://schemas.openxmlformats.org/drawingml/2006/main" name="1_Kantoorthema">
  <a:themeElements>
    <a:clrScheme name="RES">
      <a:dk1>
        <a:srgbClr val="233D5A"/>
      </a:dk1>
      <a:lt1>
        <a:srgbClr val="FFFFFF"/>
      </a:lt1>
      <a:dk2>
        <a:srgbClr val="1D344D"/>
      </a:dk2>
      <a:lt2>
        <a:srgbClr val="E4F3F3"/>
      </a:lt2>
      <a:accent1>
        <a:srgbClr val="007B9B"/>
      </a:accent1>
      <a:accent2>
        <a:srgbClr val="A8D8D8"/>
      </a:accent2>
      <a:accent3>
        <a:srgbClr val="82CAC9"/>
      </a:accent3>
      <a:accent4>
        <a:srgbClr val="C8E6E5"/>
      </a:accent4>
      <a:accent5>
        <a:srgbClr val="FFC000"/>
      </a:accent5>
      <a:accent6>
        <a:srgbClr val="FEE599"/>
      </a:accent6>
      <a:hlink>
        <a:srgbClr val="0563C1"/>
      </a:hlink>
      <a:folHlink>
        <a:srgbClr val="954F72"/>
      </a:folHlink>
    </a:clrScheme>
    <a:fontScheme name="OpenSans">
      <a:majorFont>
        <a:latin typeface="Open Sans"/>
        <a:ea typeface=""/>
        <a:cs typeface=""/>
      </a:majorFont>
      <a:minorFont>
        <a:latin typeface="Open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S-template OpenSans GH-2" id="{3EFD0D3C-CF62-044A-A6D5-E0EF056618A6}" vid="{E1E880AE-BA01-4A4F-985C-7FA78F36AB9C}"/>
    </a:ext>
  </a:extLst>
</a:theme>
</file>

<file path=ppt/theme/theme2.xml><?xml version="1.0" encoding="utf-8"?>
<a:theme xmlns:a="http://schemas.openxmlformats.org/drawingml/2006/main" name="2_Kantoorthema">
  <a:themeElements>
    <a:clrScheme name="RES">
      <a:dk1>
        <a:srgbClr val="233D5A"/>
      </a:dk1>
      <a:lt1>
        <a:srgbClr val="FFFFFF"/>
      </a:lt1>
      <a:dk2>
        <a:srgbClr val="1D344D"/>
      </a:dk2>
      <a:lt2>
        <a:srgbClr val="E4F3F3"/>
      </a:lt2>
      <a:accent1>
        <a:srgbClr val="007B9B"/>
      </a:accent1>
      <a:accent2>
        <a:srgbClr val="A8D8D8"/>
      </a:accent2>
      <a:accent3>
        <a:srgbClr val="82CAC9"/>
      </a:accent3>
      <a:accent4>
        <a:srgbClr val="C8E6E5"/>
      </a:accent4>
      <a:accent5>
        <a:srgbClr val="FFC000"/>
      </a:accent5>
      <a:accent6>
        <a:srgbClr val="FEE599"/>
      </a:accent6>
      <a:hlink>
        <a:srgbClr val="0563C1"/>
      </a:hlink>
      <a:folHlink>
        <a:srgbClr val="954F72"/>
      </a:folHlink>
    </a:clrScheme>
    <a:fontScheme name="OpenSans">
      <a:majorFont>
        <a:latin typeface="Open Sans"/>
        <a:ea typeface=""/>
        <a:cs typeface=""/>
      </a:majorFont>
      <a:minorFont>
        <a:latin typeface="Open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S-template OpenSans GH-2" id="{3EFD0D3C-CF62-044A-A6D5-E0EF056618A6}" vid="{E1E880AE-BA01-4A4F-985C-7FA78F36AB9C}"/>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91AEB493B73224AB23AA804090667CE" ma:contentTypeVersion="11" ma:contentTypeDescription="Een nieuw document maken." ma:contentTypeScope="" ma:versionID="adee2d28eb711b3ef88aca17e87d7979">
  <xsd:schema xmlns:xsd="http://www.w3.org/2001/XMLSchema" xmlns:xs="http://www.w3.org/2001/XMLSchema" xmlns:p="http://schemas.microsoft.com/office/2006/metadata/properties" xmlns:ns2="7197658a-33c4-4d9c-bbfb-b38f177f31a2" xmlns:ns3="4524a89e-69a7-4ed1-8289-c15698cf9c0b" targetNamespace="http://schemas.microsoft.com/office/2006/metadata/properties" ma:root="true" ma:fieldsID="3ca6eb0782a89d7e1d8a32d2302574bb" ns2:_="" ns3:_="">
    <xsd:import namespace="7197658a-33c4-4d9c-bbfb-b38f177f31a2"/>
    <xsd:import namespace="4524a89e-69a7-4ed1-8289-c15698cf9c0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97658a-33c4-4d9c-bbfb-b38f177f31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524a89e-69a7-4ed1-8289-c15698cf9c0b" elementFormDefault="qualified">
    <xsd:import namespace="http://schemas.microsoft.com/office/2006/documentManagement/types"/>
    <xsd:import namespace="http://schemas.microsoft.com/office/infopath/2007/PartnerControls"/>
    <xsd:element name="SharedWithUsers" ma:index="13"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67E23C8-8D60-4F4A-B949-CDD20BF9F2F5}">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398738D1-CB12-41D9-8F11-AACB05D10D1E}">
  <ds:schemaRefs>
    <ds:schemaRef ds:uri="http://schemas.microsoft.com/sharepoint/v3/contenttype/forms"/>
  </ds:schemaRefs>
</ds:datastoreItem>
</file>

<file path=customXml/itemProps3.xml><?xml version="1.0" encoding="utf-8"?>
<ds:datastoreItem xmlns:ds="http://schemas.openxmlformats.org/officeDocument/2006/customXml" ds:itemID="{0856B715-920D-4124-BFE6-46BB5C525FBA}">
  <ds:schemaRefs>
    <ds:schemaRef ds:uri="4524a89e-69a7-4ed1-8289-c15698cf9c0b"/>
    <ds:schemaRef ds:uri="7197658a-33c4-4d9c-bbfb-b38f177f31a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185</TotalTime>
  <Words>1159</Words>
  <Application>Microsoft Office PowerPoint</Application>
  <PresentationFormat>Breedbeeld</PresentationFormat>
  <Paragraphs>201</Paragraphs>
  <Slides>34</Slides>
  <Notes>12</Notes>
  <HiddenSlides>0</HiddenSlides>
  <MMClips>0</MMClips>
  <ScaleCrop>false</ScaleCrop>
  <HeadingPairs>
    <vt:vector size="6" baseType="variant">
      <vt:variant>
        <vt:lpstr>Gebruikte lettertypen</vt:lpstr>
      </vt:variant>
      <vt:variant>
        <vt:i4>9</vt:i4>
      </vt:variant>
      <vt:variant>
        <vt:lpstr>Thema</vt:lpstr>
      </vt:variant>
      <vt:variant>
        <vt:i4>2</vt:i4>
      </vt:variant>
      <vt:variant>
        <vt:lpstr>Diatitels</vt:lpstr>
      </vt:variant>
      <vt:variant>
        <vt:i4>34</vt:i4>
      </vt:variant>
    </vt:vector>
  </HeadingPairs>
  <TitlesOfParts>
    <vt:vector size="45" baseType="lpstr">
      <vt:lpstr>Arial</vt:lpstr>
      <vt:lpstr>Calibri</vt:lpstr>
      <vt:lpstr>Calibri Light</vt:lpstr>
      <vt:lpstr>Filson Pro Regular</vt:lpstr>
      <vt:lpstr>Franklin Gothic Book</vt:lpstr>
      <vt:lpstr>Open Sans</vt:lpstr>
      <vt:lpstr>Open Sans Light</vt:lpstr>
      <vt:lpstr>-webkit-standard</vt:lpstr>
      <vt:lpstr>Wingdings</vt:lpstr>
      <vt:lpstr>1_Kantoorthema</vt:lpstr>
      <vt:lpstr>2_Kantoorthema</vt:lpstr>
      <vt:lpstr>De energietransitie en de Omgevingswet 21 september 2022 Gerrie Fenten en Pascale Georgopoulou </vt:lpstr>
      <vt:lpstr>Welkom</vt:lpstr>
      <vt:lpstr>Waarom een inwerkprogramma  door VNG en NPRES</vt:lpstr>
      <vt:lpstr>Opgave voor duurzame energie  Gerrie Fenten  NP RES Thema Expert Ruimte</vt:lpstr>
      <vt:lpstr>Afspraken Parijs</vt:lpstr>
      <vt:lpstr>Klimaatakkoord</vt:lpstr>
      <vt:lpstr>Coalitieakkoord </vt:lpstr>
      <vt:lpstr>Opgave elektriciteit </vt:lpstr>
      <vt:lpstr>Regionale Energie Strategieen (RES)</vt:lpstr>
      <vt:lpstr>De RES stopt niet na 1 juli 2021</vt:lpstr>
      <vt:lpstr>Duurzame energie is ruimte  Opgave elektriciteit:  35 x 1 TWh </vt:lpstr>
      <vt:lpstr>PowerPoint-presentatie</vt:lpstr>
      <vt:lpstr>Ruimtelijke consequenties</vt:lpstr>
      <vt:lpstr>Ruimtelijke consequenties</vt:lpstr>
      <vt:lpstr>RES afwegingskader</vt:lpstr>
      <vt:lpstr>PowerPoint-presentatie</vt:lpstr>
      <vt:lpstr>Aandachtspunten Raadsleden</vt:lpstr>
      <vt:lpstr> Energietransitie en de Omgevingswet Pascale Georgopoulou NP RES Thema Expert Volksvertegenwoordigers </vt:lpstr>
      <vt:lpstr>Klimaatakkoord</vt:lpstr>
      <vt:lpstr>Instrumenten Omgevingswet</vt:lpstr>
      <vt:lpstr>PowerPoint-presentatie</vt:lpstr>
      <vt:lpstr>Bod productie hernieuwbare elektriciteit</vt:lpstr>
      <vt:lpstr>Check van uw vertrekpunt</vt:lpstr>
      <vt:lpstr>Variatie in procesontwerp</vt:lpstr>
      <vt:lpstr>PowerPoint-presentatie</vt:lpstr>
      <vt:lpstr>Tijdslijn thematische aanpak</vt:lpstr>
      <vt:lpstr>Tijdslijn integrale aanpak</vt:lpstr>
      <vt:lpstr>Mogelijke vervolgacties</vt:lpstr>
      <vt:lpstr>Aandachtspunten voor volksvertegenwoordigers</vt:lpstr>
      <vt:lpstr>VRAGEN?</vt:lpstr>
      <vt:lpstr>PowerPoint-presentatie</vt:lpstr>
      <vt:lpstr>PowerPoint-presentatie</vt:lpstr>
      <vt:lpstr>Vervolg inwerkprogramma raadsleden</vt:lpstr>
      <vt:lpstr>BEDANKT VOOR UW AANWEZIGHEID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Welkom!</dc:title>
  <dc:creator>Lincy Mulder</dc:creator>
  <cp:lastModifiedBy>Pascale Georgopoulou</cp:lastModifiedBy>
  <cp:revision>6</cp:revision>
  <dcterms:created xsi:type="dcterms:W3CDTF">2022-04-11T13:36:44Z</dcterms:created>
  <dcterms:modified xsi:type="dcterms:W3CDTF">2022-09-23T08:11:02Z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0x010100491AEB493B73224AB23AA804090667CE</vt:lpwstr>
  </property>
</Properties>
</file>