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9" r:id="rId5"/>
  </p:sldMasterIdLst>
  <p:notesMasterIdLst>
    <p:notesMasterId r:id="rId31"/>
  </p:notesMasterIdLst>
  <p:sldIdLst>
    <p:sldId id="280" r:id="rId6"/>
    <p:sldId id="1597" r:id="rId7"/>
    <p:sldId id="1679" r:id="rId8"/>
    <p:sldId id="1705" r:id="rId9"/>
    <p:sldId id="1614" r:id="rId10"/>
    <p:sldId id="1676" r:id="rId11"/>
    <p:sldId id="1671" r:id="rId12"/>
    <p:sldId id="1680" r:id="rId13"/>
    <p:sldId id="1703" r:id="rId14"/>
    <p:sldId id="1615" r:id="rId15"/>
    <p:sldId id="1700" r:id="rId16"/>
    <p:sldId id="1701" r:id="rId17"/>
    <p:sldId id="1682" r:id="rId18"/>
    <p:sldId id="1683" r:id="rId19"/>
    <p:sldId id="1684" r:id="rId20"/>
    <p:sldId id="1685" r:id="rId21"/>
    <p:sldId id="1686" r:id="rId22"/>
    <p:sldId id="1709" r:id="rId23"/>
    <p:sldId id="1708" r:id="rId24"/>
    <p:sldId id="1707" r:id="rId25"/>
    <p:sldId id="1594" r:id="rId26"/>
    <p:sldId id="1702" r:id="rId27"/>
    <p:sldId id="340" r:id="rId28"/>
    <p:sldId id="1675" r:id="rId29"/>
    <p:sldId id="1704" r:id="rId3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F1BFCE9-587F-3AE8-9818-CBFDEFAD6F57}" name="Yaroslava Nazemtseva" initials="YN" userId="S::Yaroslava.Nazemtseva@vng.nl::4ddd708a-1a74-415c-aa90-073f259ee1b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37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scale Georgopoulou" userId="4351f888be065f4f" providerId="LiveId" clId="{24B8824E-8FA4-495B-8FE8-197FC1B34016}"/>
    <pc:docChg chg="delSld modSld">
      <pc:chgData name="Pascale Georgopoulou" userId="4351f888be065f4f" providerId="LiveId" clId="{24B8824E-8FA4-495B-8FE8-197FC1B34016}" dt="2022-09-29T08:19:37.170" v="61" actId="2696"/>
      <pc:docMkLst>
        <pc:docMk/>
      </pc:docMkLst>
      <pc:sldChg chg="modSp mod">
        <pc:chgData name="Pascale Georgopoulou" userId="4351f888be065f4f" providerId="LiveId" clId="{24B8824E-8FA4-495B-8FE8-197FC1B34016}" dt="2022-09-26T12:31:01.757" v="60" actId="14100"/>
        <pc:sldMkLst>
          <pc:docMk/>
          <pc:sldMk cId="816194583" sldId="280"/>
        </pc:sldMkLst>
        <pc:spChg chg="mod">
          <ac:chgData name="Pascale Georgopoulou" userId="4351f888be065f4f" providerId="LiveId" clId="{24B8824E-8FA4-495B-8FE8-197FC1B34016}" dt="2022-09-26T12:31:01.757" v="60" actId="14100"/>
          <ac:spMkLst>
            <pc:docMk/>
            <pc:sldMk cId="816194583" sldId="280"/>
            <ac:spMk id="7" creationId="{83F9C4DB-E22F-4B09-B938-ACA10E847961}"/>
          </ac:spMkLst>
        </pc:spChg>
      </pc:sldChg>
      <pc:sldChg chg="del">
        <pc:chgData name="Pascale Georgopoulou" userId="4351f888be065f4f" providerId="LiveId" clId="{24B8824E-8FA4-495B-8FE8-197FC1B34016}" dt="2022-09-29T08:19:37.170" v="61" actId="2696"/>
        <pc:sldMkLst>
          <pc:docMk/>
          <pc:sldMk cId="3188593902" sldId="1670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86D5E5-A24E-4677-9BDF-D77181BA36DC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20304D43-639C-4063-90DD-90F8139CF2F1}">
      <dgm:prSet phldrT="[Tekst]" custT="1"/>
      <dgm:spPr/>
      <dgm:t>
        <a:bodyPr/>
        <a:lstStyle/>
        <a:p>
          <a:r>
            <a:rPr lang="nl-NL" sz="1200" baseline="0" dirty="0"/>
            <a:t>Transitievisie warmte 1.0</a:t>
          </a:r>
        </a:p>
      </dgm:t>
    </dgm:pt>
    <dgm:pt modelId="{C995A140-E5F0-41F4-B115-B3030A5057FE}" type="parTrans" cxnId="{DC1566F0-F59E-4D41-A719-E606EDC5EC61}">
      <dgm:prSet/>
      <dgm:spPr/>
      <dgm:t>
        <a:bodyPr/>
        <a:lstStyle/>
        <a:p>
          <a:endParaRPr lang="nl-NL"/>
        </a:p>
      </dgm:t>
    </dgm:pt>
    <dgm:pt modelId="{245FDD9F-BF0A-49D3-9257-43BB27487402}" type="sibTrans" cxnId="{DC1566F0-F59E-4D41-A719-E606EDC5EC61}">
      <dgm:prSet/>
      <dgm:spPr/>
      <dgm:t>
        <a:bodyPr/>
        <a:lstStyle/>
        <a:p>
          <a:endParaRPr lang="nl-NL"/>
        </a:p>
      </dgm:t>
    </dgm:pt>
    <dgm:pt modelId="{7EA8AB9D-1535-4E2E-BDFB-95B949891AC9}">
      <dgm:prSet phldrT="[Tekst]" custT="1"/>
      <dgm:spPr/>
      <dgm:t>
        <a:bodyPr/>
        <a:lstStyle/>
        <a:p>
          <a:r>
            <a:rPr lang="nl-NL" sz="1200" baseline="0" dirty="0"/>
            <a:t>Wijkuitvoeringsplannen</a:t>
          </a:r>
        </a:p>
      </dgm:t>
    </dgm:pt>
    <dgm:pt modelId="{5E4FBCCD-1384-406A-B501-5D83B2BF3335}" type="parTrans" cxnId="{01362179-F4D8-4F4E-96E5-2D69D32C0FE3}">
      <dgm:prSet/>
      <dgm:spPr/>
      <dgm:t>
        <a:bodyPr/>
        <a:lstStyle/>
        <a:p>
          <a:endParaRPr lang="nl-NL"/>
        </a:p>
      </dgm:t>
    </dgm:pt>
    <dgm:pt modelId="{302B1E79-2094-4C7D-A059-8CDCBFF64AAA}" type="sibTrans" cxnId="{01362179-F4D8-4F4E-96E5-2D69D32C0FE3}">
      <dgm:prSet/>
      <dgm:spPr/>
      <dgm:t>
        <a:bodyPr/>
        <a:lstStyle/>
        <a:p>
          <a:endParaRPr lang="nl-NL"/>
        </a:p>
      </dgm:t>
    </dgm:pt>
    <dgm:pt modelId="{268325A4-1DCF-4567-84E7-E64DF373F74A}">
      <dgm:prSet custT="1"/>
      <dgm:spPr/>
      <dgm:t>
        <a:bodyPr/>
        <a:lstStyle/>
        <a:p>
          <a:r>
            <a:rPr lang="nl-NL" sz="1200" dirty="0"/>
            <a:t>Klimaatakkoord</a:t>
          </a:r>
        </a:p>
        <a:p>
          <a:r>
            <a:rPr lang="nl-NL" sz="1200" dirty="0"/>
            <a:t>(internationaal 2015)</a:t>
          </a:r>
        </a:p>
        <a:p>
          <a:r>
            <a:rPr lang="nl-NL" sz="1200" dirty="0"/>
            <a:t>(nationaal 2019)</a:t>
          </a:r>
        </a:p>
      </dgm:t>
    </dgm:pt>
    <dgm:pt modelId="{54794FEA-0FDA-44F4-9AED-FE9EA483D3F9}" type="parTrans" cxnId="{C366A168-EA2A-462F-AAA6-52CE81AC097B}">
      <dgm:prSet/>
      <dgm:spPr/>
      <dgm:t>
        <a:bodyPr/>
        <a:lstStyle/>
        <a:p>
          <a:endParaRPr lang="nl-NL"/>
        </a:p>
      </dgm:t>
    </dgm:pt>
    <dgm:pt modelId="{1A89EB64-693F-4C48-8859-2DFD6FEFF559}" type="sibTrans" cxnId="{C366A168-EA2A-462F-AAA6-52CE81AC097B}">
      <dgm:prSet/>
      <dgm:spPr/>
      <dgm:t>
        <a:bodyPr/>
        <a:lstStyle/>
        <a:p>
          <a:endParaRPr lang="nl-NL"/>
        </a:p>
      </dgm:t>
    </dgm:pt>
    <dgm:pt modelId="{A83A4941-FF6D-4731-85E2-FC5E1B8892D4}">
      <dgm:prSet custT="1"/>
      <dgm:spPr/>
      <dgm:t>
        <a:bodyPr/>
        <a:lstStyle/>
        <a:p>
          <a:r>
            <a:rPr lang="nl-NL" sz="1200" baseline="0" dirty="0"/>
            <a:t>RES 1.0</a:t>
          </a:r>
        </a:p>
      </dgm:t>
    </dgm:pt>
    <dgm:pt modelId="{3C2B9C05-A299-4DC4-82AC-04762CC1ECF1}" type="parTrans" cxnId="{596CF5CC-98DA-4486-88C0-469FA8F11BDB}">
      <dgm:prSet/>
      <dgm:spPr/>
      <dgm:t>
        <a:bodyPr/>
        <a:lstStyle/>
        <a:p>
          <a:endParaRPr lang="nl-NL"/>
        </a:p>
      </dgm:t>
    </dgm:pt>
    <dgm:pt modelId="{F379A80F-3893-428E-A347-33047D75E6A9}" type="sibTrans" cxnId="{596CF5CC-98DA-4486-88C0-469FA8F11BDB}">
      <dgm:prSet/>
      <dgm:spPr/>
      <dgm:t>
        <a:bodyPr/>
        <a:lstStyle/>
        <a:p>
          <a:endParaRPr lang="nl-NL"/>
        </a:p>
      </dgm:t>
    </dgm:pt>
    <dgm:pt modelId="{0148488B-7886-4E70-89D5-668B3910C2EA}" type="pres">
      <dgm:prSet presAssocID="{5E86D5E5-A24E-4677-9BDF-D77181BA36DC}" presName="Name0" presStyleCnt="0">
        <dgm:presLayoutVars>
          <dgm:dir/>
          <dgm:resizeHandles val="exact"/>
        </dgm:presLayoutVars>
      </dgm:prSet>
      <dgm:spPr/>
    </dgm:pt>
    <dgm:pt modelId="{DD9F4EC7-4E41-404E-945F-7671BADB0231}" type="pres">
      <dgm:prSet presAssocID="{268325A4-1DCF-4567-84E7-E64DF373F74A}" presName="parTxOnly" presStyleLbl="node1" presStyleIdx="0" presStyleCnt="4">
        <dgm:presLayoutVars>
          <dgm:bulletEnabled val="1"/>
        </dgm:presLayoutVars>
      </dgm:prSet>
      <dgm:spPr/>
    </dgm:pt>
    <dgm:pt modelId="{EF64DFB7-A49D-44F0-96B2-CC9E46FCBDDB}" type="pres">
      <dgm:prSet presAssocID="{1A89EB64-693F-4C48-8859-2DFD6FEFF559}" presName="parSpace" presStyleCnt="0"/>
      <dgm:spPr/>
    </dgm:pt>
    <dgm:pt modelId="{FD47CDD0-8349-4A5B-996C-6F1E73C7396D}" type="pres">
      <dgm:prSet presAssocID="{A83A4941-FF6D-4731-85E2-FC5E1B8892D4}" presName="parTxOnly" presStyleLbl="node1" presStyleIdx="1" presStyleCnt="4">
        <dgm:presLayoutVars>
          <dgm:bulletEnabled val="1"/>
        </dgm:presLayoutVars>
      </dgm:prSet>
      <dgm:spPr/>
    </dgm:pt>
    <dgm:pt modelId="{E26BFC18-D57D-4D1F-B727-4AFA5D4D5158}" type="pres">
      <dgm:prSet presAssocID="{F379A80F-3893-428E-A347-33047D75E6A9}" presName="parSpace" presStyleCnt="0"/>
      <dgm:spPr/>
    </dgm:pt>
    <dgm:pt modelId="{6BEF3AD2-25D7-476A-B732-F7ACA3520283}" type="pres">
      <dgm:prSet presAssocID="{20304D43-639C-4063-90DD-90F8139CF2F1}" presName="parTxOnly" presStyleLbl="node1" presStyleIdx="2" presStyleCnt="4">
        <dgm:presLayoutVars>
          <dgm:bulletEnabled val="1"/>
        </dgm:presLayoutVars>
      </dgm:prSet>
      <dgm:spPr/>
    </dgm:pt>
    <dgm:pt modelId="{30279C2B-2994-4F01-887C-AB3C0005A06D}" type="pres">
      <dgm:prSet presAssocID="{245FDD9F-BF0A-49D3-9257-43BB27487402}" presName="parSpace" presStyleCnt="0"/>
      <dgm:spPr/>
    </dgm:pt>
    <dgm:pt modelId="{C155EA39-6362-4722-89E0-098FCF349FEB}" type="pres">
      <dgm:prSet presAssocID="{7EA8AB9D-1535-4E2E-BDFB-95B949891AC9}" presName="parTxOnly" presStyleLbl="node1" presStyleIdx="3" presStyleCnt="4">
        <dgm:presLayoutVars>
          <dgm:bulletEnabled val="1"/>
        </dgm:presLayoutVars>
      </dgm:prSet>
      <dgm:spPr/>
    </dgm:pt>
  </dgm:ptLst>
  <dgm:cxnLst>
    <dgm:cxn modelId="{C366A168-EA2A-462F-AAA6-52CE81AC097B}" srcId="{5E86D5E5-A24E-4677-9BDF-D77181BA36DC}" destId="{268325A4-1DCF-4567-84E7-E64DF373F74A}" srcOrd="0" destOrd="0" parTransId="{54794FEA-0FDA-44F4-9AED-FE9EA483D3F9}" sibTransId="{1A89EB64-693F-4C48-8859-2DFD6FEFF559}"/>
    <dgm:cxn modelId="{01362179-F4D8-4F4E-96E5-2D69D32C0FE3}" srcId="{5E86D5E5-A24E-4677-9BDF-D77181BA36DC}" destId="{7EA8AB9D-1535-4E2E-BDFB-95B949891AC9}" srcOrd="3" destOrd="0" parTransId="{5E4FBCCD-1384-406A-B501-5D83B2BF3335}" sibTransId="{302B1E79-2094-4C7D-A059-8CDCBFF64AAA}"/>
    <dgm:cxn modelId="{CC903580-2C36-409F-BF68-E04B21EA3C1D}" type="presOf" srcId="{268325A4-1DCF-4567-84E7-E64DF373F74A}" destId="{DD9F4EC7-4E41-404E-945F-7671BADB0231}" srcOrd="0" destOrd="0" presId="urn:microsoft.com/office/officeart/2005/8/layout/hChevron3"/>
    <dgm:cxn modelId="{2439269E-7457-43AF-9DD3-9928ED590253}" type="presOf" srcId="{20304D43-639C-4063-90DD-90F8139CF2F1}" destId="{6BEF3AD2-25D7-476A-B732-F7ACA3520283}" srcOrd="0" destOrd="0" presId="urn:microsoft.com/office/officeart/2005/8/layout/hChevron3"/>
    <dgm:cxn modelId="{596CF5CC-98DA-4486-88C0-469FA8F11BDB}" srcId="{5E86D5E5-A24E-4677-9BDF-D77181BA36DC}" destId="{A83A4941-FF6D-4731-85E2-FC5E1B8892D4}" srcOrd="1" destOrd="0" parTransId="{3C2B9C05-A299-4DC4-82AC-04762CC1ECF1}" sibTransId="{F379A80F-3893-428E-A347-33047D75E6A9}"/>
    <dgm:cxn modelId="{61A95AE5-9991-4909-9042-BF4E6789B369}" type="presOf" srcId="{7EA8AB9D-1535-4E2E-BDFB-95B949891AC9}" destId="{C155EA39-6362-4722-89E0-098FCF349FEB}" srcOrd="0" destOrd="0" presId="urn:microsoft.com/office/officeart/2005/8/layout/hChevron3"/>
    <dgm:cxn modelId="{E875B4E6-7769-48C9-957F-372986FF0D7E}" type="presOf" srcId="{5E86D5E5-A24E-4677-9BDF-D77181BA36DC}" destId="{0148488B-7886-4E70-89D5-668B3910C2EA}" srcOrd="0" destOrd="0" presId="urn:microsoft.com/office/officeart/2005/8/layout/hChevron3"/>
    <dgm:cxn modelId="{E668E3ED-507B-438A-B6C5-2D6031A7475A}" type="presOf" srcId="{A83A4941-FF6D-4731-85E2-FC5E1B8892D4}" destId="{FD47CDD0-8349-4A5B-996C-6F1E73C7396D}" srcOrd="0" destOrd="0" presId="urn:microsoft.com/office/officeart/2005/8/layout/hChevron3"/>
    <dgm:cxn modelId="{DC1566F0-F59E-4D41-A719-E606EDC5EC61}" srcId="{5E86D5E5-A24E-4677-9BDF-D77181BA36DC}" destId="{20304D43-639C-4063-90DD-90F8139CF2F1}" srcOrd="2" destOrd="0" parTransId="{C995A140-E5F0-41F4-B115-B3030A5057FE}" sibTransId="{245FDD9F-BF0A-49D3-9257-43BB27487402}"/>
    <dgm:cxn modelId="{FBDD6EFE-595A-458C-9035-37E2A2F5C898}" type="presParOf" srcId="{0148488B-7886-4E70-89D5-668B3910C2EA}" destId="{DD9F4EC7-4E41-404E-945F-7671BADB0231}" srcOrd="0" destOrd="0" presId="urn:microsoft.com/office/officeart/2005/8/layout/hChevron3"/>
    <dgm:cxn modelId="{A3DF629B-A404-41E7-B609-F2625C1D766D}" type="presParOf" srcId="{0148488B-7886-4E70-89D5-668B3910C2EA}" destId="{EF64DFB7-A49D-44F0-96B2-CC9E46FCBDDB}" srcOrd="1" destOrd="0" presId="urn:microsoft.com/office/officeart/2005/8/layout/hChevron3"/>
    <dgm:cxn modelId="{B8DC20C5-0601-4A2C-B09A-C992295E6196}" type="presParOf" srcId="{0148488B-7886-4E70-89D5-668B3910C2EA}" destId="{FD47CDD0-8349-4A5B-996C-6F1E73C7396D}" srcOrd="2" destOrd="0" presId="urn:microsoft.com/office/officeart/2005/8/layout/hChevron3"/>
    <dgm:cxn modelId="{F60B1F74-BBBA-4AB7-891C-5464B9F6C62E}" type="presParOf" srcId="{0148488B-7886-4E70-89D5-668B3910C2EA}" destId="{E26BFC18-D57D-4D1F-B727-4AFA5D4D5158}" srcOrd="3" destOrd="0" presId="urn:microsoft.com/office/officeart/2005/8/layout/hChevron3"/>
    <dgm:cxn modelId="{274BCA25-EB05-4512-9030-34FCE3265D66}" type="presParOf" srcId="{0148488B-7886-4E70-89D5-668B3910C2EA}" destId="{6BEF3AD2-25D7-476A-B732-F7ACA3520283}" srcOrd="4" destOrd="0" presId="urn:microsoft.com/office/officeart/2005/8/layout/hChevron3"/>
    <dgm:cxn modelId="{722CC500-EE2D-40A1-BA59-3CE3CB0E0348}" type="presParOf" srcId="{0148488B-7886-4E70-89D5-668B3910C2EA}" destId="{30279C2B-2994-4F01-887C-AB3C0005A06D}" srcOrd="5" destOrd="0" presId="urn:microsoft.com/office/officeart/2005/8/layout/hChevron3"/>
    <dgm:cxn modelId="{021FF32B-2AC3-4E97-BB9D-7FF197D207C5}" type="presParOf" srcId="{0148488B-7886-4E70-89D5-668B3910C2EA}" destId="{C155EA39-6362-4722-89E0-098FCF349FEB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9F4EC7-4E41-404E-945F-7671BADB0231}">
      <dsp:nvSpPr>
        <dsp:cNvPr id="0" name=""/>
        <dsp:cNvSpPr/>
      </dsp:nvSpPr>
      <dsp:spPr>
        <a:xfrm>
          <a:off x="3556" y="2649189"/>
          <a:ext cx="3568848" cy="142753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Klimaatakkoord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(internationaal 2015)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(nationaal 2019)</a:t>
          </a:r>
        </a:p>
      </dsp:txBody>
      <dsp:txXfrm>
        <a:off x="3556" y="2649189"/>
        <a:ext cx="3211963" cy="1427539"/>
      </dsp:txXfrm>
    </dsp:sp>
    <dsp:sp modelId="{FD47CDD0-8349-4A5B-996C-6F1E73C7396D}">
      <dsp:nvSpPr>
        <dsp:cNvPr id="0" name=""/>
        <dsp:cNvSpPr/>
      </dsp:nvSpPr>
      <dsp:spPr>
        <a:xfrm>
          <a:off x="2858636" y="2649189"/>
          <a:ext cx="3568848" cy="142753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baseline="0" dirty="0"/>
            <a:t>RES 1.0</a:t>
          </a:r>
        </a:p>
      </dsp:txBody>
      <dsp:txXfrm>
        <a:off x="3572406" y="2649189"/>
        <a:ext cx="2141309" cy="1427539"/>
      </dsp:txXfrm>
    </dsp:sp>
    <dsp:sp modelId="{6BEF3AD2-25D7-476A-B732-F7ACA3520283}">
      <dsp:nvSpPr>
        <dsp:cNvPr id="0" name=""/>
        <dsp:cNvSpPr/>
      </dsp:nvSpPr>
      <dsp:spPr>
        <a:xfrm>
          <a:off x="5713715" y="2649189"/>
          <a:ext cx="3568848" cy="142753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baseline="0" dirty="0"/>
            <a:t>Transitievisie warmte 1.0</a:t>
          </a:r>
        </a:p>
      </dsp:txBody>
      <dsp:txXfrm>
        <a:off x="6427485" y="2649189"/>
        <a:ext cx="2141309" cy="1427539"/>
      </dsp:txXfrm>
    </dsp:sp>
    <dsp:sp modelId="{C155EA39-6362-4722-89E0-098FCF349FEB}">
      <dsp:nvSpPr>
        <dsp:cNvPr id="0" name=""/>
        <dsp:cNvSpPr/>
      </dsp:nvSpPr>
      <dsp:spPr>
        <a:xfrm>
          <a:off x="8568794" y="2649189"/>
          <a:ext cx="3568848" cy="142753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baseline="0" dirty="0"/>
            <a:t>Wijkuitvoeringsplannen</a:t>
          </a:r>
        </a:p>
      </dsp:txBody>
      <dsp:txXfrm>
        <a:off x="9282564" y="2649189"/>
        <a:ext cx="2141309" cy="14275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FA123B-7315-48A1-A47D-506E7B608081}" type="datetimeFigureOut">
              <a:rPr lang="nl-NL" smtClean="0"/>
              <a:t>29-9-2022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27B3FF-3D1C-4D51-980B-9F8AE4DB13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0483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1721AB-B728-4E1C-B31C-C57983743F2E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lson Pro Regular" panose="02000000000000000000" pitchFamily="50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ilson Pro Regular" panose="020000000000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2211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Onderdelen: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Toelichting doel introductiecursus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Interactief kennismakingsonderdeel (afhankelijk van aantal deelnemers) 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085168-06AC-5C47-AA3A-247B6287877E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6749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085168-06AC-5C47-AA3A-247B6287877E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3437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085168-06AC-5C47-AA3A-247B6287877E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3874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Verkenning</a:t>
            </a:r>
            <a:r>
              <a:rPr lang="en-US" dirty="0"/>
              <a:t> P31: 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Raadsleden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nog</a:t>
            </a:r>
            <a:r>
              <a:rPr lang="en-US" dirty="0"/>
              <a:t> erg </a:t>
            </a:r>
            <a:r>
              <a:rPr lang="en-US" dirty="0" err="1"/>
              <a:t>zoekende</a:t>
            </a:r>
            <a:r>
              <a:rPr lang="en-US" dirty="0"/>
              <a:t> en </a:t>
            </a:r>
            <a:r>
              <a:rPr lang="en-US" dirty="0" err="1"/>
              <a:t>verschil</a:t>
            </a:r>
            <a:r>
              <a:rPr lang="en-US" dirty="0"/>
              <a:t> in </a:t>
            </a:r>
            <a:r>
              <a:rPr lang="en-US" dirty="0" err="1"/>
              <a:t>ideeën</a:t>
            </a:r>
            <a:r>
              <a:rPr lang="en-US" dirty="0"/>
              <a:t> over de </a:t>
            </a:r>
            <a:r>
              <a:rPr lang="en-US" dirty="0" err="1"/>
              <a:t>rol</a:t>
            </a:r>
            <a:r>
              <a:rPr lang="en-US" dirty="0"/>
              <a:t> van </a:t>
            </a:r>
            <a:r>
              <a:rPr lang="en-US" dirty="0" err="1"/>
              <a:t>raadsleden</a:t>
            </a:r>
            <a:r>
              <a:rPr lang="en-US" dirty="0"/>
              <a:t> </a:t>
            </a:r>
            <a:r>
              <a:rPr lang="en-US" dirty="0" err="1"/>
              <a:t>binnen</a:t>
            </a:r>
            <a:r>
              <a:rPr lang="en-US" dirty="0"/>
              <a:t> de </a:t>
            </a:r>
            <a:r>
              <a:rPr lang="en-US" dirty="0" err="1"/>
              <a:t>raad</a:t>
            </a:r>
            <a:r>
              <a:rPr lang="en-US" dirty="0"/>
              <a:t>. Ze </a:t>
            </a:r>
            <a:r>
              <a:rPr lang="en-US" dirty="0" err="1"/>
              <a:t>pakken</a:t>
            </a:r>
            <a:r>
              <a:rPr lang="en-US" dirty="0"/>
              <a:t> nu </a:t>
            </a:r>
            <a:r>
              <a:rPr lang="en-US" dirty="0" err="1"/>
              <a:t>vooral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kaderstellende</a:t>
            </a:r>
            <a:r>
              <a:rPr lang="en-US" dirty="0"/>
              <a:t> </a:t>
            </a:r>
            <a:r>
              <a:rPr lang="en-US" dirty="0" err="1"/>
              <a:t>rol</a:t>
            </a:r>
            <a:r>
              <a:rPr lang="en-US" dirty="0"/>
              <a:t>. </a:t>
            </a:r>
            <a:r>
              <a:rPr lang="en-US" dirty="0" err="1"/>
              <a:t>Soms</a:t>
            </a:r>
            <a:r>
              <a:rPr lang="en-US" dirty="0"/>
              <a:t> </a:t>
            </a:r>
            <a:r>
              <a:rPr lang="en-US" dirty="0" err="1"/>
              <a:t>nemen</a:t>
            </a:r>
            <a:r>
              <a:rPr lang="en-US" dirty="0"/>
              <a:t> ze </a:t>
            </a:r>
            <a:r>
              <a:rPr lang="en-US" dirty="0" err="1"/>
              <a:t>ook</a:t>
            </a:r>
            <a:r>
              <a:rPr lang="en-US" dirty="0"/>
              <a:t> </a:t>
            </a:r>
            <a:r>
              <a:rPr lang="en-US" dirty="0" err="1"/>
              <a:t>expres</a:t>
            </a:r>
            <a:r>
              <a:rPr lang="en-US" dirty="0"/>
              <a:t> </a:t>
            </a:r>
            <a:r>
              <a:rPr lang="en-US" dirty="0" err="1"/>
              <a:t>kleine</a:t>
            </a:r>
            <a:r>
              <a:rPr lang="en-US" dirty="0"/>
              <a:t> </a:t>
            </a:r>
            <a:r>
              <a:rPr lang="en-US" dirty="0" err="1"/>
              <a:t>volksvertegenwoordigende</a:t>
            </a:r>
            <a:r>
              <a:rPr lang="en-US" dirty="0"/>
              <a:t> </a:t>
            </a:r>
            <a:r>
              <a:rPr lang="en-US" dirty="0" err="1"/>
              <a:t>rol</a:t>
            </a:r>
            <a:r>
              <a:rPr lang="en-US" dirty="0"/>
              <a:t> in. Dilemma van </a:t>
            </a:r>
            <a:r>
              <a:rPr lang="en-US" dirty="0" err="1"/>
              <a:t>proces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willen</a:t>
            </a:r>
            <a:r>
              <a:rPr lang="en-US" dirty="0"/>
              <a:t> </a:t>
            </a:r>
            <a:r>
              <a:rPr lang="en-US" dirty="0" err="1"/>
              <a:t>verstoren</a:t>
            </a:r>
            <a:r>
              <a:rPr lang="en-US" dirty="0"/>
              <a:t> en het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politiek</a:t>
            </a:r>
            <a:r>
              <a:rPr lang="en-US" dirty="0"/>
              <a:t> </a:t>
            </a:r>
            <a:r>
              <a:rPr lang="en-US" dirty="0" err="1"/>
              <a:t>maken</a:t>
            </a:r>
            <a:r>
              <a:rPr lang="en-US" dirty="0"/>
              <a:t>. Maar </a:t>
            </a:r>
            <a:r>
              <a:rPr lang="en-US" dirty="0" err="1"/>
              <a:t>tegelijkertijd</a:t>
            </a:r>
            <a:r>
              <a:rPr lang="en-US" dirty="0"/>
              <a:t> </a:t>
            </a:r>
            <a:r>
              <a:rPr lang="en-US" dirty="0" err="1"/>
              <a:t>moet</a:t>
            </a:r>
            <a:r>
              <a:rPr lang="en-US" dirty="0"/>
              <a:t> je er </a:t>
            </a:r>
            <a:r>
              <a:rPr lang="en-US" dirty="0" err="1"/>
              <a:t>wel</a:t>
            </a:r>
            <a:r>
              <a:rPr lang="en-US" dirty="0"/>
              <a:t> wat van </a:t>
            </a:r>
            <a:r>
              <a:rPr lang="en-US" dirty="0" err="1"/>
              <a:t>vinden</a:t>
            </a:r>
            <a:r>
              <a:rPr lang="en-US" dirty="0"/>
              <a:t>. En </a:t>
            </a:r>
            <a:r>
              <a:rPr lang="en-US" dirty="0" err="1"/>
              <a:t>moet</a:t>
            </a:r>
            <a:r>
              <a:rPr lang="en-US" dirty="0"/>
              <a:t> je </a:t>
            </a:r>
            <a:r>
              <a:rPr lang="en-US" dirty="0" err="1"/>
              <a:t>ook</a:t>
            </a:r>
            <a:r>
              <a:rPr lang="en-US" dirty="0"/>
              <a:t> </a:t>
            </a:r>
            <a:r>
              <a:rPr lang="en-US" dirty="0" err="1"/>
              <a:t>weten</a:t>
            </a:r>
            <a:r>
              <a:rPr lang="en-US" dirty="0"/>
              <a:t> wat er </a:t>
            </a:r>
            <a:r>
              <a:rPr lang="en-US" dirty="0" err="1"/>
              <a:t>nodig</a:t>
            </a:r>
            <a:r>
              <a:rPr lang="en-US" dirty="0"/>
              <a:t> is om de </a:t>
            </a:r>
            <a:r>
              <a:rPr lang="en-US" dirty="0" err="1"/>
              <a:t>juiste</a:t>
            </a:r>
            <a:r>
              <a:rPr lang="en-US" dirty="0"/>
              <a:t> </a:t>
            </a:r>
            <a:r>
              <a:rPr lang="en-US" dirty="0" err="1"/>
              <a:t>kaders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stellen</a:t>
            </a:r>
            <a:r>
              <a:rPr lang="en-US" dirty="0"/>
              <a:t>.  </a:t>
            </a:r>
            <a:r>
              <a:rPr lang="en-US" dirty="0" err="1"/>
              <a:t>Raadsleden</a:t>
            </a:r>
            <a:r>
              <a:rPr lang="en-US" dirty="0"/>
              <a:t> </a:t>
            </a:r>
            <a:r>
              <a:rPr lang="en-US" dirty="0" err="1"/>
              <a:t>denken</a:t>
            </a:r>
            <a:r>
              <a:rPr lang="en-US" dirty="0"/>
              <a:t> </a:t>
            </a:r>
            <a:r>
              <a:rPr lang="en-US" dirty="0" err="1"/>
              <a:t>ook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</a:t>
            </a:r>
            <a:r>
              <a:rPr lang="en-US" dirty="0" err="1"/>
              <a:t>bewoners</a:t>
            </a:r>
            <a:r>
              <a:rPr lang="en-US" dirty="0"/>
              <a:t> </a:t>
            </a:r>
            <a:r>
              <a:rPr lang="en-US" dirty="0" err="1"/>
              <a:t>weinig</a:t>
            </a:r>
            <a:r>
              <a:rPr lang="en-US" dirty="0"/>
              <a:t> van hen </a:t>
            </a:r>
            <a:r>
              <a:rPr lang="en-US" dirty="0" err="1"/>
              <a:t>verwachten</a:t>
            </a:r>
            <a:r>
              <a:rPr lang="en-US" dirty="0"/>
              <a:t>. 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Bewoners</a:t>
            </a:r>
            <a:r>
              <a:rPr lang="en-US" dirty="0"/>
              <a:t>: over het </a:t>
            </a:r>
            <a:r>
              <a:rPr lang="en-US" dirty="0" err="1"/>
              <a:t>algemeen</a:t>
            </a:r>
            <a:r>
              <a:rPr lang="en-US" dirty="0"/>
              <a:t> </a:t>
            </a:r>
            <a:r>
              <a:rPr lang="en-US" dirty="0" err="1"/>
              <a:t>weinig</a:t>
            </a:r>
            <a:r>
              <a:rPr lang="en-US" dirty="0"/>
              <a:t> direct contact </a:t>
            </a:r>
            <a:r>
              <a:rPr lang="en-US" dirty="0" err="1"/>
              <a:t>tussen</a:t>
            </a:r>
            <a:r>
              <a:rPr lang="en-US" dirty="0"/>
              <a:t> </a:t>
            </a:r>
            <a:r>
              <a:rPr lang="en-US" dirty="0" err="1"/>
              <a:t>raadsleden</a:t>
            </a:r>
            <a:r>
              <a:rPr lang="en-US" dirty="0"/>
              <a:t> en </a:t>
            </a:r>
            <a:r>
              <a:rPr lang="en-US" dirty="0" err="1"/>
              <a:t>bewoners</a:t>
            </a:r>
            <a:r>
              <a:rPr lang="en-US" dirty="0"/>
              <a:t>. Maar ze </a:t>
            </a:r>
            <a:r>
              <a:rPr lang="en-US" dirty="0" err="1"/>
              <a:t>hebben</a:t>
            </a:r>
            <a:r>
              <a:rPr lang="en-US" dirty="0"/>
              <a:t> </a:t>
            </a:r>
            <a:r>
              <a:rPr lang="en-US" dirty="0" err="1"/>
              <a:t>wel</a:t>
            </a:r>
            <a:r>
              <a:rPr lang="en-US" dirty="0"/>
              <a:t> </a:t>
            </a:r>
            <a:r>
              <a:rPr lang="en-US" dirty="0" err="1"/>
              <a:t>degelijk</a:t>
            </a:r>
            <a:r>
              <a:rPr lang="en-US" dirty="0"/>
              <a:t> </a:t>
            </a:r>
            <a:r>
              <a:rPr lang="en-US" dirty="0" err="1"/>
              <a:t>bepaalde</a:t>
            </a:r>
            <a:r>
              <a:rPr lang="en-US" dirty="0"/>
              <a:t> </a:t>
            </a:r>
            <a:r>
              <a:rPr lang="en-US" dirty="0" err="1"/>
              <a:t>verwachtingen</a:t>
            </a:r>
            <a:r>
              <a:rPr lang="en-US" dirty="0"/>
              <a:t> van de </a:t>
            </a:r>
            <a:r>
              <a:rPr lang="en-US" dirty="0" err="1"/>
              <a:t>raad</a:t>
            </a:r>
            <a:r>
              <a:rPr lang="en-US" dirty="0"/>
              <a:t>. Ze </a:t>
            </a:r>
            <a:r>
              <a:rPr lang="en-US" dirty="0" err="1"/>
              <a:t>verwachten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</a:t>
            </a:r>
            <a:r>
              <a:rPr lang="en-US" dirty="0" err="1"/>
              <a:t>raadsleden</a:t>
            </a:r>
            <a:r>
              <a:rPr lang="en-US" dirty="0"/>
              <a:t> </a:t>
            </a:r>
            <a:r>
              <a:rPr lang="en-US" dirty="0" err="1"/>
              <a:t>ook</a:t>
            </a:r>
            <a:r>
              <a:rPr lang="en-US" dirty="0"/>
              <a:t> </a:t>
            </a:r>
            <a:r>
              <a:rPr lang="en-US" dirty="0" err="1"/>
              <a:t>aanwezig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op </a:t>
            </a:r>
            <a:r>
              <a:rPr lang="en-US" dirty="0" err="1"/>
              <a:t>bepaalde</a:t>
            </a:r>
            <a:r>
              <a:rPr lang="en-US" dirty="0"/>
              <a:t> </a:t>
            </a:r>
            <a:r>
              <a:rPr lang="en-US" dirty="0" err="1"/>
              <a:t>buurtbijeenkomsten</a:t>
            </a:r>
            <a:r>
              <a:rPr lang="en-US" dirty="0"/>
              <a:t> en </a:t>
            </a:r>
            <a:r>
              <a:rPr lang="en-US" dirty="0" err="1"/>
              <a:t>steun</a:t>
            </a:r>
            <a:r>
              <a:rPr lang="en-US" dirty="0"/>
              <a:t> </a:t>
            </a:r>
            <a:r>
              <a:rPr lang="en-US" dirty="0" err="1"/>
              <a:t>uitspreken</a:t>
            </a:r>
            <a:r>
              <a:rPr lang="en-US" dirty="0"/>
              <a:t> </a:t>
            </a:r>
            <a:r>
              <a:rPr lang="en-US" dirty="0" err="1"/>
              <a:t>richting</a:t>
            </a:r>
            <a:r>
              <a:rPr lang="en-US" dirty="0"/>
              <a:t> </a:t>
            </a:r>
            <a:r>
              <a:rPr lang="en-US" dirty="0" err="1"/>
              <a:t>bewoners</a:t>
            </a:r>
            <a:r>
              <a:rPr lang="en-US" dirty="0"/>
              <a:t>. 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Ambtenaren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ook</a:t>
            </a:r>
            <a:r>
              <a:rPr lang="en-US" dirty="0"/>
              <a:t> erg </a:t>
            </a:r>
            <a:r>
              <a:rPr lang="en-US" dirty="0" err="1"/>
              <a:t>zoekende</a:t>
            </a:r>
            <a:r>
              <a:rPr lang="en-US" dirty="0"/>
              <a:t> hoe ze de </a:t>
            </a:r>
            <a:r>
              <a:rPr lang="en-US" dirty="0" err="1"/>
              <a:t>raad</a:t>
            </a:r>
            <a:r>
              <a:rPr lang="en-US" dirty="0"/>
              <a:t> </a:t>
            </a:r>
            <a:r>
              <a:rPr lang="en-US" dirty="0" err="1"/>
              <a:t>goed</a:t>
            </a:r>
            <a:r>
              <a:rPr lang="en-US" dirty="0"/>
              <a:t> </a:t>
            </a:r>
            <a:r>
              <a:rPr lang="en-US" dirty="0" err="1"/>
              <a:t>kunnen</a:t>
            </a:r>
            <a:r>
              <a:rPr lang="en-US" dirty="0"/>
              <a:t> </a:t>
            </a:r>
            <a:r>
              <a:rPr lang="en-US" dirty="0" err="1"/>
              <a:t>betrekken</a:t>
            </a:r>
            <a:r>
              <a:rPr lang="en-US" dirty="0"/>
              <a:t>. </a:t>
            </a:r>
            <a:r>
              <a:rPr lang="en-US" dirty="0" err="1"/>
              <a:t>Zeer</a:t>
            </a:r>
            <a:r>
              <a:rPr lang="en-US" dirty="0"/>
              <a:t> complex </a:t>
            </a:r>
            <a:r>
              <a:rPr lang="en-US" dirty="0" err="1"/>
              <a:t>proces</a:t>
            </a:r>
            <a:r>
              <a:rPr lang="en-US" dirty="0"/>
              <a:t> en </a:t>
            </a:r>
            <a:r>
              <a:rPr lang="en-US" dirty="0" err="1"/>
              <a:t>lastig</a:t>
            </a:r>
            <a:r>
              <a:rPr lang="en-US" dirty="0"/>
              <a:t> </a:t>
            </a:r>
            <a:r>
              <a:rPr lang="en-US" dirty="0" err="1"/>
              <a:t>besluitvormingstraject</a:t>
            </a:r>
            <a:r>
              <a:rPr lang="en-US" dirty="0"/>
              <a:t> </a:t>
            </a:r>
            <a:r>
              <a:rPr lang="en-US" dirty="0" err="1"/>
              <a:t>tussen</a:t>
            </a:r>
            <a:r>
              <a:rPr lang="en-US" dirty="0"/>
              <a:t> alle </a:t>
            </a:r>
            <a:r>
              <a:rPr lang="en-US" dirty="0" err="1"/>
              <a:t>partijen</a:t>
            </a:r>
            <a:r>
              <a:rPr lang="en-US" dirty="0"/>
              <a:t>. Op welk moment </a:t>
            </a:r>
            <a:r>
              <a:rPr lang="en-US" dirty="0" err="1"/>
              <a:t>goed</a:t>
            </a:r>
            <a:r>
              <a:rPr lang="en-US" dirty="0"/>
              <a:t> om de </a:t>
            </a:r>
            <a:r>
              <a:rPr lang="en-US" dirty="0" err="1"/>
              <a:t>raad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betrekken</a:t>
            </a:r>
            <a:r>
              <a:rPr lang="en-US" dirty="0"/>
              <a:t> en op </a:t>
            </a:r>
            <a:r>
              <a:rPr lang="en-US" dirty="0" err="1"/>
              <a:t>welke</a:t>
            </a:r>
            <a:r>
              <a:rPr lang="en-US" dirty="0"/>
              <a:t> </a:t>
            </a:r>
            <a:r>
              <a:rPr lang="en-US" dirty="0" err="1"/>
              <a:t>manier</a:t>
            </a:r>
            <a:r>
              <a:rPr lang="en-US" dirty="0"/>
              <a:t> en </a:t>
            </a:r>
            <a:r>
              <a:rPr lang="en-US" dirty="0" err="1"/>
              <a:t>welke</a:t>
            </a:r>
            <a:r>
              <a:rPr lang="en-US" dirty="0"/>
              <a:t> </a:t>
            </a:r>
            <a:r>
              <a:rPr lang="en-US" dirty="0" err="1"/>
              <a:t>informatie</a:t>
            </a:r>
            <a:r>
              <a:rPr lang="en-US" dirty="0"/>
              <a:t> </a:t>
            </a:r>
            <a:r>
              <a:rPr lang="en-US" dirty="0" err="1"/>
              <a:t>biedt</a:t>
            </a:r>
            <a:r>
              <a:rPr lang="en-US" dirty="0"/>
              <a:t> je hen </a:t>
            </a:r>
            <a:r>
              <a:rPr lang="en-US" dirty="0" err="1"/>
              <a:t>aan</a:t>
            </a:r>
            <a:r>
              <a:rPr lang="en-US" dirty="0"/>
              <a:t>? In Nijmegen </a:t>
            </a:r>
            <a:r>
              <a:rPr lang="en-US" dirty="0" err="1"/>
              <a:t>bijv</a:t>
            </a:r>
            <a:r>
              <a:rPr lang="en-US" dirty="0"/>
              <a:t>. </a:t>
            </a:r>
            <a:r>
              <a:rPr lang="en-US" dirty="0" err="1"/>
              <a:t>ook</a:t>
            </a:r>
            <a:r>
              <a:rPr lang="en-US" dirty="0"/>
              <a:t> </a:t>
            </a:r>
            <a:r>
              <a:rPr lang="en-US" dirty="0" err="1"/>
              <a:t>onduidelijkheden</a:t>
            </a:r>
            <a:r>
              <a:rPr lang="en-US" dirty="0"/>
              <a:t> over hoe de </a:t>
            </a:r>
            <a:r>
              <a:rPr lang="en-US" dirty="0" err="1"/>
              <a:t>raad</a:t>
            </a:r>
            <a:r>
              <a:rPr lang="en-US" dirty="0"/>
              <a:t> </a:t>
            </a:r>
            <a:r>
              <a:rPr lang="en-US" dirty="0" err="1"/>
              <a:t>betrokken</a:t>
            </a:r>
            <a:r>
              <a:rPr lang="en-US" dirty="0"/>
              <a:t> was. De </a:t>
            </a:r>
            <a:r>
              <a:rPr lang="en-US" dirty="0" err="1"/>
              <a:t>ambtenaren</a:t>
            </a:r>
            <a:r>
              <a:rPr lang="en-US" dirty="0"/>
              <a:t> </a:t>
            </a:r>
            <a:r>
              <a:rPr lang="en-US" dirty="0" err="1"/>
              <a:t>waren</a:t>
            </a:r>
            <a:r>
              <a:rPr lang="en-US" dirty="0"/>
              <a:t> in de </a:t>
            </a:r>
            <a:r>
              <a:rPr lang="en-US" dirty="0" err="1"/>
              <a:t>veronderstelling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de </a:t>
            </a:r>
            <a:r>
              <a:rPr lang="en-US" dirty="0" err="1"/>
              <a:t>raad</a:t>
            </a:r>
            <a:r>
              <a:rPr lang="en-US" dirty="0"/>
              <a:t> </a:t>
            </a:r>
            <a:r>
              <a:rPr lang="en-US" dirty="0" err="1"/>
              <a:t>goed</a:t>
            </a:r>
            <a:r>
              <a:rPr lang="en-US" dirty="0"/>
              <a:t> </a:t>
            </a:r>
            <a:r>
              <a:rPr lang="en-US" dirty="0" err="1"/>
              <a:t>betrokken</a:t>
            </a:r>
            <a:r>
              <a:rPr lang="en-US" dirty="0"/>
              <a:t> was, maar de </a:t>
            </a:r>
            <a:r>
              <a:rPr lang="en-US" dirty="0" err="1"/>
              <a:t>raad</a:t>
            </a:r>
            <a:r>
              <a:rPr lang="en-US" dirty="0"/>
              <a:t> had </a:t>
            </a:r>
            <a:r>
              <a:rPr lang="en-US" dirty="0" err="1"/>
              <a:t>daar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ander</a:t>
            </a:r>
            <a:r>
              <a:rPr lang="en-US" dirty="0"/>
              <a:t> </a:t>
            </a:r>
            <a:r>
              <a:rPr lang="en-US" dirty="0" err="1"/>
              <a:t>beeld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. 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Rotterdam: </a:t>
            </a:r>
            <a:r>
              <a:rPr lang="en-US" dirty="0" err="1"/>
              <a:t>raad</a:t>
            </a:r>
            <a:r>
              <a:rPr lang="en-US" dirty="0"/>
              <a:t> op </a:t>
            </a:r>
            <a:r>
              <a:rPr lang="en-US" dirty="0" err="1"/>
              <a:t>grote</a:t>
            </a:r>
            <a:r>
              <a:rPr lang="en-US" dirty="0"/>
              <a:t> </a:t>
            </a:r>
            <a:r>
              <a:rPr lang="en-US" dirty="0" err="1"/>
              <a:t>afstand</a:t>
            </a:r>
            <a:r>
              <a:rPr lang="en-US" dirty="0"/>
              <a:t> want </a:t>
            </a:r>
            <a:r>
              <a:rPr lang="en-US" dirty="0" err="1"/>
              <a:t>grote</a:t>
            </a:r>
            <a:r>
              <a:rPr lang="en-US" dirty="0"/>
              <a:t> Staf. </a:t>
            </a:r>
            <a:r>
              <a:rPr lang="en-US" dirty="0" err="1"/>
              <a:t>Gebiedscie</a:t>
            </a:r>
            <a:r>
              <a:rPr lang="en-US" dirty="0"/>
              <a:t> (</a:t>
            </a:r>
            <a:r>
              <a:rPr lang="en-US" dirty="0" err="1"/>
              <a:t>wijkraden</a:t>
            </a:r>
            <a:r>
              <a:rPr lang="en-US" dirty="0"/>
              <a:t>); </a:t>
            </a:r>
            <a:r>
              <a:rPr lang="en-US" dirty="0" err="1"/>
              <a:t>zij</a:t>
            </a:r>
            <a:r>
              <a:rPr lang="en-US" dirty="0"/>
              <a:t> </a:t>
            </a:r>
            <a:r>
              <a:rPr lang="en-US" dirty="0" err="1"/>
              <a:t>hebben</a:t>
            </a:r>
            <a:r>
              <a:rPr lang="en-US" dirty="0"/>
              <a:t> heel </a:t>
            </a:r>
            <a:r>
              <a:rPr lang="en-US" dirty="0" err="1"/>
              <a:t>actieve</a:t>
            </a:r>
            <a:r>
              <a:rPr lang="en-US" dirty="0"/>
              <a:t> </a:t>
            </a:r>
            <a:r>
              <a:rPr lang="en-US" dirty="0" err="1"/>
              <a:t>rol</a:t>
            </a:r>
            <a:r>
              <a:rPr lang="en-US" dirty="0"/>
              <a:t> </a:t>
            </a:r>
            <a:r>
              <a:rPr lang="en-US" dirty="0" err="1"/>
              <a:t>gespeeld</a:t>
            </a:r>
            <a:r>
              <a:rPr lang="en-US" dirty="0"/>
              <a:t>. Was </a:t>
            </a:r>
            <a:r>
              <a:rPr lang="en-US" dirty="0" err="1"/>
              <a:t>gedoe</a:t>
            </a:r>
            <a:r>
              <a:rPr lang="en-US" dirty="0"/>
              <a:t> </a:t>
            </a:r>
            <a:r>
              <a:rPr lang="en-US" dirty="0" err="1"/>
              <a:t>daar</a:t>
            </a:r>
            <a:r>
              <a:rPr lang="en-US" dirty="0"/>
              <a:t>. Zij </a:t>
            </a:r>
            <a:r>
              <a:rPr lang="en-US" dirty="0" err="1"/>
              <a:t>zijn</a:t>
            </a:r>
            <a:r>
              <a:rPr lang="en-US" dirty="0"/>
              <a:t> er </a:t>
            </a:r>
            <a:r>
              <a:rPr lang="en-US" dirty="0" err="1"/>
              <a:t>ingesprongen</a:t>
            </a:r>
            <a:r>
              <a:rPr lang="en-US" dirty="0"/>
              <a:t> en op a-</a:t>
            </a:r>
            <a:r>
              <a:rPr lang="en-US" dirty="0" err="1"/>
              <a:t>politieke</a:t>
            </a:r>
            <a:r>
              <a:rPr lang="en-US" dirty="0"/>
              <a:t> </a:t>
            </a:r>
            <a:r>
              <a:rPr lang="en-US" dirty="0" err="1"/>
              <a:t>manier</a:t>
            </a:r>
            <a:r>
              <a:rPr lang="en-US" dirty="0"/>
              <a:t> </a:t>
            </a:r>
            <a:r>
              <a:rPr lang="en-US" dirty="0" err="1"/>
              <a:t>vormden</a:t>
            </a:r>
            <a:r>
              <a:rPr lang="en-US" dirty="0"/>
              <a:t> </a:t>
            </a:r>
            <a:r>
              <a:rPr lang="en-US" dirty="0" err="1"/>
              <a:t>zij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brug</a:t>
            </a:r>
            <a:r>
              <a:rPr lang="en-US" dirty="0"/>
              <a:t> </a:t>
            </a:r>
            <a:r>
              <a:rPr lang="en-US" dirty="0" err="1"/>
              <a:t>tussen</a:t>
            </a:r>
            <a:r>
              <a:rPr lang="en-US" dirty="0"/>
              <a:t> de </a:t>
            </a:r>
            <a:r>
              <a:rPr lang="en-US" dirty="0" err="1"/>
              <a:t>wijk</a:t>
            </a:r>
            <a:r>
              <a:rPr lang="en-US" dirty="0"/>
              <a:t> en de </a:t>
            </a:r>
            <a:r>
              <a:rPr lang="en-US" dirty="0" err="1"/>
              <a:t>projectorganisatie</a:t>
            </a:r>
            <a:r>
              <a:rPr lang="en-US" dirty="0"/>
              <a:t>. Ze </a:t>
            </a:r>
            <a:r>
              <a:rPr lang="en-US" dirty="0" err="1"/>
              <a:t>gingen</a:t>
            </a:r>
            <a:r>
              <a:rPr lang="en-US" dirty="0"/>
              <a:t> </a:t>
            </a:r>
            <a:r>
              <a:rPr lang="en-US" dirty="0" err="1"/>
              <a:t>langs</a:t>
            </a:r>
            <a:r>
              <a:rPr lang="en-US" dirty="0"/>
              <a:t> </a:t>
            </a:r>
            <a:r>
              <a:rPr lang="en-US" dirty="0" err="1"/>
              <a:t>bijeenkomsten</a:t>
            </a:r>
            <a:r>
              <a:rPr lang="en-US" dirty="0"/>
              <a:t> en </a:t>
            </a:r>
            <a:r>
              <a:rPr lang="en-US" dirty="0" err="1"/>
              <a:t>langs</a:t>
            </a:r>
            <a:r>
              <a:rPr lang="en-US" dirty="0"/>
              <a:t> de </a:t>
            </a:r>
            <a:r>
              <a:rPr lang="en-US" dirty="0" err="1"/>
              <a:t>deur</a:t>
            </a:r>
            <a:r>
              <a:rPr lang="en-US" dirty="0"/>
              <a:t> en </a:t>
            </a:r>
            <a:r>
              <a:rPr lang="en-US" dirty="0" err="1"/>
              <a:t>daardoor</a:t>
            </a:r>
            <a:r>
              <a:rPr lang="en-US" dirty="0"/>
              <a:t> </a:t>
            </a:r>
            <a:r>
              <a:rPr lang="en-US" dirty="0" err="1"/>
              <a:t>relevante</a:t>
            </a:r>
            <a:r>
              <a:rPr lang="en-US" dirty="0"/>
              <a:t> info </a:t>
            </a:r>
            <a:r>
              <a:rPr lang="en-US" dirty="0" err="1"/>
              <a:t>opgehaald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de </a:t>
            </a:r>
            <a:r>
              <a:rPr lang="en-US" dirty="0" err="1"/>
              <a:t>projectorganisatie</a:t>
            </a:r>
            <a:r>
              <a:rPr lang="en-US" dirty="0"/>
              <a:t>. </a:t>
            </a:r>
          </a:p>
          <a:p>
            <a:r>
              <a:rPr lang="en-US" dirty="0" err="1"/>
              <a:t>Goeree</a:t>
            </a:r>
            <a:r>
              <a:rPr lang="en-US" dirty="0"/>
              <a:t>: </a:t>
            </a:r>
            <a:r>
              <a:rPr lang="en-US" dirty="0" err="1"/>
              <a:t>raad</a:t>
            </a:r>
            <a:r>
              <a:rPr lang="en-US" dirty="0"/>
              <a:t> in </a:t>
            </a:r>
            <a:r>
              <a:rPr lang="en-US" dirty="0" err="1"/>
              <a:t>uitgebreide</a:t>
            </a:r>
            <a:r>
              <a:rPr lang="en-US" dirty="0"/>
              <a:t> </a:t>
            </a:r>
            <a:r>
              <a:rPr lang="en-US" dirty="0" err="1"/>
              <a:t>werksessie</a:t>
            </a:r>
            <a:r>
              <a:rPr lang="en-US" dirty="0"/>
              <a:t> </a:t>
            </a:r>
            <a:r>
              <a:rPr lang="en-US" dirty="0" err="1"/>
              <a:t>nagedacht</a:t>
            </a:r>
            <a:r>
              <a:rPr lang="en-US" dirty="0"/>
              <a:t> over wat </a:t>
            </a:r>
            <a:r>
              <a:rPr lang="en-US" dirty="0" err="1"/>
              <a:t>voor</a:t>
            </a:r>
            <a:r>
              <a:rPr lang="en-US" dirty="0"/>
              <a:t> sort gemeente </a:t>
            </a:r>
            <a:r>
              <a:rPr lang="en-US" dirty="0" err="1"/>
              <a:t>willen</a:t>
            </a:r>
            <a:r>
              <a:rPr lang="en-US" dirty="0"/>
              <a:t> we </a:t>
            </a:r>
            <a:r>
              <a:rPr lang="en-US" dirty="0" err="1"/>
              <a:t>zijn</a:t>
            </a:r>
            <a:r>
              <a:rPr lang="en-US" dirty="0"/>
              <a:t>? Wat </a:t>
            </a:r>
            <a:r>
              <a:rPr lang="en-US" dirty="0" err="1"/>
              <a:t>vinden</a:t>
            </a:r>
            <a:r>
              <a:rPr lang="en-US" dirty="0"/>
              <a:t> we </a:t>
            </a:r>
            <a:r>
              <a:rPr lang="en-US" dirty="0" err="1"/>
              <a:t>eigenlijk</a:t>
            </a:r>
            <a:r>
              <a:rPr lang="en-US" dirty="0"/>
              <a:t> van </a:t>
            </a:r>
            <a:r>
              <a:rPr lang="en-US" dirty="0" err="1"/>
              <a:t>participatie</a:t>
            </a:r>
            <a:r>
              <a:rPr lang="en-US" dirty="0"/>
              <a:t>? </a:t>
            </a:r>
            <a:r>
              <a:rPr lang="en-US" dirty="0" err="1"/>
              <a:t>Uiteindelijk</a:t>
            </a:r>
            <a:r>
              <a:rPr lang="en-US" dirty="0"/>
              <a:t> </a:t>
            </a:r>
            <a:r>
              <a:rPr lang="en-US" dirty="0" err="1"/>
              <a:t>besloten</a:t>
            </a:r>
            <a:r>
              <a:rPr lang="en-US" dirty="0"/>
              <a:t> </a:t>
            </a:r>
            <a:r>
              <a:rPr lang="en-US" dirty="0" err="1"/>
              <a:t>veel</a:t>
            </a:r>
            <a:r>
              <a:rPr lang="en-US" dirty="0"/>
              <a:t> Ruimte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geven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</a:t>
            </a:r>
            <a:r>
              <a:rPr lang="en-US" dirty="0" err="1"/>
              <a:t>bewoners</a:t>
            </a:r>
            <a:r>
              <a:rPr lang="en-US" dirty="0"/>
              <a:t> (</a:t>
            </a:r>
            <a:r>
              <a:rPr lang="en-US" dirty="0" err="1"/>
              <a:t>als</a:t>
            </a:r>
            <a:r>
              <a:rPr lang="en-US" dirty="0"/>
              <a:t> 70% </a:t>
            </a:r>
            <a:r>
              <a:rPr lang="en-US" dirty="0" err="1"/>
              <a:t>akkoord</a:t>
            </a:r>
            <a:r>
              <a:rPr lang="en-US" dirty="0"/>
              <a:t> is </a:t>
            </a:r>
            <a:r>
              <a:rPr lang="en-US" dirty="0" err="1"/>
              <a:t>gaan</a:t>
            </a:r>
            <a:r>
              <a:rPr lang="en-US" dirty="0"/>
              <a:t> we door). </a:t>
            </a:r>
            <a:r>
              <a:rPr lang="en-US" dirty="0" err="1"/>
              <a:t>Raad</a:t>
            </a:r>
            <a:r>
              <a:rPr lang="en-US" dirty="0"/>
              <a:t> </a:t>
            </a:r>
            <a:r>
              <a:rPr lang="en-US" dirty="0" err="1"/>
              <a:t>neemt</a:t>
            </a:r>
            <a:r>
              <a:rPr lang="en-US" dirty="0"/>
              <a:t> dan </a:t>
            </a:r>
            <a:r>
              <a:rPr lang="en-US" dirty="0" err="1"/>
              <a:t>terughoudende</a:t>
            </a:r>
            <a:r>
              <a:rPr lang="en-US" dirty="0"/>
              <a:t> </a:t>
            </a:r>
            <a:r>
              <a:rPr lang="en-US" dirty="0" err="1"/>
              <a:t>rol</a:t>
            </a:r>
            <a:r>
              <a:rPr lang="en-US" dirty="0"/>
              <a:t>. Nu </a:t>
            </a:r>
            <a:r>
              <a:rPr lang="en-US" dirty="0" err="1"/>
              <a:t>ervaren</a:t>
            </a:r>
            <a:r>
              <a:rPr lang="en-US" dirty="0"/>
              <a:t> ze </a:t>
            </a:r>
            <a:r>
              <a:rPr lang="en-US" dirty="0" err="1"/>
              <a:t>dat</a:t>
            </a:r>
            <a:r>
              <a:rPr lang="en-US" dirty="0"/>
              <a:t> ze </a:t>
            </a:r>
            <a:r>
              <a:rPr lang="en-US" dirty="0" err="1"/>
              <a:t>toch</a:t>
            </a:r>
            <a:r>
              <a:rPr lang="en-US" dirty="0"/>
              <a:t> </a:t>
            </a:r>
            <a:r>
              <a:rPr lang="en-US" dirty="0" err="1"/>
              <a:t>ook</a:t>
            </a:r>
            <a:r>
              <a:rPr lang="en-US" dirty="0"/>
              <a:t> wat </a:t>
            </a:r>
            <a:r>
              <a:rPr lang="en-US" dirty="0" err="1"/>
              <a:t>meer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volksvertegenwoordigende</a:t>
            </a:r>
            <a:r>
              <a:rPr lang="en-US" dirty="0"/>
              <a:t> </a:t>
            </a:r>
            <a:r>
              <a:rPr lang="en-US" dirty="0" err="1"/>
              <a:t>rol</a:t>
            </a:r>
            <a:r>
              <a:rPr lang="en-US" dirty="0"/>
              <a:t> </a:t>
            </a:r>
            <a:r>
              <a:rPr lang="en-US" dirty="0" err="1"/>
              <a:t>willen</a:t>
            </a:r>
            <a:r>
              <a:rPr lang="en-US" dirty="0"/>
              <a:t> </a:t>
            </a:r>
            <a:r>
              <a:rPr lang="en-US" dirty="0" err="1"/>
              <a:t>pakken</a:t>
            </a:r>
            <a:r>
              <a:rPr lang="en-US" dirty="0"/>
              <a:t>. </a:t>
            </a:r>
          </a:p>
          <a:p>
            <a:r>
              <a:rPr lang="en-US" dirty="0"/>
              <a:t>In Nijmegen: </a:t>
            </a:r>
            <a:r>
              <a:rPr lang="en-US" dirty="0" err="1"/>
              <a:t>controleren</a:t>
            </a:r>
            <a:r>
              <a:rPr lang="en-US" dirty="0"/>
              <a:t> </a:t>
            </a:r>
            <a:r>
              <a:rPr lang="en-US" dirty="0" err="1"/>
              <a:t>moeilijk</a:t>
            </a:r>
            <a:r>
              <a:rPr lang="en-US" dirty="0"/>
              <a:t> </a:t>
            </a:r>
            <a:r>
              <a:rPr lang="en-US" dirty="0" err="1"/>
              <a:t>doordat</a:t>
            </a:r>
            <a:r>
              <a:rPr lang="en-US" dirty="0"/>
              <a:t> de </a:t>
            </a:r>
            <a:r>
              <a:rPr lang="en-US" dirty="0" err="1"/>
              <a:t>vastgestelde</a:t>
            </a:r>
            <a:r>
              <a:rPr lang="en-US" dirty="0"/>
              <a:t> </a:t>
            </a:r>
            <a:r>
              <a:rPr lang="en-US" dirty="0" err="1"/>
              <a:t>kaders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vaag</a:t>
            </a:r>
            <a:r>
              <a:rPr lang="en-US" dirty="0"/>
              <a:t> </a:t>
            </a:r>
            <a:r>
              <a:rPr lang="en-US" dirty="0" err="1"/>
              <a:t>bleken</a:t>
            </a:r>
            <a:r>
              <a:rPr lang="en-US" dirty="0"/>
              <a:t>.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27B3FF-3D1C-4D51-980B-9F8AE4DB13CE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02054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Ik</a:t>
            </a:r>
            <a:r>
              <a:rPr lang="en-US" dirty="0"/>
              <a:t> </a:t>
            </a:r>
            <a:r>
              <a:rPr lang="en-US" dirty="0" err="1"/>
              <a:t>denk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het </a:t>
            </a:r>
            <a:r>
              <a:rPr lang="en-US" dirty="0" err="1"/>
              <a:t>ook</a:t>
            </a:r>
            <a:r>
              <a:rPr lang="en-US" dirty="0"/>
              <a:t> </a:t>
            </a:r>
            <a:r>
              <a:rPr lang="en-US" dirty="0" err="1"/>
              <a:t>belangrijk</a:t>
            </a:r>
            <a:r>
              <a:rPr lang="en-US" dirty="0"/>
              <a:t> is om het </a:t>
            </a:r>
            <a:r>
              <a:rPr lang="en-US" dirty="0" err="1"/>
              <a:t>gesprek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voeren</a:t>
            </a:r>
            <a:r>
              <a:rPr lang="en-US" dirty="0"/>
              <a:t> of de </a:t>
            </a:r>
            <a:r>
              <a:rPr lang="en-US" dirty="0" err="1"/>
              <a:t>warmtetransitie</a:t>
            </a:r>
            <a:r>
              <a:rPr lang="en-US" dirty="0"/>
              <a:t> </a:t>
            </a:r>
            <a:r>
              <a:rPr lang="en-US" dirty="0" err="1"/>
              <a:t>wellicht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andere</a:t>
            </a:r>
            <a:r>
              <a:rPr lang="en-US" dirty="0"/>
              <a:t> </a:t>
            </a:r>
            <a:r>
              <a:rPr lang="en-US" dirty="0" err="1"/>
              <a:t>rol</a:t>
            </a:r>
            <a:r>
              <a:rPr lang="en-US" dirty="0"/>
              <a:t> of </a:t>
            </a:r>
            <a:r>
              <a:rPr lang="en-US" dirty="0" err="1"/>
              <a:t>andere</a:t>
            </a:r>
            <a:r>
              <a:rPr lang="en-US" dirty="0"/>
              <a:t> </a:t>
            </a:r>
            <a:r>
              <a:rPr lang="en-US" dirty="0" err="1"/>
              <a:t>manier</a:t>
            </a:r>
            <a:r>
              <a:rPr lang="en-US" dirty="0"/>
              <a:t> van </a:t>
            </a:r>
            <a:r>
              <a:rPr lang="en-US" dirty="0" err="1"/>
              <a:t>werken</a:t>
            </a:r>
            <a:r>
              <a:rPr lang="en-US" dirty="0"/>
              <a:t> van de </a:t>
            </a:r>
            <a:r>
              <a:rPr lang="en-US" dirty="0" err="1"/>
              <a:t>raad</a:t>
            </a:r>
            <a:r>
              <a:rPr lang="en-US" dirty="0"/>
              <a:t> </a:t>
            </a:r>
            <a:r>
              <a:rPr lang="en-US" dirty="0" err="1"/>
              <a:t>vraagt</a:t>
            </a:r>
            <a:r>
              <a:rPr lang="en-US" dirty="0"/>
              <a:t>. </a:t>
            </a:r>
          </a:p>
          <a:p>
            <a:r>
              <a:rPr lang="en-US" dirty="0"/>
              <a:t>De TVW was </a:t>
            </a:r>
            <a:r>
              <a:rPr lang="en-US" dirty="0" err="1"/>
              <a:t>nog</a:t>
            </a:r>
            <a:r>
              <a:rPr lang="en-US" dirty="0"/>
              <a:t> </a:t>
            </a:r>
            <a:r>
              <a:rPr lang="en-US" dirty="0" err="1"/>
              <a:t>redelijk</a:t>
            </a:r>
            <a:r>
              <a:rPr lang="en-US" dirty="0"/>
              <a:t> </a:t>
            </a:r>
            <a:r>
              <a:rPr lang="en-US" dirty="0" err="1"/>
              <a:t>overzichtelijk</a:t>
            </a:r>
            <a:r>
              <a:rPr lang="en-US" dirty="0"/>
              <a:t>/</a:t>
            </a:r>
            <a:r>
              <a:rPr lang="en-US" dirty="0" err="1"/>
              <a:t>afgebakend</a:t>
            </a:r>
            <a:r>
              <a:rPr lang="en-US" dirty="0"/>
              <a:t> </a:t>
            </a:r>
            <a:r>
              <a:rPr lang="en-US" dirty="0" err="1"/>
              <a:t>traject</a:t>
            </a:r>
            <a:r>
              <a:rPr lang="en-US" dirty="0"/>
              <a:t>. Maar </a:t>
            </a:r>
            <a:r>
              <a:rPr lang="en-US" dirty="0" err="1"/>
              <a:t>richting</a:t>
            </a:r>
            <a:r>
              <a:rPr lang="en-US" dirty="0"/>
              <a:t> </a:t>
            </a:r>
            <a:r>
              <a:rPr lang="en-US" dirty="0" err="1"/>
              <a:t>uitvoeringsplannen</a:t>
            </a:r>
            <a:r>
              <a:rPr lang="en-US" dirty="0"/>
              <a:t> </a:t>
            </a:r>
            <a:r>
              <a:rPr lang="en-US" dirty="0" err="1"/>
              <a:t>wordt</a:t>
            </a:r>
            <a:r>
              <a:rPr lang="en-US" dirty="0"/>
              <a:t> het </a:t>
            </a:r>
            <a:r>
              <a:rPr lang="en-US" dirty="0" err="1"/>
              <a:t>veel</a:t>
            </a:r>
            <a:r>
              <a:rPr lang="en-US" dirty="0"/>
              <a:t> </a:t>
            </a:r>
            <a:r>
              <a:rPr lang="en-US" dirty="0" err="1"/>
              <a:t>complexer</a:t>
            </a:r>
            <a:r>
              <a:rPr lang="en-US" dirty="0"/>
              <a:t>, </a:t>
            </a:r>
            <a:r>
              <a:rPr lang="en-US" dirty="0" err="1"/>
              <a:t>langduriger</a:t>
            </a:r>
            <a:r>
              <a:rPr lang="en-US" dirty="0"/>
              <a:t> en dan </a:t>
            </a:r>
            <a:r>
              <a:rPr lang="en-US" dirty="0" err="1"/>
              <a:t>worden</a:t>
            </a:r>
            <a:r>
              <a:rPr lang="en-US" dirty="0"/>
              <a:t> er pas </a:t>
            </a:r>
            <a:r>
              <a:rPr lang="en-US" dirty="0" err="1"/>
              <a:t>echt</a:t>
            </a:r>
            <a:r>
              <a:rPr lang="en-US" dirty="0"/>
              <a:t> concrete </a:t>
            </a:r>
            <a:r>
              <a:rPr lang="en-US" dirty="0" err="1"/>
              <a:t>afspraken</a:t>
            </a:r>
            <a:r>
              <a:rPr lang="en-US" dirty="0"/>
              <a:t> </a:t>
            </a:r>
            <a:r>
              <a:rPr lang="en-US" dirty="0" err="1"/>
              <a:t>gemaakt</a:t>
            </a:r>
            <a:r>
              <a:rPr lang="en-US" dirty="0"/>
              <a:t> die van </a:t>
            </a:r>
            <a:r>
              <a:rPr lang="en-US" dirty="0" err="1"/>
              <a:t>grote</a:t>
            </a:r>
            <a:r>
              <a:rPr lang="en-US" dirty="0"/>
              <a:t> </a:t>
            </a:r>
            <a:r>
              <a:rPr lang="en-US" dirty="0" err="1"/>
              <a:t>invloed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bewoners</a:t>
            </a:r>
            <a:r>
              <a:rPr lang="en-US" dirty="0"/>
              <a:t>. </a:t>
            </a:r>
            <a:r>
              <a:rPr lang="en-US" dirty="0" err="1"/>
              <a:t>Dit</a:t>
            </a:r>
            <a:r>
              <a:rPr lang="en-US" dirty="0"/>
              <a:t> is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transitie</a:t>
            </a:r>
            <a:r>
              <a:rPr lang="en-US" dirty="0"/>
              <a:t> die heel </a:t>
            </a:r>
            <a:r>
              <a:rPr lang="en-US" dirty="0" err="1"/>
              <a:t>veel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bewoners</a:t>
            </a:r>
            <a:r>
              <a:rPr lang="en-US" dirty="0"/>
              <a:t> </a:t>
            </a:r>
            <a:r>
              <a:rPr lang="en-US" dirty="0" err="1"/>
              <a:t>gaat</a:t>
            </a:r>
            <a:r>
              <a:rPr lang="en-US" dirty="0"/>
              <a:t> </a:t>
            </a:r>
            <a:r>
              <a:rPr lang="en-US" dirty="0" err="1"/>
              <a:t>betekenen</a:t>
            </a:r>
            <a:r>
              <a:rPr lang="en-US" dirty="0"/>
              <a:t> </a:t>
            </a:r>
            <a:r>
              <a:rPr lang="en-US" dirty="0" err="1"/>
              <a:t>waar</a:t>
            </a:r>
            <a:r>
              <a:rPr lang="en-US" dirty="0"/>
              <a:t> </a:t>
            </a:r>
            <a:r>
              <a:rPr lang="en-US" dirty="0" err="1"/>
              <a:t>ook</a:t>
            </a:r>
            <a:r>
              <a:rPr lang="en-US" dirty="0"/>
              <a:t> </a:t>
            </a:r>
            <a:r>
              <a:rPr lang="en-US" dirty="0" err="1"/>
              <a:t>veel</a:t>
            </a:r>
            <a:r>
              <a:rPr lang="en-US" dirty="0"/>
              <a:t> </a:t>
            </a:r>
            <a:r>
              <a:rPr lang="en-US" dirty="0" err="1"/>
              <a:t>emoties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komen</a:t>
            </a:r>
            <a:r>
              <a:rPr lang="en-US" dirty="0"/>
              <a:t> </a:t>
            </a:r>
            <a:r>
              <a:rPr lang="en-US" dirty="0" err="1"/>
              <a:t>kijken</a:t>
            </a:r>
            <a:r>
              <a:rPr lang="en-US" dirty="0"/>
              <a:t>. Je wilt </a:t>
            </a:r>
            <a:r>
              <a:rPr lang="en-US" dirty="0" err="1"/>
              <a:t>dus</a:t>
            </a:r>
            <a:r>
              <a:rPr lang="en-US" dirty="0"/>
              <a:t> </a:t>
            </a:r>
            <a:r>
              <a:rPr lang="en-US" dirty="0" err="1"/>
              <a:t>echt</a:t>
            </a:r>
            <a:r>
              <a:rPr lang="en-US" dirty="0"/>
              <a:t> </a:t>
            </a:r>
            <a:r>
              <a:rPr lang="en-US" dirty="0" err="1"/>
              <a:t>goed</a:t>
            </a:r>
            <a:r>
              <a:rPr lang="en-US" dirty="0"/>
              <a:t> </a:t>
            </a:r>
            <a:r>
              <a:rPr lang="en-US" dirty="0" err="1"/>
              <a:t>zicht</a:t>
            </a:r>
            <a:r>
              <a:rPr lang="en-US" dirty="0"/>
              <a:t> </a:t>
            </a:r>
            <a:r>
              <a:rPr lang="en-US" dirty="0" err="1"/>
              <a:t>hebben</a:t>
            </a:r>
            <a:r>
              <a:rPr lang="en-US" dirty="0"/>
              <a:t> op wat er </a:t>
            </a:r>
            <a:r>
              <a:rPr lang="en-US" dirty="0" err="1"/>
              <a:t>leeft</a:t>
            </a:r>
            <a:r>
              <a:rPr lang="en-US" dirty="0"/>
              <a:t> </a:t>
            </a:r>
            <a:r>
              <a:rPr lang="en-US" dirty="0" err="1"/>
              <a:t>binnen</a:t>
            </a:r>
            <a:r>
              <a:rPr lang="en-US" dirty="0"/>
              <a:t> </a:t>
            </a:r>
            <a:r>
              <a:rPr lang="en-US" dirty="0" err="1"/>
              <a:t>zo’n</a:t>
            </a:r>
            <a:r>
              <a:rPr lang="en-US" dirty="0"/>
              <a:t> </a:t>
            </a:r>
            <a:r>
              <a:rPr lang="en-US" dirty="0" err="1"/>
              <a:t>wijk</a:t>
            </a:r>
            <a:r>
              <a:rPr lang="en-US" dirty="0"/>
              <a:t> of </a:t>
            </a:r>
            <a:r>
              <a:rPr lang="en-US" dirty="0" err="1"/>
              <a:t>buurt</a:t>
            </a:r>
            <a:r>
              <a:rPr lang="en-US" dirty="0"/>
              <a:t>. En wat de </a:t>
            </a:r>
            <a:r>
              <a:rPr lang="en-US" dirty="0" err="1"/>
              <a:t>verwachtingen</a:t>
            </a:r>
            <a:r>
              <a:rPr lang="en-US" dirty="0"/>
              <a:t> van de </a:t>
            </a:r>
            <a:r>
              <a:rPr lang="en-US" dirty="0" err="1"/>
              <a:t>bewoners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tav</a:t>
            </a:r>
            <a:r>
              <a:rPr lang="en-US" dirty="0"/>
              <a:t> het </a:t>
            </a:r>
            <a:r>
              <a:rPr lang="en-US" dirty="0" err="1"/>
              <a:t>proces</a:t>
            </a:r>
            <a:r>
              <a:rPr lang="en-US" dirty="0"/>
              <a:t> en hoe </a:t>
            </a:r>
            <a:r>
              <a:rPr lang="en-US" dirty="0" err="1"/>
              <a:t>zij</a:t>
            </a:r>
            <a:r>
              <a:rPr lang="en-US" dirty="0"/>
              <a:t> </a:t>
            </a:r>
            <a:r>
              <a:rPr lang="en-US" dirty="0" err="1"/>
              <a:t>betrokken</a:t>
            </a:r>
            <a:r>
              <a:rPr lang="en-US" dirty="0"/>
              <a:t> </a:t>
            </a:r>
            <a:r>
              <a:rPr lang="en-US" dirty="0" err="1"/>
              <a:t>gaan</a:t>
            </a:r>
            <a:r>
              <a:rPr lang="en-US" dirty="0"/>
              <a:t> </a:t>
            </a:r>
            <a:r>
              <a:rPr lang="en-US" dirty="0" err="1"/>
              <a:t>worden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het </a:t>
            </a:r>
            <a:r>
              <a:rPr lang="en-US" dirty="0" err="1"/>
              <a:t>nemen</a:t>
            </a:r>
            <a:r>
              <a:rPr lang="en-US" dirty="0"/>
              <a:t> van </a:t>
            </a:r>
            <a:r>
              <a:rPr lang="en-US" dirty="0" err="1"/>
              <a:t>besluiten</a:t>
            </a:r>
            <a:r>
              <a:rPr lang="en-US" dirty="0"/>
              <a:t>. Maar </a:t>
            </a:r>
            <a:r>
              <a:rPr lang="en-US" dirty="0" err="1"/>
              <a:t>daarnaast</a:t>
            </a:r>
            <a:r>
              <a:rPr lang="en-US" dirty="0"/>
              <a:t> </a:t>
            </a:r>
            <a:r>
              <a:rPr lang="en-US" dirty="0" err="1"/>
              <a:t>moet</a:t>
            </a:r>
            <a:r>
              <a:rPr lang="en-US" dirty="0"/>
              <a:t> de gemeente </a:t>
            </a:r>
            <a:r>
              <a:rPr lang="en-US" dirty="0" err="1"/>
              <a:t>ook</a:t>
            </a:r>
            <a:r>
              <a:rPr lang="en-US" dirty="0"/>
              <a:t> </a:t>
            </a:r>
            <a:r>
              <a:rPr lang="en-US" dirty="0" err="1"/>
              <a:t>stappen</a:t>
            </a:r>
            <a:r>
              <a:rPr lang="en-US" dirty="0"/>
              <a:t> </a:t>
            </a:r>
            <a:r>
              <a:rPr lang="en-US" dirty="0" err="1"/>
              <a:t>zetten</a:t>
            </a:r>
            <a:r>
              <a:rPr lang="en-US" dirty="0"/>
              <a:t> en </a:t>
            </a:r>
            <a:r>
              <a:rPr lang="en-US" dirty="0" err="1"/>
              <a:t>investeringen</a:t>
            </a:r>
            <a:r>
              <a:rPr lang="en-US" dirty="0"/>
              <a:t> </a:t>
            </a:r>
            <a:r>
              <a:rPr lang="en-US" dirty="0" err="1"/>
              <a:t>doen</a:t>
            </a:r>
            <a:r>
              <a:rPr lang="en-US" dirty="0"/>
              <a:t> die </a:t>
            </a:r>
            <a:r>
              <a:rPr lang="en-US" dirty="0" err="1"/>
              <a:t>risico’s</a:t>
            </a:r>
            <a:r>
              <a:rPr lang="en-US" dirty="0"/>
              <a:t> met </a:t>
            </a:r>
            <a:r>
              <a:rPr lang="en-US" dirty="0" err="1"/>
              <a:t>zich</a:t>
            </a:r>
            <a:r>
              <a:rPr lang="en-US" dirty="0"/>
              <a:t> </a:t>
            </a:r>
            <a:r>
              <a:rPr lang="en-US" dirty="0" err="1"/>
              <a:t>meebrengen</a:t>
            </a:r>
            <a:r>
              <a:rPr lang="en-US" dirty="0"/>
              <a:t>. </a:t>
            </a:r>
            <a:r>
              <a:rPr lang="en-US" dirty="0" err="1"/>
              <a:t>Voorinvesteringen</a:t>
            </a:r>
            <a:r>
              <a:rPr lang="en-US" dirty="0"/>
              <a:t> en ga je die </a:t>
            </a:r>
            <a:r>
              <a:rPr lang="en-US" dirty="0" err="1"/>
              <a:t>terugverdienen</a:t>
            </a:r>
            <a:r>
              <a:rPr lang="en-US" dirty="0"/>
              <a:t>? Hoe ga je </a:t>
            </a:r>
            <a:r>
              <a:rPr lang="en-US" dirty="0" err="1"/>
              <a:t>daarmee</a:t>
            </a:r>
            <a:r>
              <a:rPr lang="en-US" dirty="0"/>
              <a:t> om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raad</a:t>
            </a:r>
            <a:r>
              <a:rPr lang="en-US" dirty="0"/>
              <a:t>? </a:t>
            </a:r>
          </a:p>
          <a:p>
            <a:endParaRPr lang="en-US" dirty="0"/>
          </a:p>
          <a:p>
            <a:r>
              <a:rPr lang="en-US" dirty="0" err="1"/>
              <a:t>Raadsleden</a:t>
            </a:r>
            <a:r>
              <a:rPr lang="en-US" dirty="0"/>
              <a:t> </a:t>
            </a:r>
            <a:r>
              <a:rPr lang="en-US" dirty="0" err="1"/>
              <a:t>maken</a:t>
            </a:r>
            <a:r>
              <a:rPr lang="en-US" dirty="0"/>
              <a:t> nu </a:t>
            </a:r>
            <a:r>
              <a:rPr lang="en-US" dirty="0" err="1"/>
              <a:t>vooral</a:t>
            </a:r>
            <a:r>
              <a:rPr lang="en-US" dirty="0"/>
              <a:t> </a:t>
            </a:r>
            <a:r>
              <a:rPr lang="en-US" dirty="0" err="1"/>
              <a:t>gebruik</a:t>
            </a:r>
            <a:r>
              <a:rPr lang="en-US" dirty="0"/>
              <a:t> van </a:t>
            </a:r>
            <a:r>
              <a:rPr lang="en-US" dirty="0" err="1"/>
              <a:t>kaderstellende</a:t>
            </a:r>
            <a:r>
              <a:rPr lang="en-US" dirty="0"/>
              <a:t> </a:t>
            </a:r>
            <a:r>
              <a:rPr lang="en-US" dirty="0" err="1"/>
              <a:t>rol</a:t>
            </a:r>
            <a:r>
              <a:rPr lang="en-US" dirty="0"/>
              <a:t>. Je </a:t>
            </a:r>
            <a:r>
              <a:rPr lang="en-US" dirty="0" err="1"/>
              <a:t>kunt</a:t>
            </a:r>
            <a:r>
              <a:rPr lang="en-US" dirty="0"/>
              <a:t> het </a:t>
            </a:r>
            <a:r>
              <a:rPr lang="en-US" dirty="0" err="1"/>
              <a:t>proces</a:t>
            </a:r>
            <a:r>
              <a:rPr lang="en-US" dirty="0"/>
              <a:t> </a:t>
            </a:r>
            <a:r>
              <a:rPr lang="en-US" dirty="0" err="1"/>
              <a:t>ook</a:t>
            </a:r>
            <a:r>
              <a:rPr lang="en-US" dirty="0"/>
              <a:t> minder </a:t>
            </a:r>
            <a:r>
              <a:rPr lang="en-US" dirty="0" err="1"/>
              <a:t>politiek</a:t>
            </a:r>
            <a:r>
              <a:rPr lang="en-US" dirty="0"/>
              <a:t> </a:t>
            </a:r>
            <a:r>
              <a:rPr lang="en-US" dirty="0" err="1"/>
              <a:t>maken</a:t>
            </a:r>
            <a:r>
              <a:rPr lang="en-US" dirty="0"/>
              <a:t> door </a:t>
            </a:r>
            <a:r>
              <a:rPr lang="en-US" dirty="0" err="1"/>
              <a:t>goede</a:t>
            </a:r>
            <a:r>
              <a:rPr lang="en-US" dirty="0"/>
              <a:t> </a:t>
            </a:r>
            <a:r>
              <a:rPr lang="en-US" dirty="0" err="1"/>
              <a:t>kaders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stellen</a:t>
            </a:r>
            <a:r>
              <a:rPr lang="en-US" dirty="0"/>
              <a:t> over </a:t>
            </a:r>
            <a:r>
              <a:rPr lang="en-US" dirty="0" err="1"/>
              <a:t>bijv</a:t>
            </a:r>
            <a:r>
              <a:rPr lang="en-US" dirty="0"/>
              <a:t>. Hoe je </a:t>
            </a:r>
            <a:r>
              <a:rPr lang="en-US" dirty="0" err="1"/>
              <a:t>omgaat</a:t>
            </a:r>
            <a:r>
              <a:rPr lang="en-US" dirty="0"/>
              <a:t> met </a:t>
            </a:r>
            <a:r>
              <a:rPr lang="en-US" dirty="0" err="1"/>
              <a:t>participatie</a:t>
            </a:r>
            <a:r>
              <a:rPr lang="en-US" dirty="0"/>
              <a:t>.  Dan </a:t>
            </a:r>
            <a:r>
              <a:rPr lang="en-US" dirty="0" err="1"/>
              <a:t>gaat</a:t>
            </a:r>
            <a:r>
              <a:rPr lang="en-US" dirty="0"/>
              <a:t> het </a:t>
            </a:r>
            <a:r>
              <a:rPr lang="en-US" dirty="0" err="1"/>
              <a:t>meer</a:t>
            </a:r>
            <a:r>
              <a:rPr lang="en-US" dirty="0"/>
              <a:t> om het </a:t>
            </a:r>
            <a:r>
              <a:rPr lang="en-US" dirty="0" err="1"/>
              <a:t>proces</a:t>
            </a:r>
            <a:r>
              <a:rPr lang="en-US" dirty="0"/>
              <a:t> dan om de </a:t>
            </a:r>
            <a:r>
              <a:rPr lang="en-US" dirty="0" err="1"/>
              <a:t>uitkomsten</a:t>
            </a:r>
            <a:r>
              <a:rPr lang="en-US" dirty="0"/>
              <a:t>. </a:t>
            </a:r>
          </a:p>
          <a:p>
            <a:r>
              <a:rPr lang="en-US" dirty="0"/>
              <a:t>Het is </a:t>
            </a:r>
            <a:r>
              <a:rPr lang="en-US" dirty="0" err="1"/>
              <a:t>ook</a:t>
            </a:r>
            <a:r>
              <a:rPr lang="en-US" dirty="0"/>
              <a:t> </a:t>
            </a:r>
            <a:r>
              <a:rPr lang="en-US" dirty="0" err="1"/>
              <a:t>belangrijk</a:t>
            </a:r>
            <a:r>
              <a:rPr lang="en-US" dirty="0"/>
              <a:t> om het </a:t>
            </a:r>
            <a:r>
              <a:rPr lang="en-US" dirty="0" err="1"/>
              <a:t>gesprek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gaan</a:t>
            </a:r>
            <a:r>
              <a:rPr lang="en-US" dirty="0"/>
              <a:t> over de </a:t>
            </a:r>
            <a:r>
              <a:rPr lang="en-US" dirty="0" err="1"/>
              <a:t>volksvertegenwoordigende</a:t>
            </a:r>
            <a:r>
              <a:rPr lang="en-US" dirty="0"/>
              <a:t> </a:t>
            </a:r>
            <a:r>
              <a:rPr lang="en-US" dirty="0" err="1"/>
              <a:t>rol</a:t>
            </a:r>
            <a:r>
              <a:rPr lang="en-US" dirty="0"/>
              <a:t>. Ga </a:t>
            </a:r>
            <a:r>
              <a:rPr lang="en-US" dirty="0" err="1"/>
              <a:t>ook</a:t>
            </a:r>
            <a:r>
              <a:rPr lang="en-US" dirty="0"/>
              <a:t> op </a:t>
            </a:r>
            <a:r>
              <a:rPr lang="en-US" dirty="0" err="1"/>
              <a:t>onderzoek</a:t>
            </a:r>
            <a:r>
              <a:rPr lang="en-US" dirty="0"/>
              <a:t> </a:t>
            </a:r>
            <a:r>
              <a:rPr lang="en-US" dirty="0" err="1"/>
              <a:t>uit</a:t>
            </a:r>
            <a:r>
              <a:rPr lang="en-US" dirty="0"/>
              <a:t> </a:t>
            </a:r>
            <a:r>
              <a:rPr lang="en-US" dirty="0" err="1"/>
              <a:t>welke</a:t>
            </a:r>
            <a:r>
              <a:rPr lang="en-US" dirty="0"/>
              <a:t> </a:t>
            </a:r>
            <a:r>
              <a:rPr lang="en-US" dirty="0" err="1"/>
              <a:t>verwachtingen</a:t>
            </a:r>
            <a:r>
              <a:rPr lang="en-US" dirty="0"/>
              <a:t> </a:t>
            </a:r>
            <a:r>
              <a:rPr lang="en-US" dirty="0" err="1"/>
              <a:t>bewoners</a:t>
            </a:r>
            <a:r>
              <a:rPr lang="en-US" dirty="0"/>
              <a:t> </a:t>
            </a:r>
            <a:r>
              <a:rPr lang="en-US" dirty="0" err="1"/>
              <a:t>zelf</a:t>
            </a:r>
            <a:r>
              <a:rPr lang="en-US" dirty="0"/>
              <a:t> </a:t>
            </a:r>
            <a:r>
              <a:rPr lang="en-US" dirty="0" err="1"/>
              <a:t>hebben</a:t>
            </a:r>
            <a:r>
              <a:rPr lang="en-US" dirty="0"/>
              <a:t>. </a:t>
            </a:r>
            <a:r>
              <a:rPr lang="en-US" dirty="0" err="1"/>
              <a:t>Soms</a:t>
            </a:r>
            <a:r>
              <a:rPr lang="en-US" dirty="0"/>
              <a:t> </a:t>
            </a:r>
            <a:r>
              <a:rPr lang="en-US" dirty="0" err="1"/>
              <a:t>worden</a:t>
            </a:r>
            <a:r>
              <a:rPr lang="en-US" dirty="0"/>
              <a:t> </a:t>
            </a:r>
            <a:r>
              <a:rPr lang="en-US" dirty="0" err="1"/>
              <a:t>raadsleden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eens</a:t>
            </a:r>
            <a:r>
              <a:rPr lang="en-US" dirty="0"/>
              <a:t> </a:t>
            </a:r>
            <a:r>
              <a:rPr lang="en-US" dirty="0" err="1"/>
              <a:t>uitgenodigd</a:t>
            </a:r>
            <a:r>
              <a:rPr lang="en-US" dirty="0"/>
              <a:t> op </a:t>
            </a:r>
            <a:r>
              <a:rPr lang="en-US" dirty="0" err="1"/>
              <a:t>bijeenkomsten</a:t>
            </a:r>
            <a:r>
              <a:rPr lang="en-US" dirty="0"/>
              <a:t>, maar </a:t>
            </a:r>
            <a:r>
              <a:rPr lang="en-US" dirty="0" err="1"/>
              <a:t>bewoners</a:t>
            </a:r>
            <a:r>
              <a:rPr lang="en-US" dirty="0"/>
              <a:t> </a:t>
            </a:r>
            <a:r>
              <a:rPr lang="en-US" dirty="0" err="1"/>
              <a:t>hebben</a:t>
            </a:r>
            <a:r>
              <a:rPr lang="en-US" dirty="0"/>
              <a:t> die </a:t>
            </a:r>
            <a:r>
              <a:rPr lang="en-US" dirty="0" err="1"/>
              <a:t>verwachtingen</a:t>
            </a:r>
            <a:r>
              <a:rPr lang="en-US" dirty="0"/>
              <a:t> </a:t>
            </a:r>
            <a:r>
              <a:rPr lang="en-US" dirty="0" err="1"/>
              <a:t>weer</a:t>
            </a:r>
            <a:r>
              <a:rPr lang="en-US" dirty="0"/>
              <a:t> </a:t>
            </a:r>
            <a:r>
              <a:rPr lang="en-US" dirty="0" err="1"/>
              <a:t>wel</a:t>
            </a:r>
            <a:r>
              <a:rPr lang="en-US" dirty="0"/>
              <a:t>.. En </a:t>
            </a:r>
            <a:r>
              <a:rPr lang="en-US" dirty="0" err="1"/>
              <a:t>welke</a:t>
            </a:r>
            <a:r>
              <a:rPr lang="en-US" dirty="0"/>
              <a:t> ‘ </a:t>
            </a:r>
            <a:r>
              <a:rPr lang="en-US" dirty="0" err="1"/>
              <a:t>steun</a:t>
            </a:r>
            <a:r>
              <a:rPr lang="en-US" dirty="0"/>
              <a:t>’ </a:t>
            </a:r>
            <a:r>
              <a:rPr lang="en-US" dirty="0" err="1"/>
              <a:t>hebben</a:t>
            </a:r>
            <a:r>
              <a:rPr lang="en-US" dirty="0"/>
              <a:t> </a:t>
            </a:r>
            <a:r>
              <a:rPr lang="en-US" dirty="0" err="1"/>
              <a:t>bewoners</a:t>
            </a:r>
            <a:r>
              <a:rPr lang="en-US" dirty="0"/>
              <a:t> </a:t>
            </a:r>
            <a:r>
              <a:rPr lang="en-US" dirty="0" err="1"/>
              <a:t>nodig</a:t>
            </a:r>
            <a:r>
              <a:rPr lang="en-US" dirty="0"/>
              <a:t> van de </a:t>
            </a:r>
            <a:r>
              <a:rPr lang="en-US" dirty="0" err="1"/>
              <a:t>raad</a:t>
            </a:r>
            <a:r>
              <a:rPr lang="en-US" dirty="0"/>
              <a:t>? </a:t>
            </a:r>
          </a:p>
          <a:p>
            <a:r>
              <a:rPr lang="en-US" dirty="0" err="1"/>
              <a:t>Controlerende</a:t>
            </a:r>
            <a:r>
              <a:rPr lang="en-US" dirty="0"/>
              <a:t> </a:t>
            </a:r>
            <a:r>
              <a:rPr lang="en-US" dirty="0" err="1"/>
              <a:t>rol</a:t>
            </a:r>
            <a:r>
              <a:rPr lang="en-US" dirty="0"/>
              <a:t>: om </a:t>
            </a:r>
            <a:r>
              <a:rPr lang="en-US" dirty="0" err="1"/>
              <a:t>deze</a:t>
            </a:r>
            <a:r>
              <a:rPr lang="en-US" dirty="0"/>
              <a:t> </a:t>
            </a:r>
            <a:r>
              <a:rPr lang="en-US" dirty="0" err="1"/>
              <a:t>goed</a:t>
            </a:r>
            <a:r>
              <a:rPr lang="en-US" dirty="0"/>
              <a:t> </a:t>
            </a:r>
            <a:r>
              <a:rPr lang="en-US" dirty="0" err="1"/>
              <a:t>uit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voeren</a:t>
            </a:r>
            <a:r>
              <a:rPr lang="en-US" dirty="0"/>
              <a:t> is het </a:t>
            </a:r>
            <a:r>
              <a:rPr lang="en-US" dirty="0" err="1"/>
              <a:t>dus</a:t>
            </a:r>
            <a:r>
              <a:rPr lang="en-US" dirty="0"/>
              <a:t> </a:t>
            </a:r>
            <a:r>
              <a:rPr lang="en-US" dirty="0" err="1"/>
              <a:t>ook</a:t>
            </a:r>
            <a:r>
              <a:rPr lang="en-US" dirty="0"/>
              <a:t> </a:t>
            </a:r>
            <a:r>
              <a:rPr lang="en-US" dirty="0" err="1"/>
              <a:t>belangrijk</a:t>
            </a:r>
            <a:r>
              <a:rPr lang="en-US" dirty="0"/>
              <a:t> om </a:t>
            </a:r>
            <a:r>
              <a:rPr lang="en-US" dirty="0" err="1"/>
              <a:t>goed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denken</a:t>
            </a:r>
            <a:r>
              <a:rPr lang="en-US" dirty="0"/>
              <a:t> hoe je </a:t>
            </a:r>
            <a:r>
              <a:rPr lang="en-US" dirty="0" err="1"/>
              <a:t>invulling</a:t>
            </a:r>
            <a:r>
              <a:rPr lang="en-US" dirty="0"/>
              <a:t> </a:t>
            </a:r>
            <a:r>
              <a:rPr lang="en-US" dirty="0" err="1"/>
              <a:t>geeft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de </a:t>
            </a:r>
            <a:r>
              <a:rPr lang="en-US" dirty="0" err="1"/>
              <a:t>kaders</a:t>
            </a:r>
            <a:r>
              <a:rPr lang="en-US" dirty="0"/>
              <a:t>. </a:t>
            </a:r>
            <a:r>
              <a:rPr lang="en-US" dirty="0" err="1"/>
              <a:t>Bespreek</a:t>
            </a:r>
            <a:r>
              <a:rPr lang="en-US" dirty="0"/>
              <a:t> wat </a:t>
            </a:r>
            <a:r>
              <a:rPr lang="en-US" dirty="0" err="1"/>
              <a:t>wel</a:t>
            </a:r>
            <a:r>
              <a:rPr lang="en-US" dirty="0"/>
              <a:t> en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meetbaar</a:t>
            </a:r>
            <a:r>
              <a:rPr lang="en-US" dirty="0"/>
              <a:t> is en hoe je </a:t>
            </a:r>
            <a:r>
              <a:rPr lang="en-US" dirty="0" err="1"/>
              <a:t>daarop</a:t>
            </a:r>
            <a:r>
              <a:rPr lang="en-US" dirty="0"/>
              <a:t> </a:t>
            </a:r>
            <a:r>
              <a:rPr lang="en-US" dirty="0" err="1"/>
              <a:t>kunt</a:t>
            </a:r>
            <a:r>
              <a:rPr lang="en-US" dirty="0"/>
              <a:t> </a:t>
            </a:r>
            <a:r>
              <a:rPr lang="en-US" dirty="0" err="1"/>
              <a:t>sturen</a:t>
            </a:r>
            <a:r>
              <a:rPr lang="en-US" dirty="0"/>
              <a:t>. Hoe </a:t>
            </a:r>
            <a:r>
              <a:rPr lang="en-US" dirty="0" err="1"/>
              <a:t>concreet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de </a:t>
            </a:r>
            <a:r>
              <a:rPr lang="en-US" dirty="0" err="1"/>
              <a:t>kaders</a:t>
            </a:r>
            <a:r>
              <a:rPr lang="en-US" dirty="0"/>
              <a:t> en </a:t>
            </a:r>
            <a:r>
              <a:rPr lang="en-US" dirty="0" err="1"/>
              <a:t>kun</a:t>
            </a:r>
            <a:r>
              <a:rPr lang="en-US" dirty="0"/>
              <a:t> je </a:t>
            </a:r>
            <a:r>
              <a:rPr lang="en-US" dirty="0" err="1"/>
              <a:t>daar</a:t>
            </a:r>
            <a:r>
              <a:rPr lang="en-US" dirty="0"/>
              <a:t> later </a:t>
            </a:r>
            <a:r>
              <a:rPr lang="en-US" dirty="0" err="1"/>
              <a:t>ook</a:t>
            </a:r>
            <a:r>
              <a:rPr lang="en-US" dirty="0"/>
              <a:t> </a:t>
            </a:r>
            <a:r>
              <a:rPr lang="en-US" dirty="0" err="1"/>
              <a:t>goed</a:t>
            </a:r>
            <a:r>
              <a:rPr lang="en-US" dirty="0"/>
              <a:t> op </a:t>
            </a:r>
            <a:r>
              <a:rPr lang="en-US" dirty="0" err="1"/>
              <a:t>toetsen</a:t>
            </a:r>
            <a:r>
              <a:rPr lang="en-US" dirty="0"/>
              <a:t>? </a:t>
            </a:r>
            <a:r>
              <a:rPr lang="en-US" dirty="0" err="1"/>
              <a:t>Denk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casus Nijmegen. </a:t>
            </a:r>
          </a:p>
          <a:p>
            <a:endParaRPr lang="en-US" dirty="0"/>
          </a:p>
          <a:p>
            <a:r>
              <a:rPr lang="en-US" dirty="0"/>
              <a:t>Hoe </a:t>
            </a:r>
            <a:r>
              <a:rPr lang="en-US" dirty="0" err="1"/>
              <a:t>wil</a:t>
            </a:r>
            <a:r>
              <a:rPr lang="en-US" dirty="0"/>
              <a:t> je </a:t>
            </a:r>
            <a:r>
              <a:rPr lang="en-US" dirty="0" err="1"/>
              <a:t>betrokken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het </a:t>
            </a:r>
            <a:r>
              <a:rPr lang="en-US" dirty="0" err="1"/>
              <a:t>proces</a:t>
            </a:r>
            <a:r>
              <a:rPr lang="en-US" dirty="0"/>
              <a:t>? </a:t>
            </a:r>
            <a:r>
              <a:rPr lang="en-US" dirty="0" err="1"/>
              <a:t>Denk</a:t>
            </a:r>
            <a:r>
              <a:rPr lang="en-US" dirty="0"/>
              <a:t> </a:t>
            </a:r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ook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</a:t>
            </a:r>
            <a:r>
              <a:rPr lang="en-US" dirty="0" err="1"/>
              <a:t>bewonersinitiatieven</a:t>
            </a:r>
            <a:r>
              <a:rPr lang="en-US" dirty="0"/>
              <a:t>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27B3FF-3D1C-4D51-980B-9F8AE4DB13CE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49815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Het </a:t>
            </a:r>
            <a:r>
              <a:rPr lang="en-US" dirty="0" err="1"/>
              <a:t>stappenplan</a:t>
            </a:r>
            <a:r>
              <a:rPr lang="en-US" dirty="0"/>
              <a:t> </a:t>
            </a:r>
            <a:r>
              <a:rPr lang="en-US" dirty="0" err="1"/>
              <a:t>uitvoeringsplan</a:t>
            </a:r>
            <a:r>
              <a:rPr lang="en-US" dirty="0"/>
              <a:t> in </a:t>
            </a:r>
            <a:r>
              <a:rPr lang="en-US" dirty="0" err="1"/>
              <a:t>eerste</a:t>
            </a:r>
            <a:r>
              <a:rPr lang="en-US" dirty="0"/>
              <a:t> </a:t>
            </a:r>
            <a:r>
              <a:rPr lang="en-US" dirty="0" err="1"/>
              <a:t>instantie</a:t>
            </a:r>
            <a:r>
              <a:rPr lang="en-US" dirty="0"/>
              <a:t> </a:t>
            </a:r>
            <a:r>
              <a:rPr lang="en-US" dirty="0" err="1"/>
              <a:t>ontwikkeld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projectleiders</a:t>
            </a:r>
            <a:r>
              <a:rPr lang="en-US" dirty="0"/>
              <a:t>. Maar </a:t>
            </a:r>
            <a:r>
              <a:rPr lang="en-US" dirty="0" err="1"/>
              <a:t>biedt</a:t>
            </a:r>
            <a:r>
              <a:rPr lang="en-US" dirty="0"/>
              <a:t> </a:t>
            </a:r>
            <a:r>
              <a:rPr lang="en-US" dirty="0" err="1"/>
              <a:t>ook</a:t>
            </a:r>
            <a:r>
              <a:rPr lang="en-US" dirty="0"/>
              <a:t> </a:t>
            </a:r>
            <a:r>
              <a:rPr lang="en-US" dirty="0" err="1"/>
              <a:t>veel</a:t>
            </a:r>
            <a:r>
              <a:rPr lang="en-US" dirty="0"/>
              <a:t> </a:t>
            </a:r>
            <a:r>
              <a:rPr lang="en-US" dirty="0" err="1"/>
              <a:t>inzichten</a:t>
            </a:r>
            <a:r>
              <a:rPr lang="en-US" dirty="0"/>
              <a:t> en </a:t>
            </a:r>
            <a:r>
              <a:rPr lang="en-US" dirty="0" err="1"/>
              <a:t>relevante</a:t>
            </a:r>
            <a:r>
              <a:rPr lang="en-US" dirty="0"/>
              <a:t> </a:t>
            </a:r>
            <a:r>
              <a:rPr lang="en-US" dirty="0" err="1"/>
              <a:t>kennis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raadsleden</a:t>
            </a:r>
            <a:r>
              <a:rPr lang="en-US" dirty="0"/>
              <a:t> om </a:t>
            </a:r>
            <a:r>
              <a:rPr lang="en-US" dirty="0" err="1"/>
              <a:t>snel</a:t>
            </a:r>
            <a:r>
              <a:rPr lang="en-US" dirty="0"/>
              <a:t> </a:t>
            </a:r>
            <a:r>
              <a:rPr lang="en-US" dirty="0" err="1"/>
              <a:t>inzicht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krijgen</a:t>
            </a:r>
            <a:r>
              <a:rPr lang="en-US" dirty="0"/>
              <a:t> in het </a:t>
            </a:r>
            <a:r>
              <a:rPr lang="en-US" dirty="0" err="1"/>
              <a:t>proces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op </a:t>
            </a:r>
            <a:r>
              <a:rPr lang="en-US" dirty="0" err="1"/>
              <a:t>hoofdlijnen</a:t>
            </a:r>
            <a:r>
              <a:rPr lang="en-US" dirty="0"/>
              <a:t> </a:t>
            </a:r>
            <a:r>
              <a:rPr lang="en-US" dirty="0" err="1"/>
              <a:t>wordt</a:t>
            </a:r>
            <a:r>
              <a:rPr lang="en-US" dirty="0"/>
              <a:t> </a:t>
            </a:r>
            <a:r>
              <a:rPr lang="en-US" dirty="0" err="1"/>
              <a:t>doorlopen</a:t>
            </a:r>
            <a:r>
              <a:rPr lang="en-US" dirty="0"/>
              <a:t> om tot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uitvoeringsplan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komen</a:t>
            </a:r>
            <a:r>
              <a:rPr lang="en-US" dirty="0"/>
              <a:t>. </a:t>
            </a:r>
            <a:r>
              <a:rPr lang="en-US" dirty="0" err="1"/>
              <a:t>Zie</a:t>
            </a:r>
            <a:r>
              <a:rPr lang="en-US" dirty="0"/>
              <a:t> </a:t>
            </a:r>
            <a:r>
              <a:rPr lang="en-US" dirty="0" err="1"/>
              <a:t>ook</a:t>
            </a:r>
            <a:r>
              <a:rPr lang="en-US" dirty="0"/>
              <a:t> </a:t>
            </a:r>
            <a:r>
              <a:rPr lang="en-US" dirty="0" err="1"/>
              <a:t>participatieroute</a:t>
            </a:r>
            <a:r>
              <a:rPr lang="en-US" dirty="0"/>
              <a:t> en </a:t>
            </a:r>
            <a:r>
              <a:rPr lang="en-US" dirty="0" err="1"/>
              <a:t>technische</a:t>
            </a:r>
            <a:r>
              <a:rPr lang="en-US" dirty="0"/>
              <a:t> route. In </a:t>
            </a:r>
            <a:r>
              <a:rPr lang="en-US" dirty="0" err="1"/>
              <a:t>technische</a:t>
            </a:r>
            <a:r>
              <a:rPr lang="en-US" dirty="0"/>
              <a:t> route </a:t>
            </a:r>
            <a:r>
              <a:rPr lang="en-US" dirty="0" err="1"/>
              <a:t>bijv</a:t>
            </a:r>
            <a:r>
              <a:rPr lang="en-US" dirty="0"/>
              <a:t>. </a:t>
            </a:r>
            <a:r>
              <a:rPr lang="en-US" dirty="0" err="1"/>
              <a:t>Ook</a:t>
            </a:r>
            <a:r>
              <a:rPr lang="en-US" dirty="0"/>
              <a:t> schema met alle </a:t>
            </a:r>
            <a:r>
              <a:rPr lang="en-US" dirty="0" err="1"/>
              <a:t>technische</a:t>
            </a:r>
            <a:r>
              <a:rPr lang="en-US" dirty="0"/>
              <a:t> </a:t>
            </a:r>
            <a:r>
              <a:rPr lang="en-US" dirty="0" err="1"/>
              <a:t>varianten</a:t>
            </a:r>
            <a:r>
              <a:rPr lang="en-US" dirty="0"/>
              <a:t> en </a:t>
            </a:r>
            <a:r>
              <a:rPr lang="en-US" dirty="0" err="1"/>
              <a:t>inzicht</a:t>
            </a:r>
            <a:r>
              <a:rPr lang="en-US" dirty="0"/>
              <a:t> in hoe je van </a:t>
            </a:r>
            <a:r>
              <a:rPr lang="en-US" dirty="0" err="1"/>
              <a:t>een</a:t>
            </a:r>
            <a:r>
              <a:rPr lang="en-US" dirty="0"/>
              <a:t> SO tot DO </a:t>
            </a:r>
            <a:r>
              <a:rPr lang="en-US" dirty="0" err="1"/>
              <a:t>komt</a:t>
            </a:r>
            <a:r>
              <a:rPr lang="en-US" dirty="0"/>
              <a:t>. Wat </a:t>
            </a:r>
            <a:r>
              <a:rPr lang="en-US" dirty="0" err="1"/>
              <a:t>zijn</a:t>
            </a:r>
            <a:r>
              <a:rPr lang="en-US" dirty="0"/>
              <a:t> de </a:t>
            </a:r>
            <a:r>
              <a:rPr lang="en-US" dirty="0" err="1"/>
              <a:t>onzekerheden</a:t>
            </a:r>
            <a:r>
              <a:rPr lang="en-US" dirty="0"/>
              <a:t> in </a:t>
            </a:r>
            <a:r>
              <a:rPr lang="en-US" dirty="0" err="1"/>
              <a:t>zo’n</a:t>
            </a:r>
            <a:r>
              <a:rPr lang="en-US" dirty="0"/>
              <a:t> </a:t>
            </a:r>
            <a:r>
              <a:rPr lang="en-US" dirty="0" err="1"/>
              <a:t>proces</a:t>
            </a:r>
            <a:r>
              <a:rPr lang="en-US" dirty="0"/>
              <a:t> en hoe zit het met de </a:t>
            </a:r>
            <a:r>
              <a:rPr lang="en-US" dirty="0" err="1"/>
              <a:t>risico’s</a:t>
            </a:r>
            <a:r>
              <a:rPr lang="en-US" dirty="0"/>
              <a:t>? </a:t>
            </a:r>
          </a:p>
          <a:p>
            <a:r>
              <a:rPr lang="en-US" dirty="0"/>
              <a:t>complex </a:t>
            </a:r>
            <a:r>
              <a:rPr lang="en-US" dirty="0" err="1"/>
              <a:t>proces</a:t>
            </a:r>
            <a:r>
              <a:rPr lang="en-US" dirty="0"/>
              <a:t>, maar </a:t>
            </a:r>
            <a:r>
              <a:rPr lang="en-US" dirty="0" err="1"/>
              <a:t>zie</a:t>
            </a:r>
            <a:r>
              <a:rPr lang="en-US" dirty="0"/>
              <a:t> </a:t>
            </a:r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handvatten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welke</a:t>
            </a:r>
            <a:r>
              <a:rPr lang="en-US" dirty="0"/>
              <a:t> </a:t>
            </a:r>
            <a:r>
              <a:rPr lang="en-US" dirty="0" err="1"/>
              <a:t>momenten</a:t>
            </a:r>
            <a:r>
              <a:rPr lang="en-US" dirty="0"/>
              <a:t> je </a:t>
            </a:r>
            <a:r>
              <a:rPr lang="en-US" dirty="0" err="1"/>
              <a:t>kunt</a:t>
            </a:r>
            <a:r>
              <a:rPr lang="en-US" dirty="0"/>
              <a:t> </a:t>
            </a:r>
            <a:r>
              <a:rPr lang="en-US" dirty="0" err="1"/>
              <a:t>instappen</a:t>
            </a:r>
            <a:r>
              <a:rPr lang="en-US" dirty="0"/>
              <a:t> in </a:t>
            </a:r>
            <a:r>
              <a:rPr lang="en-US" dirty="0" err="1"/>
              <a:t>proces</a:t>
            </a:r>
            <a:r>
              <a:rPr lang="en-US" dirty="0"/>
              <a:t>. </a:t>
            </a:r>
          </a:p>
          <a:p>
            <a:r>
              <a:rPr lang="en-US" dirty="0" err="1"/>
              <a:t>Verkenningsfase</a:t>
            </a:r>
            <a:r>
              <a:rPr lang="en-US" dirty="0"/>
              <a:t> </a:t>
            </a:r>
            <a:r>
              <a:rPr lang="en-US" dirty="0" err="1"/>
              <a:t>belangrijk</a:t>
            </a:r>
            <a:r>
              <a:rPr lang="en-US" dirty="0"/>
              <a:t> om </a:t>
            </a:r>
            <a:r>
              <a:rPr lang="en-US" dirty="0" err="1"/>
              <a:t>inzicht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krijgen</a:t>
            </a:r>
            <a:r>
              <a:rPr lang="en-US" dirty="0"/>
              <a:t> wat er </a:t>
            </a:r>
            <a:r>
              <a:rPr lang="en-US" dirty="0" err="1"/>
              <a:t>leeft</a:t>
            </a:r>
            <a:r>
              <a:rPr lang="en-US" dirty="0"/>
              <a:t> </a:t>
            </a:r>
            <a:r>
              <a:rPr lang="en-US" dirty="0" err="1"/>
              <a:t>binnen</a:t>
            </a:r>
            <a:r>
              <a:rPr lang="en-US" dirty="0"/>
              <a:t> de </a:t>
            </a:r>
            <a:r>
              <a:rPr lang="en-US" dirty="0" err="1"/>
              <a:t>wijk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dan </a:t>
            </a:r>
            <a:r>
              <a:rPr lang="en-US" dirty="0" err="1">
                <a:sym typeface="Wingdings" panose="05000000000000000000" pitchFamily="2" charset="2"/>
              </a:rPr>
              <a:t>vooral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volksvertegenwoordigende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rol</a:t>
            </a:r>
            <a:r>
              <a:rPr lang="en-US" dirty="0">
                <a:sym typeface="Wingdings" panose="05000000000000000000" pitchFamily="2" charset="2"/>
              </a:rPr>
              <a:t>? </a:t>
            </a:r>
          </a:p>
          <a:p>
            <a:r>
              <a:rPr lang="en-US" dirty="0" err="1">
                <a:sym typeface="Wingdings" panose="05000000000000000000" pitchFamily="2" charset="2"/>
              </a:rPr>
              <a:t>Bij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stap</a:t>
            </a:r>
            <a:r>
              <a:rPr lang="en-US" dirty="0">
                <a:sym typeface="Wingdings" panose="05000000000000000000" pitchFamily="2" charset="2"/>
              </a:rPr>
              <a:t> 2: plan van </a:t>
            </a:r>
            <a:r>
              <a:rPr lang="en-US" dirty="0" err="1">
                <a:sym typeface="Wingdings" panose="05000000000000000000" pitchFamily="2" charset="2"/>
              </a:rPr>
              <a:t>aanpak</a:t>
            </a:r>
            <a:r>
              <a:rPr lang="en-US" dirty="0">
                <a:sym typeface="Wingdings" panose="05000000000000000000" pitchFamily="2" charset="2"/>
              </a:rPr>
              <a:t>: </a:t>
            </a:r>
            <a:r>
              <a:rPr lang="en-US" dirty="0" err="1">
                <a:sym typeface="Wingdings" panose="05000000000000000000" pitchFamily="2" charset="2"/>
              </a:rPr>
              <a:t>kaderstellende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rol</a:t>
            </a:r>
            <a:r>
              <a:rPr lang="en-US" dirty="0">
                <a:sym typeface="Wingdings" panose="05000000000000000000" pitchFamily="2" charset="2"/>
              </a:rPr>
              <a:t>? </a:t>
            </a:r>
          </a:p>
          <a:p>
            <a:r>
              <a:rPr lang="en-US" dirty="0" err="1">
                <a:sym typeface="Wingdings" panose="05000000000000000000" pitchFamily="2" charset="2"/>
              </a:rPr>
              <a:t>Bij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stap</a:t>
            </a:r>
            <a:r>
              <a:rPr lang="en-US" dirty="0">
                <a:sym typeface="Wingdings" panose="05000000000000000000" pitchFamily="2" charset="2"/>
              </a:rPr>
              <a:t> 4: </a:t>
            </a:r>
            <a:r>
              <a:rPr lang="en-US" dirty="0" err="1">
                <a:sym typeface="Wingdings" panose="05000000000000000000" pitchFamily="2" charset="2"/>
              </a:rPr>
              <a:t>vaststellen</a:t>
            </a:r>
            <a:r>
              <a:rPr lang="en-US" dirty="0">
                <a:sym typeface="Wingdings" panose="05000000000000000000" pitchFamily="2" charset="2"/>
              </a:rPr>
              <a:t>; </a:t>
            </a:r>
            <a:r>
              <a:rPr lang="en-US" dirty="0" err="1">
                <a:sym typeface="Wingdings" panose="05000000000000000000" pitchFamily="2" charset="2"/>
              </a:rPr>
              <a:t>controlerende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rol</a:t>
            </a:r>
            <a:r>
              <a:rPr lang="en-US" dirty="0">
                <a:sym typeface="Wingdings" panose="05000000000000000000" pitchFamily="2" charset="2"/>
              </a:rPr>
              <a:t>?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27B3FF-3D1C-4D51-980B-9F8AE4DB13CE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08317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Ook</a:t>
            </a:r>
            <a:r>
              <a:rPr lang="en-US" dirty="0"/>
              <a:t> </a:t>
            </a:r>
            <a:r>
              <a:rPr lang="en-US" dirty="0" err="1"/>
              <a:t>wegwijzer</a:t>
            </a:r>
            <a:r>
              <a:rPr lang="en-US" dirty="0"/>
              <a:t> </a:t>
            </a:r>
            <a:r>
              <a:rPr lang="en-US" dirty="0" err="1"/>
              <a:t>participatie</a:t>
            </a:r>
            <a:r>
              <a:rPr lang="en-US" dirty="0"/>
              <a:t> en </a:t>
            </a:r>
            <a:r>
              <a:rPr lang="en-US" dirty="0" err="1"/>
              <a:t>besluitvorming</a:t>
            </a:r>
            <a:r>
              <a:rPr lang="en-US" dirty="0"/>
              <a:t> en </a:t>
            </a:r>
            <a:r>
              <a:rPr lang="en-US" dirty="0" err="1"/>
              <a:t>gesprekstool</a:t>
            </a:r>
            <a:r>
              <a:rPr lang="en-US" dirty="0"/>
              <a:t>. </a:t>
            </a:r>
          </a:p>
          <a:p>
            <a:r>
              <a:rPr lang="en-US" dirty="0" err="1"/>
              <a:t>Wordt</a:t>
            </a:r>
            <a:r>
              <a:rPr lang="en-US" dirty="0"/>
              <a:t> </a:t>
            </a:r>
            <a:r>
              <a:rPr lang="en-US" dirty="0" err="1"/>
              <a:t>verrijkt</a:t>
            </a:r>
            <a:r>
              <a:rPr lang="en-US" dirty="0"/>
              <a:t>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jaar</a:t>
            </a:r>
            <a:r>
              <a:rPr lang="en-US" dirty="0"/>
              <a:t> </a:t>
            </a:r>
            <a:r>
              <a:rPr lang="en-US" dirty="0" err="1"/>
              <a:t>adhv</a:t>
            </a:r>
            <a:r>
              <a:rPr lang="en-US" dirty="0"/>
              <a:t> </a:t>
            </a:r>
            <a:r>
              <a:rPr lang="en-US" dirty="0" err="1"/>
              <a:t>nieuwe</a:t>
            </a:r>
            <a:r>
              <a:rPr lang="en-US" dirty="0"/>
              <a:t> </a:t>
            </a:r>
            <a:r>
              <a:rPr lang="en-US" dirty="0" err="1"/>
              <a:t>bijeenkomsten</a:t>
            </a:r>
            <a:r>
              <a:rPr lang="en-US" dirty="0"/>
              <a:t> rondes met </a:t>
            </a:r>
            <a:r>
              <a:rPr lang="en-US" dirty="0" err="1"/>
              <a:t>griffiers</a:t>
            </a:r>
            <a:r>
              <a:rPr lang="en-US"/>
              <a:t> en </a:t>
            </a:r>
            <a:r>
              <a:rPr lang="en-US" dirty="0" err="1"/>
              <a:t>verkenning</a:t>
            </a:r>
            <a:r>
              <a:rPr lang="en-US" dirty="0"/>
              <a:t> van P31.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27B3FF-3D1C-4D51-980B-9F8AE4DB13CE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4410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89587A8-86C4-8C4C-9650-65AA1CB09F1E}"/>
              </a:ext>
            </a:extLst>
          </p:cNvPr>
          <p:cNvSpPr/>
          <p:nvPr userDrawn="1"/>
        </p:nvSpPr>
        <p:spPr>
          <a:xfrm>
            <a:off x="0" y="-59635"/>
            <a:ext cx="12298017" cy="6447922"/>
          </a:xfrm>
          <a:prstGeom prst="rect">
            <a:avLst/>
          </a:prstGeom>
          <a:solidFill>
            <a:srgbClr val="C8E5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C89CA9-72DB-864B-BBFA-FA557C4BE2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6226"/>
            <a:ext cx="1219200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C48B48F8-F65A-434C-8F55-F87512656D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1190" y="5170863"/>
            <a:ext cx="10789620" cy="742576"/>
          </a:xfrm>
        </p:spPr>
        <p:txBody>
          <a:bodyPr wrap="none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chemeClr val="accent1"/>
                </a:solidFill>
                <a:latin typeface="+mn-lt"/>
                <a:ea typeface="Open Sans Light" panose="020B0604020202020204" charset="0"/>
                <a:cs typeface="Open Sans Light" panose="020B060402020202020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C258382-4662-8748-81F9-E678198AFE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4249872"/>
            <a:ext cx="10795485" cy="784754"/>
          </a:xfrm>
        </p:spPr>
        <p:txBody>
          <a:bodyPr wrap="none">
            <a:noAutofit/>
          </a:bodyPr>
          <a:lstStyle>
            <a:lvl1pPr algn="ctr">
              <a:defRPr sz="2800" b="1"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ED22850-37EA-CF46-8BB6-A36E56B04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0" tIns="0" rIns="0" bIns="0" anchor="ctr" anchorCtr="0"/>
          <a:lstStyle/>
          <a:p>
            <a:fld id="{7C57D424-6796-45A6-8C5A-5867D6D4EAE4}" type="datetime1">
              <a:rPr lang="en-US" smtClean="0"/>
              <a:pPr/>
              <a:t>9/29/2022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B2755EB-E5D1-9341-8283-FB179F5CC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9976" y="6463459"/>
            <a:ext cx="3550026" cy="348315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>
              <a:defRPr sz="800">
                <a:latin typeface="+mn-lt"/>
                <a:ea typeface="Open Sans Light" panose="020B0604020202020204" charset="0"/>
                <a:cs typeface="Open Sans Light" panose="020B0604020202020204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4EAC276-5AF4-B148-8DE0-84084A075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0" tIns="0" rIns="0" bIns="0" anchor="ctr" anchorCtr="0"/>
          <a:lstStyle/>
          <a:p>
            <a:fld id="{63D2515C-A37A-744F-8DA2-E1C9190E5349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617AA07-6766-D041-94B7-BCD2A3BBF2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542" b="13751"/>
          <a:stretch/>
        </p:blipFill>
        <p:spPr>
          <a:xfrm>
            <a:off x="4373446" y="6463460"/>
            <a:ext cx="3445109" cy="402919"/>
          </a:xfrm>
          <a:prstGeom prst="rect">
            <a:avLst/>
          </a:prstGeom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B2E1DA50-6A7E-4808-BF9E-5657801BBB3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5676" y="340754"/>
            <a:ext cx="3200648" cy="1229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760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ep 29">
            <a:extLst>
              <a:ext uri="{FF2B5EF4-FFF2-40B4-BE49-F238E27FC236}">
                <a16:creationId xmlns:a16="http://schemas.microsoft.com/office/drawing/2014/main" id="{213477C6-371E-4D8B-A980-0E5F8C73F25A}"/>
              </a:ext>
            </a:extLst>
          </p:cNvPr>
          <p:cNvGrpSpPr/>
          <p:nvPr userDrawn="1"/>
        </p:nvGrpSpPr>
        <p:grpSpPr>
          <a:xfrm>
            <a:off x="-12701" y="-2"/>
            <a:ext cx="12217401" cy="3694068"/>
            <a:chOff x="-12701" y="-2"/>
            <a:chExt cx="12217401" cy="369406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80B2551-4283-4856-8A24-44CE19412283}"/>
                </a:ext>
              </a:extLst>
            </p:cNvPr>
            <p:cNvSpPr/>
            <p:nvPr userDrawn="1"/>
          </p:nvSpPr>
          <p:spPr>
            <a:xfrm rot="5400000">
              <a:off x="4381499" y="-4394202"/>
              <a:ext cx="3429002" cy="12217401"/>
            </a:xfrm>
            <a:prstGeom prst="rect">
              <a:avLst/>
            </a:prstGeom>
            <a:solidFill>
              <a:srgbClr val="C8E5E6">
                <a:alpha val="2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Gelijkbenige driehoek 28">
              <a:extLst>
                <a:ext uri="{FF2B5EF4-FFF2-40B4-BE49-F238E27FC236}">
                  <a16:creationId xmlns:a16="http://schemas.microsoft.com/office/drawing/2014/main" id="{F3A52D50-3440-4772-AAA5-BFC01C1025B6}"/>
                </a:ext>
              </a:extLst>
            </p:cNvPr>
            <p:cNvSpPr/>
            <p:nvPr userDrawn="1"/>
          </p:nvSpPr>
          <p:spPr>
            <a:xfrm rot="10800000">
              <a:off x="5835675" y="3429000"/>
              <a:ext cx="520649" cy="265066"/>
            </a:xfrm>
            <a:prstGeom prst="triangle">
              <a:avLst/>
            </a:prstGeom>
            <a:solidFill>
              <a:srgbClr val="C8E5E6">
                <a:alpha val="2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nl-NL"/>
            </a:p>
          </p:txBody>
        </p:sp>
      </p:grpSp>
      <p:cxnSp>
        <p:nvCxnSpPr>
          <p:cNvPr id="8" name="Straight Connector 11">
            <a:extLst>
              <a:ext uri="{FF2B5EF4-FFF2-40B4-BE49-F238E27FC236}">
                <a16:creationId xmlns:a16="http://schemas.microsoft.com/office/drawing/2014/main" id="{4E11FD69-5251-42EE-B41F-BB92E4CE0DD3}"/>
              </a:ext>
            </a:extLst>
          </p:cNvPr>
          <p:cNvCxnSpPr>
            <a:cxnSpLocks/>
          </p:cNvCxnSpPr>
          <p:nvPr userDrawn="1"/>
        </p:nvCxnSpPr>
        <p:spPr>
          <a:xfrm>
            <a:off x="2072024" y="561131"/>
            <a:ext cx="8047953" cy="0"/>
          </a:xfrm>
          <a:prstGeom prst="line">
            <a:avLst/>
          </a:prstGeom>
          <a:ln w="28575" cap="rnd">
            <a:solidFill>
              <a:srgbClr val="387B9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0A6E3DF-3369-AE4B-A33A-613B1509B6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7224" y="301013"/>
            <a:ext cx="5768454" cy="472361"/>
          </a:xfrm>
          <a:solidFill>
            <a:schemeClr val="accent4"/>
          </a:solidFill>
        </p:spPr>
        <p:txBody>
          <a:bodyPr vert="horz" lIns="0" tIns="28800" rIns="0" bIns="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9D33E-ABBA-B64E-A5EC-5727C6586C9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063750" y="2095500"/>
            <a:ext cx="8064498" cy="1285872"/>
          </a:xfrm>
        </p:spPr>
        <p:txBody>
          <a:bodyPr numCol="3">
            <a:noAutofit/>
          </a:bodyPr>
          <a:lstStyle>
            <a:lvl1pPr marL="177800" indent="-177800">
              <a:buClr>
                <a:schemeClr val="accent3"/>
              </a:buClr>
              <a:defRPr/>
            </a:lvl1pPr>
            <a:lvl2pPr marL="493713" indent="-182563">
              <a:buClr>
                <a:schemeClr val="accent3"/>
              </a:buClr>
              <a:defRPr/>
            </a:lvl2pPr>
            <a:lvl3pPr marL="804863" indent="-177800">
              <a:buClr>
                <a:schemeClr val="accent3"/>
              </a:buClr>
              <a:defRPr/>
            </a:lvl3pPr>
            <a:lvl4pPr marL="1035050" indent="-180975">
              <a:buClr>
                <a:schemeClr val="accent3"/>
              </a:buClr>
              <a:defRPr/>
            </a:lvl4pPr>
            <a:lvl5pPr marL="1260475" indent="-144463">
              <a:buClr>
                <a:schemeClr val="accent3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60D2E4-9085-6342-9C35-EAC610FC1A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0" y="6463929"/>
            <a:ext cx="2133600" cy="365125"/>
          </a:xfrm>
        </p:spPr>
        <p:txBody>
          <a:bodyPr vert="horz" lIns="0" tIns="0" rIns="0" bIns="0" rtlCol="0" anchor="ctr"/>
          <a:lstStyle>
            <a:lvl1pPr>
              <a:defRPr lang="en-US" smtClean="0"/>
            </a:lvl1pPr>
          </a:lstStyle>
          <a:p>
            <a:fld id="{BFE3411D-B9B8-4419-B5AA-AFBB75854EC6}" type="datetime1">
              <a:rPr lang="en-US" smtClean="0"/>
              <a:pPr/>
              <a:t>9/29/2022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8943A-2E47-DC43-8EA4-17EE9A65B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9976" y="6463459"/>
            <a:ext cx="5032786" cy="348315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>
              <a:defRPr lang="nl-NL" sz="800" kern="1200" dirty="0">
                <a:solidFill>
                  <a:schemeClr val="tx1"/>
                </a:solidFill>
                <a:latin typeface="+mn-lt"/>
                <a:ea typeface="Open Sans Light" panose="020B0604020202020204" charset="0"/>
                <a:cs typeface="Open Sans Light" panose="020B0604020202020204" charset="0"/>
              </a:defRPr>
            </a:lvl1pPr>
          </a:lstStyle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DA8786-45D7-6042-8F98-5365F825F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6674" y="6463929"/>
            <a:ext cx="435349" cy="365125"/>
          </a:xfrm>
        </p:spPr>
        <p:txBody>
          <a:bodyPr vert="horz" lIns="0" tIns="0" rIns="0" bIns="0" rtlCol="0" anchor="ctr"/>
          <a:lstStyle>
            <a:lvl1pPr>
              <a:defRPr lang="en-US" smtClean="0"/>
            </a:lvl1pPr>
          </a:lstStyle>
          <a:p>
            <a:fld id="{63D2515C-A37A-744F-8DA2-E1C9190E5349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8" name="Tijdelijke aanduiding voor tekst 17">
            <a:extLst>
              <a:ext uri="{FF2B5EF4-FFF2-40B4-BE49-F238E27FC236}">
                <a16:creationId xmlns:a16="http://schemas.microsoft.com/office/drawing/2014/main" id="{8A011AFA-D1B6-4C95-A2EB-ED17B670AB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64285" y="1341439"/>
            <a:ext cx="8063430" cy="298634"/>
          </a:xfrm>
        </p:spPr>
        <p:txBody>
          <a:bodyPr wrap="none" anchor="b" anchorCtr="0">
            <a:noAutofit/>
          </a:bodyPr>
          <a:lstStyle>
            <a:lvl1pPr marL="0" indent="0" algn="ctr">
              <a:buNone/>
              <a:defRPr sz="2400">
                <a:latin typeface="+mj-lt"/>
              </a:defRPr>
            </a:lvl1pPr>
          </a:lstStyle>
          <a:p>
            <a:pPr lvl="0"/>
            <a:r>
              <a:rPr lang="nl-NL"/>
              <a:t>Titel</a:t>
            </a:r>
          </a:p>
        </p:txBody>
      </p:sp>
      <p:sp>
        <p:nvSpPr>
          <p:cNvPr id="22" name="Tijdelijke aanduiding voor tekst 17">
            <a:extLst>
              <a:ext uri="{FF2B5EF4-FFF2-40B4-BE49-F238E27FC236}">
                <a16:creationId xmlns:a16="http://schemas.microsoft.com/office/drawing/2014/main" id="{2DB5E2A2-2FC5-494F-AF4E-D47D98DFF8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64285" y="3807833"/>
            <a:ext cx="8063430" cy="298634"/>
          </a:xfrm>
        </p:spPr>
        <p:txBody>
          <a:bodyPr wrap="none" anchor="b" anchorCtr="0">
            <a:noAutofit/>
          </a:bodyPr>
          <a:lstStyle>
            <a:lvl1pPr marL="0" indent="0" algn="ctr">
              <a:buNone/>
              <a:defRPr sz="2400">
                <a:latin typeface="+mj-lt"/>
              </a:defRPr>
            </a:lvl1pPr>
          </a:lstStyle>
          <a:p>
            <a:pPr lvl="0"/>
            <a:r>
              <a:rPr lang="nl-NL"/>
              <a:t>Titel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ABCBB241-30DD-4F40-A856-87AD8C5A8CA9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2063750" y="4641792"/>
            <a:ext cx="8064498" cy="1285872"/>
          </a:xfrm>
        </p:spPr>
        <p:txBody>
          <a:bodyPr>
            <a:noAutofit/>
          </a:bodyPr>
          <a:lstStyle>
            <a:lvl1pPr marL="177800" indent="-177800">
              <a:buClr>
                <a:schemeClr val="accent3"/>
              </a:buClr>
              <a:defRPr/>
            </a:lvl1pPr>
            <a:lvl2pPr marL="493713" indent="-182563">
              <a:buClr>
                <a:schemeClr val="accent3"/>
              </a:buClr>
              <a:defRPr/>
            </a:lvl2pPr>
            <a:lvl3pPr marL="804863" indent="-177800">
              <a:buClr>
                <a:schemeClr val="accent3"/>
              </a:buClr>
              <a:defRPr/>
            </a:lvl3pPr>
            <a:lvl4pPr marL="1035050" indent="-180975">
              <a:buClr>
                <a:schemeClr val="accent3"/>
              </a:buClr>
              <a:defRPr/>
            </a:lvl4pPr>
            <a:lvl5pPr marL="1260475" indent="-144463">
              <a:buClr>
                <a:schemeClr val="accent3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4" name="Rechte verbindingslijn 23">
            <a:extLst>
              <a:ext uri="{FF2B5EF4-FFF2-40B4-BE49-F238E27FC236}">
                <a16:creationId xmlns:a16="http://schemas.microsoft.com/office/drawing/2014/main" id="{5A548CEF-A270-4B28-9FC2-24A06C419E29}"/>
              </a:ext>
            </a:extLst>
          </p:cNvPr>
          <p:cNvCxnSpPr>
            <a:cxnSpLocks/>
          </p:cNvCxnSpPr>
          <p:nvPr userDrawn="1"/>
        </p:nvCxnSpPr>
        <p:spPr>
          <a:xfrm>
            <a:off x="4224669" y="4303123"/>
            <a:ext cx="3742661" cy="0"/>
          </a:xfrm>
          <a:prstGeom prst="line">
            <a:avLst/>
          </a:prstGeom>
          <a:ln w="12700" cap="rnd"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27">
            <a:extLst>
              <a:ext uri="{FF2B5EF4-FFF2-40B4-BE49-F238E27FC236}">
                <a16:creationId xmlns:a16="http://schemas.microsoft.com/office/drawing/2014/main" id="{2A84CAC7-A839-443B-A6A2-2831E98C8D54}"/>
              </a:ext>
            </a:extLst>
          </p:cNvPr>
          <p:cNvCxnSpPr>
            <a:cxnSpLocks/>
          </p:cNvCxnSpPr>
          <p:nvPr userDrawn="1"/>
        </p:nvCxnSpPr>
        <p:spPr>
          <a:xfrm>
            <a:off x="4224669" y="1851876"/>
            <a:ext cx="3742661" cy="0"/>
          </a:xfrm>
          <a:prstGeom prst="line">
            <a:avLst/>
          </a:prstGeom>
          <a:ln w="12700" cap="rnd"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71954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300">
          <p15:clr>
            <a:srgbClr val="FBAE40"/>
          </p15:clr>
        </p15:guide>
        <p15:guide id="2" pos="638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0B2551-4283-4856-8A24-44CE19412283}"/>
              </a:ext>
            </a:extLst>
          </p:cNvPr>
          <p:cNvSpPr/>
          <p:nvPr userDrawn="1"/>
        </p:nvSpPr>
        <p:spPr>
          <a:xfrm rot="5400000">
            <a:off x="5941973" y="154024"/>
            <a:ext cx="6416754" cy="6108701"/>
          </a:xfrm>
          <a:prstGeom prst="rect">
            <a:avLst/>
          </a:prstGeom>
          <a:solidFill>
            <a:srgbClr val="C8E5E6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11">
            <a:extLst>
              <a:ext uri="{FF2B5EF4-FFF2-40B4-BE49-F238E27FC236}">
                <a16:creationId xmlns:a16="http://schemas.microsoft.com/office/drawing/2014/main" id="{4E11FD69-5251-42EE-B41F-BB92E4CE0DD3}"/>
              </a:ext>
            </a:extLst>
          </p:cNvPr>
          <p:cNvCxnSpPr>
            <a:cxnSpLocks/>
          </p:cNvCxnSpPr>
          <p:nvPr userDrawn="1"/>
        </p:nvCxnSpPr>
        <p:spPr>
          <a:xfrm>
            <a:off x="2072024" y="561131"/>
            <a:ext cx="8047953" cy="0"/>
          </a:xfrm>
          <a:prstGeom prst="line">
            <a:avLst/>
          </a:prstGeom>
          <a:ln w="28575" cap="rnd">
            <a:solidFill>
              <a:srgbClr val="387B9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0A6E3DF-3369-AE4B-A33A-613B1509B6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7224" y="301013"/>
            <a:ext cx="5768454" cy="472361"/>
          </a:xfrm>
          <a:solidFill>
            <a:schemeClr val="accent4"/>
          </a:solidFill>
        </p:spPr>
        <p:txBody>
          <a:bodyPr vert="horz" lIns="0" tIns="28800" rIns="0" bIns="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9D33E-ABBA-B64E-A5EC-5727C6586C9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5" y="2097089"/>
            <a:ext cx="5035625" cy="3816348"/>
          </a:xfrm>
        </p:spPr>
        <p:txBody>
          <a:bodyPr numCol="1">
            <a:noAutofit/>
          </a:bodyPr>
          <a:lstStyle>
            <a:lvl1pPr marL="177800" indent="-177800">
              <a:buClr>
                <a:schemeClr val="accent3"/>
              </a:buClr>
              <a:defRPr/>
            </a:lvl1pPr>
            <a:lvl2pPr marL="493713" indent="-182563">
              <a:buClr>
                <a:schemeClr val="accent3"/>
              </a:buClr>
              <a:defRPr/>
            </a:lvl2pPr>
            <a:lvl3pPr marL="804863" indent="-177800">
              <a:buClr>
                <a:schemeClr val="accent3"/>
              </a:buClr>
              <a:defRPr/>
            </a:lvl3pPr>
            <a:lvl4pPr marL="1035050" indent="-180975">
              <a:buClr>
                <a:schemeClr val="accent3"/>
              </a:buClr>
              <a:defRPr/>
            </a:lvl4pPr>
            <a:lvl5pPr marL="1260475" indent="-144463">
              <a:buClr>
                <a:schemeClr val="accent3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60D2E4-9085-6342-9C35-EAC610FC1A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0" y="6463929"/>
            <a:ext cx="2133600" cy="365125"/>
          </a:xfrm>
        </p:spPr>
        <p:txBody>
          <a:bodyPr vert="horz" lIns="0" tIns="0" rIns="0" bIns="0" rtlCol="0" anchor="ctr"/>
          <a:lstStyle>
            <a:lvl1pPr>
              <a:defRPr lang="en-US" smtClean="0"/>
            </a:lvl1pPr>
          </a:lstStyle>
          <a:p>
            <a:fld id="{BFE3411D-B9B8-4419-B5AA-AFBB75854EC6}" type="datetime1">
              <a:rPr lang="en-US" smtClean="0"/>
              <a:pPr/>
              <a:t>9/29/2022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8943A-2E47-DC43-8EA4-17EE9A65B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9976" y="6463459"/>
            <a:ext cx="5032786" cy="348315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>
              <a:defRPr lang="nl-NL" sz="800" kern="1200" dirty="0">
                <a:solidFill>
                  <a:schemeClr val="tx1"/>
                </a:solidFill>
                <a:latin typeface="+mn-lt"/>
                <a:ea typeface="Open Sans Light" panose="020B0604020202020204" charset="0"/>
                <a:cs typeface="Open Sans Light" panose="020B0604020202020204" charset="0"/>
              </a:defRPr>
            </a:lvl1pPr>
          </a:lstStyle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DA8786-45D7-6042-8F98-5365F825F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6674" y="6463929"/>
            <a:ext cx="435349" cy="365125"/>
          </a:xfrm>
        </p:spPr>
        <p:txBody>
          <a:bodyPr vert="horz" lIns="0" tIns="0" rIns="0" bIns="0" rtlCol="0" anchor="ctr"/>
          <a:lstStyle>
            <a:lvl1pPr>
              <a:defRPr lang="en-US" smtClean="0"/>
            </a:lvl1pPr>
          </a:lstStyle>
          <a:p>
            <a:fld id="{63D2515C-A37A-744F-8DA2-E1C9190E5349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8" name="Tijdelijke aanduiding voor tekst 17">
            <a:extLst>
              <a:ext uri="{FF2B5EF4-FFF2-40B4-BE49-F238E27FC236}">
                <a16:creationId xmlns:a16="http://schemas.microsoft.com/office/drawing/2014/main" id="{8A011AFA-D1B6-4C95-A2EB-ED17B670AB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576" y="1341438"/>
            <a:ext cx="5040061" cy="298634"/>
          </a:xfrm>
        </p:spPr>
        <p:txBody>
          <a:bodyPr wrap="none" anchor="b" anchorCtr="0">
            <a:noAutofit/>
          </a:bodyPr>
          <a:lstStyle>
            <a:lvl1pPr marL="0" indent="0" algn="ctr">
              <a:buNone/>
              <a:defRPr sz="2400">
                <a:latin typeface="+mj-lt"/>
              </a:defRPr>
            </a:lvl1pPr>
          </a:lstStyle>
          <a:p>
            <a:pPr lvl="0"/>
            <a:r>
              <a:rPr lang="nl-NL"/>
              <a:t>Titel</a:t>
            </a:r>
          </a:p>
        </p:txBody>
      </p:sp>
      <p:cxnSp>
        <p:nvCxnSpPr>
          <p:cNvPr id="28" name="Rechte verbindingslijn 27">
            <a:extLst>
              <a:ext uri="{FF2B5EF4-FFF2-40B4-BE49-F238E27FC236}">
                <a16:creationId xmlns:a16="http://schemas.microsoft.com/office/drawing/2014/main" id="{2A84CAC7-A839-443B-A6A2-2831E98C8D54}"/>
              </a:ext>
            </a:extLst>
          </p:cNvPr>
          <p:cNvCxnSpPr>
            <a:cxnSpLocks/>
          </p:cNvCxnSpPr>
          <p:nvPr userDrawn="1"/>
        </p:nvCxnSpPr>
        <p:spPr>
          <a:xfrm>
            <a:off x="896541" y="1850894"/>
            <a:ext cx="4666392" cy="0"/>
          </a:xfrm>
          <a:prstGeom prst="line">
            <a:avLst/>
          </a:prstGeom>
          <a:ln w="12700" cap="rnd"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A18C9BCD-BB66-4493-8CB9-B0EE014F955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461050" y="2088566"/>
            <a:ext cx="5035625" cy="3824872"/>
          </a:xfrm>
        </p:spPr>
        <p:txBody>
          <a:bodyPr numCol="1">
            <a:noAutofit/>
          </a:bodyPr>
          <a:lstStyle>
            <a:lvl1pPr marL="177800" indent="-177800">
              <a:buClr>
                <a:schemeClr val="accent3"/>
              </a:buClr>
              <a:defRPr/>
            </a:lvl1pPr>
            <a:lvl2pPr marL="493713" indent="-182563">
              <a:buClr>
                <a:schemeClr val="accent3"/>
              </a:buClr>
              <a:defRPr/>
            </a:lvl2pPr>
            <a:lvl3pPr marL="804863" indent="-177800">
              <a:buClr>
                <a:schemeClr val="accent3"/>
              </a:buClr>
              <a:defRPr/>
            </a:lvl3pPr>
            <a:lvl4pPr marL="1035050" indent="-180975">
              <a:buClr>
                <a:schemeClr val="accent3"/>
              </a:buClr>
              <a:defRPr/>
            </a:lvl4pPr>
            <a:lvl5pPr marL="1260475" indent="-144463">
              <a:buClr>
                <a:schemeClr val="accent3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Tijdelijke aanduiding voor tekst 17">
            <a:extLst>
              <a:ext uri="{FF2B5EF4-FFF2-40B4-BE49-F238E27FC236}">
                <a16:creationId xmlns:a16="http://schemas.microsoft.com/office/drawing/2014/main" id="{CB97F5F0-6AA8-4EB1-AFBE-D5DD28B995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1302" y="1341438"/>
            <a:ext cx="5035120" cy="298634"/>
          </a:xfrm>
        </p:spPr>
        <p:txBody>
          <a:bodyPr wrap="none" anchor="b" anchorCtr="0">
            <a:noAutofit/>
          </a:bodyPr>
          <a:lstStyle>
            <a:lvl1pPr marL="0" indent="0" algn="ctr">
              <a:buNone/>
              <a:defRPr sz="2400">
                <a:latin typeface="+mj-lt"/>
              </a:defRPr>
            </a:lvl1pPr>
          </a:lstStyle>
          <a:p>
            <a:pPr lvl="0"/>
            <a:r>
              <a:rPr lang="nl-NL"/>
              <a:t>Titel</a:t>
            </a:r>
          </a:p>
        </p:txBody>
      </p:sp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541FCB78-199B-48C1-A8D5-B2549D495832}"/>
              </a:ext>
            </a:extLst>
          </p:cNvPr>
          <p:cNvCxnSpPr>
            <a:cxnSpLocks/>
          </p:cNvCxnSpPr>
          <p:nvPr userDrawn="1"/>
        </p:nvCxnSpPr>
        <p:spPr>
          <a:xfrm>
            <a:off x="6673453" y="1850894"/>
            <a:ext cx="4655205" cy="0"/>
          </a:xfrm>
          <a:prstGeom prst="line">
            <a:avLst/>
          </a:prstGeom>
          <a:ln w="12700" cap="rnd"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34226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13">
          <p15:clr>
            <a:srgbClr val="FBAE40"/>
          </p15:clr>
        </p15:guide>
        <p15:guide id="2" pos="4067">
          <p15:clr>
            <a:srgbClr val="FBAE40"/>
          </p15:clr>
        </p15:guide>
        <p15:guide id="3" orient="horz" pos="132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A311A02-B5FC-1848-ADE2-F5BA1BC9B8A1}"/>
              </a:ext>
            </a:extLst>
          </p:cNvPr>
          <p:cNvSpPr/>
          <p:nvPr userDrawn="1"/>
        </p:nvSpPr>
        <p:spPr>
          <a:xfrm rot="5400000">
            <a:off x="-1191830" y="1174028"/>
            <a:ext cx="6416754" cy="4068694"/>
          </a:xfrm>
          <a:prstGeom prst="rect">
            <a:avLst/>
          </a:prstGeom>
          <a:solidFill>
            <a:srgbClr val="C8E5E6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F1C8AC5-C8E5-7B4C-97DE-7DD8EA9081AB}"/>
              </a:ext>
            </a:extLst>
          </p:cNvPr>
          <p:cNvSpPr/>
          <p:nvPr userDrawn="1"/>
        </p:nvSpPr>
        <p:spPr>
          <a:xfrm rot="5400000">
            <a:off x="6949276" y="1174028"/>
            <a:ext cx="6416754" cy="4068694"/>
          </a:xfrm>
          <a:prstGeom prst="rect">
            <a:avLst/>
          </a:prstGeom>
          <a:solidFill>
            <a:srgbClr val="C8E5E6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11">
            <a:extLst>
              <a:ext uri="{FF2B5EF4-FFF2-40B4-BE49-F238E27FC236}">
                <a16:creationId xmlns:a16="http://schemas.microsoft.com/office/drawing/2014/main" id="{4E11FD69-5251-42EE-B41F-BB92E4CE0DD3}"/>
              </a:ext>
            </a:extLst>
          </p:cNvPr>
          <p:cNvCxnSpPr>
            <a:cxnSpLocks/>
          </p:cNvCxnSpPr>
          <p:nvPr userDrawn="1"/>
        </p:nvCxnSpPr>
        <p:spPr>
          <a:xfrm>
            <a:off x="2072024" y="561131"/>
            <a:ext cx="8047953" cy="0"/>
          </a:xfrm>
          <a:prstGeom prst="line">
            <a:avLst/>
          </a:prstGeom>
          <a:ln w="28575" cap="rnd">
            <a:solidFill>
              <a:srgbClr val="387B9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0A6E3DF-3369-AE4B-A33A-613B1509B6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7224" y="301013"/>
            <a:ext cx="5768454" cy="472361"/>
          </a:xfrm>
          <a:solidFill>
            <a:schemeClr val="accent4"/>
          </a:solidFill>
        </p:spPr>
        <p:txBody>
          <a:bodyPr vert="horz" lIns="0" tIns="28800" rIns="0" bIns="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9D33E-ABBA-B64E-A5EC-5727C6586C9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6" y="2097089"/>
            <a:ext cx="3125308" cy="3816348"/>
          </a:xfrm>
        </p:spPr>
        <p:txBody>
          <a:bodyPr numCol="1">
            <a:noAutofit/>
          </a:bodyPr>
          <a:lstStyle>
            <a:lvl1pPr marL="177800" indent="-177800">
              <a:buClr>
                <a:schemeClr val="accent3"/>
              </a:buClr>
              <a:defRPr/>
            </a:lvl1pPr>
            <a:lvl2pPr marL="493713" indent="-182563">
              <a:buClr>
                <a:schemeClr val="accent3"/>
              </a:buClr>
              <a:defRPr/>
            </a:lvl2pPr>
            <a:lvl3pPr marL="804863" indent="-177800">
              <a:buClr>
                <a:schemeClr val="accent3"/>
              </a:buClr>
              <a:defRPr/>
            </a:lvl3pPr>
            <a:lvl4pPr marL="1035050" indent="-180975">
              <a:buClr>
                <a:schemeClr val="accent3"/>
              </a:buClr>
              <a:defRPr/>
            </a:lvl4pPr>
            <a:lvl5pPr marL="1260475" indent="-144463">
              <a:buClr>
                <a:schemeClr val="accent3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60D2E4-9085-6342-9C35-EAC610FC1A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0" y="6463929"/>
            <a:ext cx="2133600" cy="365125"/>
          </a:xfrm>
        </p:spPr>
        <p:txBody>
          <a:bodyPr vert="horz" lIns="0" tIns="0" rIns="0" bIns="0" rtlCol="0" anchor="ctr"/>
          <a:lstStyle>
            <a:lvl1pPr>
              <a:defRPr lang="en-US" smtClean="0"/>
            </a:lvl1pPr>
          </a:lstStyle>
          <a:p>
            <a:fld id="{BFE3411D-B9B8-4419-B5AA-AFBB75854EC6}" type="datetime1">
              <a:rPr lang="en-US" smtClean="0"/>
              <a:pPr/>
              <a:t>9/29/2022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8943A-2E47-DC43-8EA4-17EE9A65B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9976" y="6463459"/>
            <a:ext cx="5032786" cy="348315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>
              <a:defRPr lang="nl-NL" sz="800" kern="1200" dirty="0">
                <a:solidFill>
                  <a:schemeClr val="tx1"/>
                </a:solidFill>
                <a:latin typeface="+mn-lt"/>
                <a:ea typeface="Open Sans Light" panose="020B0604020202020204" charset="0"/>
                <a:cs typeface="Open Sans Light" panose="020B0604020202020204" charset="0"/>
              </a:defRPr>
            </a:lvl1pPr>
          </a:lstStyle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DA8786-45D7-6042-8F98-5365F825F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6674" y="6463929"/>
            <a:ext cx="435349" cy="365125"/>
          </a:xfrm>
        </p:spPr>
        <p:txBody>
          <a:bodyPr vert="horz" lIns="0" tIns="0" rIns="0" bIns="0" rtlCol="0" anchor="ctr"/>
          <a:lstStyle>
            <a:lvl1pPr>
              <a:defRPr lang="en-US" smtClean="0"/>
            </a:lvl1pPr>
          </a:lstStyle>
          <a:p>
            <a:fld id="{63D2515C-A37A-744F-8DA2-E1C9190E5349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8" name="Tijdelijke aanduiding voor tekst 17">
            <a:extLst>
              <a:ext uri="{FF2B5EF4-FFF2-40B4-BE49-F238E27FC236}">
                <a16:creationId xmlns:a16="http://schemas.microsoft.com/office/drawing/2014/main" id="{8A011AFA-D1B6-4C95-A2EB-ED17B670AB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577" y="1341438"/>
            <a:ext cx="3355318" cy="298634"/>
          </a:xfrm>
        </p:spPr>
        <p:txBody>
          <a:bodyPr wrap="none" anchor="b" anchorCtr="0">
            <a:noAutofit/>
          </a:bodyPr>
          <a:lstStyle>
            <a:lvl1pPr marL="0" indent="0" algn="ctr">
              <a:buNone/>
              <a:defRPr sz="2400">
                <a:latin typeface="+mj-lt"/>
              </a:defRPr>
            </a:lvl1pPr>
          </a:lstStyle>
          <a:p>
            <a:pPr lvl="0"/>
            <a:r>
              <a:rPr lang="nl-NL"/>
              <a:t>Titel</a:t>
            </a:r>
          </a:p>
        </p:txBody>
      </p:sp>
      <p:cxnSp>
        <p:nvCxnSpPr>
          <p:cNvPr id="28" name="Rechte verbindingslijn 27">
            <a:extLst>
              <a:ext uri="{FF2B5EF4-FFF2-40B4-BE49-F238E27FC236}">
                <a16:creationId xmlns:a16="http://schemas.microsoft.com/office/drawing/2014/main" id="{2A84CAC7-A839-443B-A6A2-2831E98C8D54}"/>
              </a:ext>
            </a:extLst>
          </p:cNvPr>
          <p:cNvCxnSpPr>
            <a:cxnSpLocks/>
          </p:cNvCxnSpPr>
          <p:nvPr userDrawn="1"/>
        </p:nvCxnSpPr>
        <p:spPr>
          <a:xfrm>
            <a:off x="695326" y="1850894"/>
            <a:ext cx="3125307" cy="0"/>
          </a:xfrm>
          <a:prstGeom prst="line">
            <a:avLst/>
          </a:prstGeom>
          <a:ln w="12700" cap="rnd"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A18C9BCD-BB66-4493-8CB9-B0EE014F955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382000" y="2088566"/>
            <a:ext cx="3114675" cy="3824872"/>
          </a:xfrm>
        </p:spPr>
        <p:txBody>
          <a:bodyPr numCol="1">
            <a:noAutofit/>
          </a:bodyPr>
          <a:lstStyle>
            <a:lvl1pPr marL="177800" indent="-177800">
              <a:buClr>
                <a:schemeClr val="accent3"/>
              </a:buClr>
              <a:defRPr/>
            </a:lvl1pPr>
            <a:lvl2pPr marL="493713" indent="-182563">
              <a:buClr>
                <a:schemeClr val="accent3"/>
              </a:buClr>
              <a:defRPr/>
            </a:lvl2pPr>
            <a:lvl3pPr marL="804863" indent="-177800">
              <a:buClr>
                <a:schemeClr val="accent3"/>
              </a:buClr>
              <a:defRPr/>
            </a:lvl3pPr>
            <a:lvl4pPr marL="1035050" indent="-180975">
              <a:buClr>
                <a:schemeClr val="accent3"/>
              </a:buClr>
              <a:defRPr/>
            </a:lvl4pPr>
            <a:lvl5pPr marL="1260475" indent="-144463">
              <a:buClr>
                <a:schemeClr val="accent3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Tijdelijke aanduiding voor tekst 17">
            <a:extLst>
              <a:ext uri="{FF2B5EF4-FFF2-40B4-BE49-F238E27FC236}">
                <a16:creationId xmlns:a16="http://schemas.microsoft.com/office/drawing/2014/main" id="{CB97F5F0-6AA8-4EB1-AFBE-D5DD28B995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41102" y="1341438"/>
            <a:ext cx="3355319" cy="298634"/>
          </a:xfrm>
        </p:spPr>
        <p:txBody>
          <a:bodyPr wrap="none" anchor="b" anchorCtr="0">
            <a:noAutofit/>
          </a:bodyPr>
          <a:lstStyle>
            <a:lvl1pPr marL="0" indent="0" algn="ctr">
              <a:buNone/>
              <a:defRPr sz="2400">
                <a:latin typeface="+mj-lt"/>
              </a:defRPr>
            </a:lvl1pPr>
          </a:lstStyle>
          <a:p>
            <a:pPr lvl="0"/>
            <a:r>
              <a:rPr lang="nl-NL"/>
              <a:t>Titel</a:t>
            </a:r>
          </a:p>
        </p:txBody>
      </p:sp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541FCB78-199B-48C1-A8D5-B2549D495832}"/>
              </a:ext>
            </a:extLst>
          </p:cNvPr>
          <p:cNvCxnSpPr>
            <a:cxnSpLocks/>
          </p:cNvCxnSpPr>
          <p:nvPr userDrawn="1"/>
        </p:nvCxnSpPr>
        <p:spPr>
          <a:xfrm>
            <a:off x="8382000" y="1850894"/>
            <a:ext cx="2946658" cy="0"/>
          </a:xfrm>
          <a:prstGeom prst="line">
            <a:avLst/>
          </a:prstGeom>
          <a:ln w="12700" cap="rnd"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10392849-2973-E945-93FB-3F27A5BFE55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567294" y="2097089"/>
            <a:ext cx="3125308" cy="3816348"/>
          </a:xfrm>
        </p:spPr>
        <p:txBody>
          <a:bodyPr numCol="1">
            <a:noAutofit/>
          </a:bodyPr>
          <a:lstStyle>
            <a:lvl1pPr marL="177800" indent="-177800">
              <a:buClr>
                <a:schemeClr val="accent3"/>
              </a:buClr>
              <a:defRPr/>
            </a:lvl1pPr>
            <a:lvl2pPr marL="493713" indent="-182563">
              <a:buClr>
                <a:schemeClr val="accent3"/>
              </a:buClr>
              <a:defRPr/>
            </a:lvl2pPr>
            <a:lvl3pPr marL="804863" indent="-177800">
              <a:buClr>
                <a:schemeClr val="accent3"/>
              </a:buClr>
              <a:defRPr/>
            </a:lvl3pPr>
            <a:lvl4pPr marL="1035050" indent="-180975">
              <a:buClr>
                <a:schemeClr val="accent3"/>
              </a:buClr>
              <a:defRPr/>
            </a:lvl4pPr>
            <a:lvl5pPr marL="1260475" indent="-144463">
              <a:buClr>
                <a:schemeClr val="accent3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Tijdelijke aanduiding voor tekst 17">
            <a:extLst>
              <a:ext uri="{FF2B5EF4-FFF2-40B4-BE49-F238E27FC236}">
                <a16:creationId xmlns:a16="http://schemas.microsoft.com/office/drawing/2014/main" id="{B41E24CC-719B-464E-A03B-0BE5F84E71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52289" y="1341438"/>
            <a:ext cx="3355318" cy="298634"/>
          </a:xfrm>
        </p:spPr>
        <p:txBody>
          <a:bodyPr wrap="none" anchor="b" anchorCtr="0">
            <a:noAutofit/>
          </a:bodyPr>
          <a:lstStyle>
            <a:lvl1pPr marL="0" indent="0" algn="ctr">
              <a:buNone/>
              <a:defRPr sz="2400">
                <a:latin typeface="+mj-lt"/>
              </a:defRPr>
            </a:lvl1pPr>
          </a:lstStyle>
          <a:p>
            <a:pPr lvl="0"/>
            <a:r>
              <a:rPr lang="nl-NL"/>
              <a:t>Titel</a:t>
            </a:r>
          </a:p>
        </p:txBody>
      </p:sp>
      <p:cxnSp>
        <p:nvCxnSpPr>
          <p:cNvPr id="29" name="Rechte verbindingslijn 27">
            <a:extLst>
              <a:ext uri="{FF2B5EF4-FFF2-40B4-BE49-F238E27FC236}">
                <a16:creationId xmlns:a16="http://schemas.microsoft.com/office/drawing/2014/main" id="{1E1D2F96-F83A-D64E-9C13-82263BDBE12D}"/>
              </a:ext>
            </a:extLst>
          </p:cNvPr>
          <p:cNvCxnSpPr>
            <a:cxnSpLocks/>
          </p:cNvCxnSpPr>
          <p:nvPr userDrawn="1"/>
        </p:nvCxnSpPr>
        <p:spPr>
          <a:xfrm>
            <a:off x="4667902" y="1850894"/>
            <a:ext cx="2924092" cy="0"/>
          </a:xfrm>
          <a:prstGeom prst="line">
            <a:avLst/>
          </a:prstGeom>
          <a:ln w="12700" cap="rnd"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89457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13">
          <p15:clr>
            <a:srgbClr val="FBAE40"/>
          </p15:clr>
        </p15:guide>
        <p15:guide id="2" pos="4067">
          <p15:clr>
            <a:srgbClr val="FBAE40"/>
          </p15:clr>
        </p15:guide>
        <p15:guide id="3" orient="horz" pos="132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0B2551-4283-4856-8A24-44CE19412283}"/>
              </a:ext>
            </a:extLst>
          </p:cNvPr>
          <p:cNvSpPr/>
          <p:nvPr userDrawn="1"/>
        </p:nvSpPr>
        <p:spPr>
          <a:xfrm rot="5400000">
            <a:off x="5941973" y="154024"/>
            <a:ext cx="6416754" cy="6108701"/>
          </a:xfrm>
          <a:prstGeom prst="rect">
            <a:avLst/>
          </a:prstGeom>
          <a:solidFill>
            <a:srgbClr val="C8E5E6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11">
            <a:extLst>
              <a:ext uri="{FF2B5EF4-FFF2-40B4-BE49-F238E27FC236}">
                <a16:creationId xmlns:a16="http://schemas.microsoft.com/office/drawing/2014/main" id="{4E11FD69-5251-42EE-B41F-BB92E4CE0DD3}"/>
              </a:ext>
            </a:extLst>
          </p:cNvPr>
          <p:cNvCxnSpPr>
            <a:cxnSpLocks/>
          </p:cNvCxnSpPr>
          <p:nvPr userDrawn="1"/>
        </p:nvCxnSpPr>
        <p:spPr>
          <a:xfrm>
            <a:off x="2072024" y="561131"/>
            <a:ext cx="8047953" cy="0"/>
          </a:xfrm>
          <a:prstGeom prst="line">
            <a:avLst/>
          </a:prstGeom>
          <a:ln w="28575" cap="rnd">
            <a:solidFill>
              <a:srgbClr val="387B9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0A6E3DF-3369-AE4B-A33A-613B1509B6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7224" y="301013"/>
            <a:ext cx="5768454" cy="472361"/>
          </a:xfrm>
          <a:solidFill>
            <a:schemeClr val="accent4"/>
          </a:solidFill>
        </p:spPr>
        <p:txBody>
          <a:bodyPr vert="horz" lIns="0" tIns="28800" rIns="0" bIns="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9D33E-ABBA-B64E-A5EC-5727C6586C9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5" y="2097088"/>
            <a:ext cx="5046411" cy="3816349"/>
          </a:xfrm>
        </p:spPr>
        <p:txBody>
          <a:bodyPr numCol="1">
            <a:noAutofit/>
          </a:bodyPr>
          <a:lstStyle>
            <a:lvl1pPr marL="177800" indent="-177800">
              <a:buClr>
                <a:schemeClr val="accent3"/>
              </a:buClr>
              <a:defRPr/>
            </a:lvl1pPr>
            <a:lvl2pPr marL="493713" indent="-182563">
              <a:buClr>
                <a:schemeClr val="accent3"/>
              </a:buClr>
              <a:defRPr/>
            </a:lvl2pPr>
            <a:lvl3pPr marL="804863" indent="-177800">
              <a:buClr>
                <a:schemeClr val="accent3"/>
              </a:buClr>
              <a:defRPr/>
            </a:lvl3pPr>
            <a:lvl4pPr marL="1035050" indent="-180975">
              <a:buClr>
                <a:schemeClr val="accent3"/>
              </a:buClr>
              <a:defRPr/>
            </a:lvl4pPr>
            <a:lvl5pPr marL="1260475" indent="-144463">
              <a:buClr>
                <a:schemeClr val="accent3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60D2E4-9085-6342-9C35-EAC610FC1A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0" y="6463929"/>
            <a:ext cx="2133600" cy="365125"/>
          </a:xfrm>
        </p:spPr>
        <p:txBody>
          <a:bodyPr vert="horz" lIns="0" tIns="0" rIns="0" bIns="0" rtlCol="0" anchor="ctr"/>
          <a:lstStyle>
            <a:lvl1pPr>
              <a:defRPr lang="en-US" smtClean="0"/>
            </a:lvl1pPr>
          </a:lstStyle>
          <a:p>
            <a:fld id="{BFE3411D-B9B8-4419-B5AA-AFBB75854EC6}" type="datetime1">
              <a:rPr lang="en-US" smtClean="0"/>
              <a:pPr/>
              <a:t>9/29/2022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8943A-2E47-DC43-8EA4-17EE9A65B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9976" y="6463459"/>
            <a:ext cx="5032786" cy="348315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>
              <a:defRPr lang="nl-NL" sz="800" kern="1200" dirty="0">
                <a:solidFill>
                  <a:schemeClr val="tx1"/>
                </a:solidFill>
                <a:latin typeface="+mn-lt"/>
                <a:ea typeface="Open Sans Light" panose="020B0604020202020204" charset="0"/>
                <a:cs typeface="Open Sans Light" panose="020B0604020202020204" charset="0"/>
              </a:defRPr>
            </a:lvl1pPr>
          </a:lstStyle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DA8786-45D7-6042-8F98-5365F825F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6674" y="6463929"/>
            <a:ext cx="435349" cy="365125"/>
          </a:xfrm>
        </p:spPr>
        <p:txBody>
          <a:bodyPr vert="horz" lIns="0" tIns="0" rIns="0" bIns="0" rtlCol="0" anchor="ctr"/>
          <a:lstStyle>
            <a:lvl1pPr>
              <a:defRPr lang="en-US" smtClean="0"/>
            </a:lvl1pPr>
          </a:lstStyle>
          <a:p>
            <a:fld id="{63D2515C-A37A-744F-8DA2-E1C9190E5349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8" name="Tijdelijke aanduiding voor tekst 17">
            <a:extLst>
              <a:ext uri="{FF2B5EF4-FFF2-40B4-BE49-F238E27FC236}">
                <a16:creationId xmlns:a16="http://schemas.microsoft.com/office/drawing/2014/main" id="{8A011AFA-D1B6-4C95-A2EB-ED17B670AB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1341436"/>
            <a:ext cx="5046663" cy="297209"/>
          </a:xfrm>
        </p:spPr>
        <p:txBody>
          <a:bodyPr wrap="none" anchor="b" anchorCtr="0">
            <a:noAutofit/>
          </a:bodyPr>
          <a:lstStyle>
            <a:lvl1pPr marL="0" indent="0" algn="ctr">
              <a:buNone/>
              <a:defRPr sz="2400">
                <a:latin typeface="+mj-lt"/>
              </a:defRPr>
            </a:lvl1pPr>
          </a:lstStyle>
          <a:p>
            <a:pPr lvl="0"/>
            <a:r>
              <a:rPr lang="nl-NL"/>
              <a:t>Titel</a:t>
            </a:r>
          </a:p>
        </p:txBody>
      </p:sp>
      <p:cxnSp>
        <p:nvCxnSpPr>
          <p:cNvPr id="28" name="Rechte verbindingslijn 27">
            <a:extLst>
              <a:ext uri="{FF2B5EF4-FFF2-40B4-BE49-F238E27FC236}">
                <a16:creationId xmlns:a16="http://schemas.microsoft.com/office/drawing/2014/main" id="{2A84CAC7-A839-443B-A6A2-2831E98C8D54}"/>
              </a:ext>
            </a:extLst>
          </p:cNvPr>
          <p:cNvCxnSpPr>
            <a:cxnSpLocks/>
          </p:cNvCxnSpPr>
          <p:nvPr userDrawn="1"/>
        </p:nvCxnSpPr>
        <p:spPr>
          <a:xfrm>
            <a:off x="903684" y="1850894"/>
            <a:ext cx="4659249" cy="0"/>
          </a:xfrm>
          <a:prstGeom prst="line">
            <a:avLst/>
          </a:prstGeom>
          <a:ln w="12700" cap="rnd"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4F5F73DB-A63B-46B8-A95E-C1402519A65F}"/>
              </a:ext>
            </a:extLst>
          </p:cNvPr>
          <p:cNvSpPr/>
          <p:nvPr userDrawn="1"/>
        </p:nvSpPr>
        <p:spPr>
          <a:xfrm rot="2700000">
            <a:off x="5915998" y="2812630"/>
            <a:ext cx="360000" cy="360000"/>
          </a:xfrm>
          <a:prstGeom prst="rtTriangle">
            <a:avLst/>
          </a:prstGeom>
          <a:solidFill>
            <a:srgbClr val="C8E5E6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DF0935F9-0C56-4905-B1FC-92622EB10F5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61046" y="1341438"/>
            <a:ext cx="5035629" cy="45720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9503539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17">
          <p15:clr>
            <a:srgbClr val="FBAE40"/>
          </p15:clr>
        </p15:guide>
        <p15:guide id="2" pos="4067">
          <p15:clr>
            <a:srgbClr val="FBAE40"/>
          </p15:clr>
        </p15:guide>
        <p15:guide id="3" orient="horz" pos="132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ep 12">
            <a:extLst>
              <a:ext uri="{FF2B5EF4-FFF2-40B4-BE49-F238E27FC236}">
                <a16:creationId xmlns:a16="http://schemas.microsoft.com/office/drawing/2014/main" id="{3A5E3D4D-1FC0-47DE-9BF2-A60778D9D3B5}"/>
              </a:ext>
            </a:extLst>
          </p:cNvPr>
          <p:cNvGrpSpPr/>
          <p:nvPr userDrawn="1"/>
        </p:nvGrpSpPr>
        <p:grpSpPr>
          <a:xfrm>
            <a:off x="-9530" y="0"/>
            <a:ext cx="12217401" cy="3206061"/>
            <a:chOff x="-9530" y="0"/>
            <a:chExt cx="12217401" cy="320606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80B2551-4283-4856-8A24-44CE19412283}"/>
                </a:ext>
              </a:extLst>
            </p:cNvPr>
            <p:cNvSpPr/>
            <p:nvPr userDrawn="1"/>
          </p:nvSpPr>
          <p:spPr>
            <a:xfrm rot="5400000">
              <a:off x="4628672" y="-4638202"/>
              <a:ext cx="2940997" cy="12217401"/>
            </a:xfrm>
            <a:prstGeom prst="rect">
              <a:avLst/>
            </a:prstGeom>
            <a:solidFill>
              <a:srgbClr val="C8E5E6">
                <a:alpha val="2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Gelijkbenige driehoek 11">
              <a:extLst>
                <a:ext uri="{FF2B5EF4-FFF2-40B4-BE49-F238E27FC236}">
                  <a16:creationId xmlns:a16="http://schemas.microsoft.com/office/drawing/2014/main" id="{305BE3AA-F809-48FE-A909-2D18E0475018}"/>
                </a:ext>
              </a:extLst>
            </p:cNvPr>
            <p:cNvSpPr/>
            <p:nvPr userDrawn="1"/>
          </p:nvSpPr>
          <p:spPr>
            <a:xfrm rot="10800000">
              <a:off x="5835675" y="2940995"/>
              <a:ext cx="520649" cy="265066"/>
            </a:xfrm>
            <a:prstGeom prst="triangle">
              <a:avLst/>
            </a:prstGeom>
            <a:solidFill>
              <a:srgbClr val="C8E5E6">
                <a:alpha val="2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nl-NL"/>
            </a:p>
          </p:txBody>
        </p:sp>
      </p:grpSp>
      <p:cxnSp>
        <p:nvCxnSpPr>
          <p:cNvPr id="8" name="Straight Connector 11">
            <a:extLst>
              <a:ext uri="{FF2B5EF4-FFF2-40B4-BE49-F238E27FC236}">
                <a16:creationId xmlns:a16="http://schemas.microsoft.com/office/drawing/2014/main" id="{4E11FD69-5251-42EE-B41F-BB92E4CE0DD3}"/>
              </a:ext>
            </a:extLst>
          </p:cNvPr>
          <p:cNvCxnSpPr>
            <a:cxnSpLocks/>
          </p:cNvCxnSpPr>
          <p:nvPr userDrawn="1"/>
        </p:nvCxnSpPr>
        <p:spPr>
          <a:xfrm>
            <a:off x="2072024" y="561131"/>
            <a:ext cx="8047953" cy="0"/>
          </a:xfrm>
          <a:prstGeom prst="line">
            <a:avLst/>
          </a:prstGeom>
          <a:ln w="28575" cap="rnd">
            <a:solidFill>
              <a:srgbClr val="387B9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0A6E3DF-3369-AE4B-A33A-613B1509B6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7224" y="301013"/>
            <a:ext cx="5768454" cy="472361"/>
          </a:xfrm>
          <a:solidFill>
            <a:schemeClr val="accent4"/>
          </a:solidFill>
        </p:spPr>
        <p:txBody>
          <a:bodyPr vert="horz" lIns="0" tIns="28800" rIns="0" bIns="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60D2E4-9085-6342-9C35-EAC610FC1A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0" y="6463929"/>
            <a:ext cx="2133600" cy="365125"/>
          </a:xfrm>
        </p:spPr>
        <p:txBody>
          <a:bodyPr vert="horz" lIns="0" tIns="0" rIns="0" bIns="0" rtlCol="0" anchor="ctr"/>
          <a:lstStyle>
            <a:lvl1pPr>
              <a:defRPr lang="en-US" smtClean="0"/>
            </a:lvl1pPr>
          </a:lstStyle>
          <a:p>
            <a:fld id="{BFE3411D-B9B8-4419-B5AA-AFBB75854EC6}" type="datetime1">
              <a:rPr lang="en-US" smtClean="0"/>
              <a:pPr/>
              <a:t>9/29/2022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8943A-2E47-DC43-8EA4-17EE9A65B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9976" y="6463459"/>
            <a:ext cx="5032786" cy="348315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>
              <a:defRPr lang="nl-NL" sz="800" kern="1200" dirty="0">
                <a:solidFill>
                  <a:schemeClr val="tx1"/>
                </a:solidFill>
                <a:latin typeface="+mn-lt"/>
                <a:ea typeface="Open Sans Light" panose="020B0604020202020204" charset="0"/>
                <a:cs typeface="Open Sans Light" panose="020B0604020202020204" charset="0"/>
              </a:defRPr>
            </a:lvl1pPr>
          </a:lstStyle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DA8786-45D7-6042-8F98-5365F825F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6674" y="6463929"/>
            <a:ext cx="435349" cy="365125"/>
          </a:xfrm>
        </p:spPr>
        <p:txBody>
          <a:bodyPr vert="horz" lIns="0" tIns="0" rIns="0" bIns="0" rtlCol="0" anchor="ctr"/>
          <a:lstStyle>
            <a:lvl1pPr>
              <a:defRPr lang="en-US" smtClean="0"/>
            </a:lvl1pPr>
          </a:lstStyle>
          <a:p>
            <a:fld id="{63D2515C-A37A-744F-8DA2-E1C9190E5349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8" name="Tijdelijke aanduiding voor tekst 17">
            <a:extLst>
              <a:ext uri="{FF2B5EF4-FFF2-40B4-BE49-F238E27FC236}">
                <a16:creationId xmlns:a16="http://schemas.microsoft.com/office/drawing/2014/main" id="{8A011AFA-D1B6-4C95-A2EB-ED17B670AB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64285" y="1341439"/>
            <a:ext cx="8066748" cy="298634"/>
          </a:xfrm>
        </p:spPr>
        <p:txBody>
          <a:bodyPr wrap="none" anchor="b" anchorCtr="0">
            <a:noAutofit/>
          </a:bodyPr>
          <a:lstStyle>
            <a:lvl1pPr marL="0" indent="0" algn="ctr">
              <a:buNone/>
              <a:defRPr sz="2400">
                <a:latin typeface="+mj-lt"/>
              </a:defRPr>
            </a:lvl1pPr>
          </a:lstStyle>
          <a:p>
            <a:pPr lvl="0"/>
            <a:r>
              <a:rPr lang="nl-NL"/>
              <a:t>Titel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ABCBB241-30DD-4F40-A856-87AD8C5A8CA9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2063750" y="3429000"/>
            <a:ext cx="8067816" cy="2498664"/>
          </a:xfrm>
        </p:spPr>
        <p:txBody>
          <a:bodyPr numCol="2">
            <a:noAutofit/>
          </a:bodyPr>
          <a:lstStyle>
            <a:lvl1pPr marL="177800" indent="-177800">
              <a:buClr>
                <a:schemeClr val="accent3"/>
              </a:buClr>
              <a:defRPr/>
            </a:lvl1pPr>
            <a:lvl2pPr marL="493713" indent="-182563">
              <a:buClr>
                <a:schemeClr val="accent3"/>
              </a:buClr>
              <a:defRPr/>
            </a:lvl2pPr>
            <a:lvl3pPr marL="804863" indent="-177800">
              <a:buClr>
                <a:schemeClr val="accent3"/>
              </a:buClr>
              <a:defRPr/>
            </a:lvl3pPr>
            <a:lvl4pPr marL="1035050" indent="-180975">
              <a:buClr>
                <a:schemeClr val="accent3"/>
              </a:buClr>
              <a:defRPr/>
            </a:lvl4pPr>
            <a:lvl5pPr marL="1260475" indent="-144463">
              <a:buClr>
                <a:schemeClr val="accent3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8" name="Rechte verbindingslijn 27">
            <a:extLst>
              <a:ext uri="{FF2B5EF4-FFF2-40B4-BE49-F238E27FC236}">
                <a16:creationId xmlns:a16="http://schemas.microsoft.com/office/drawing/2014/main" id="{2A84CAC7-A839-443B-A6A2-2831E98C8D54}"/>
              </a:ext>
            </a:extLst>
          </p:cNvPr>
          <p:cNvCxnSpPr>
            <a:cxnSpLocks/>
          </p:cNvCxnSpPr>
          <p:nvPr userDrawn="1"/>
        </p:nvCxnSpPr>
        <p:spPr>
          <a:xfrm>
            <a:off x="4224669" y="1851876"/>
            <a:ext cx="3742661" cy="0"/>
          </a:xfrm>
          <a:prstGeom prst="line">
            <a:avLst/>
          </a:prstGeom>
          <a:ln w="12700" cap="rnd"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jdelijke aanduiding voor tekst 17">
            <a:extLst>
              <a:ext uri="{FF2B5EF4-FFF2-40B4-BE49-F238E27FC236}">
                <a16:creationId xmlns:a16="http://schemas.microsoft.com/office/drawing/2014/main" id="{7000D948-B25E-4993-961A-4AB49071E78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64285" y="1997866"/>
            <a:ext cx="8066748" cy="298634"/>
          </a:xfrm>
        </p:spPr>
        <p:txBody>
          <a:bodyPr wrap="none" anchor="b" anchorCtr="0">
            <a:noAutofit/>
          </a:bodyPr>
          <a:lstStyle>
            <a:lvl1pPr marL="0" indent="0" algn="ctr">
              <a:buNone/>
              <a:defRPr sz="24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nl-NL"/>
              <a:t>Titel</a:t>
            </a:r>
          </a:p>
        </p:txBody>
      </p:sp>
      <p:sp>
        <p:nvSpPr>
          <p:cNvPr id="20" name="Tijdelijke aanduiding voor tekst 17">
            <a:extLst>
              <a:ext uri="{FF2B5EF4-FFF2-40B4-BE49-F238E27FC236}">
                <a16:creationId xmlns:a16="http://schemas.microsoft.com/office/drawing/2014/main" id="{61C228BB-DBDB-4F7D-B146-8F72D191B21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64285" y="2416760"/>
            <a:ext cx="8066748" cy="298634"/>
          </a:xfrm>
        </p:spPr>
        <p:txBody>
          <a:bodyPr wrap="none" anchor="b" anchorCtr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nl-NL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8850298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300">
          <p15:clr>
            <a:srgbClr val="FBAE40"/>
          </p15:clr>
        </p15:guide>
        <p15:guide id="2" pos="638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C748B-B8E8-524E-9E0C-3757583261EE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 vert="horz" lIns="0" tIns="28800" rIns="0" bIns="0" rtlCol="0" anchor="ctr">
            <a:noAutofit/>
          </a:bodyPr>
          <a:lstStyle>
            <a:lvl1pPr>
              <a:defRPr lang="en-US"/>
            </a:lvl1pPr>
          </a:lstStyle>
          <a:p>
            <a:pPr lvl="0"/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5E406-6B2B-EA4A-B7D1-AB0516944D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1341438"/>
            <a:ext cx="5040313" cy="457200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911D5D-A150-D243-AD91-DEE83B2F3A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6363" y="1341439"/>
            <a:ext cx="5040311" cy="4572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587B2A-C166-F446-A7FF-9F1678EEA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0" tIns="0" rIns="0" bIns="0" rtlCol="0" anchor="ctr"/>
          <a:lstStyle>
            <a:lvl1pPr>
              <a:defRPr lang="en-US" smtClean="0"/>
            </a:lvl1pPr>
          </a:lstStyle>
          <a:p>
            <a:fld id="{D65BE984-A1F2-4D67-BFC6-97480067C839}" type="datetime1">
              <a:rPr lang="en-US" smtClean="0"/>
              <a:pPr/>
              <a:t>9/29/2022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4CBD71-4D5E-6847-BC02-798C1D64E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9976" y="6463459"/>
            <a:ext cx="5032786" cy="348315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>
              <a:defRPr lang="nl-NL" sz="800" kern="1200">
                <a:solidFill>
                  <a:schemeClr val="tx1"/>
                </a:solidFill>
                <a:latin typeface="+mn-lt"/>
                <a:ea typeface="Open Sans Light" panose="020B0604020202020204" charset="0"/>
                <a:cs typeface="Open Sans Light" panose="020B0604020202020204" charset="0"/>
              </a:defRPr>
            </a:lvl1pPr>
          </a:lstStyle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774B8C-50F9-D84A-BCEF-E1A99927E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0" tIns="0" rIns="0" bIns="0" rtlCol="0" anchor="ctr"/>
          <a:lstStyle>
            <a:lvl1pPr>
              <a:defRPr lang="en-US" smtClean="0"/>
            </a:lvl1pPr>
          </a:lstStyle>
          <a:p>
            <a:fld id="{63D2515C-A37A-744F-8DA2-E1C9190E534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83041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13">
          <p15:clr>
            <a:srgbClr val="FBAE40"/>
          </p15:clr>
        </p15:guide>
        <p15:guide id="2" pos="4067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B193A-C3A5-5947-B5D3-171E17FFA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365125"/>
            <a:ext cx="10804526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05C58D-DBDC-9A4B-BB62-FD05AD1839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1681164"/>
            <a:ext cx="5040312" cy="611594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46278B-31FE-3949-A4A1-B092CA866C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5326" y="2505075"/>
            <a:ext cx="5040312" cy="340836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482D4B-7992-4346-A5DF-A5EEFC81A4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64300" y="1681164"/>
            <a:ext cx="5032373" cy="611594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693176-506D-C540-875A-CC2B9B0B34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64300" y="2505075"/>
            <a:ext cx="5032373" cy="340836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3D55A1-1AB9-8B4B-8A2B-00B862F64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0" tIns="0" rIns="0" bIns="0" rtlCol="0" anchor="ctr"/>
          <a:lstStyle>
            <a:lvl1pPr>
              <a:defRPr lang="en-US" smtClean="0"/>
            </a:lvl1pPr>
          </a:lstStyle>
          <a:p>
            <a:fld id="{DF253E07-E44D-4A15-B34C-411A7B6B5973}" type="datetime1">
              <a:rPr lang="en-US" smtClean="0"/>
              <a:pPr/>
              <a:t>9/29/2022</a:t>
            </a:fld>
            <a:endParaRPr lang="nl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528426-8933-FB41-9B8B-8BEF79C12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9976" y="6463459"/>
            <a:ext cx="5032786" cy="348315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>
              <a:defRPr lang="nl-NL" sz="800" kern="1200">
                <a:solidFill>
                  <a:schemeClr val="tx1"/>
                </a:solidFill>
                <a:latin typeface="+mn-lt"/>
                <a:ea typeface="Open Sans Light" panose="020B0604020202020204" charset="0"/>
                <a:cs typeface="Open Sans Light" panose="020B0604020202020204" charset="0"/>
              </a:defRPr>
            </a:lvl1pPr>
          </a:lstStyle>
          <a:p>
            <a:endParaRPr lang="nl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526F88-31CD-564D-A173-CEEE45F41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0" tIns="0" rIns="0" bIns="0" rtlCol="0" anchor="ctr"/>
          <a:lstStyle>
            <a:lvl1pPr>
              <a:defRPr lang="en-US" smtClean="0"/>
            </a:lvl1pPr>
          </a:lstStyle>
          <a:p>
            <a:fld id="{63D2515C-A37A-744F-8DA2-E1C9190E534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40909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72">
          <p15:clr>
            <a:srgbClr val="FBAE40"/>
          </p15:clr>
        </p15:guide>
        <p15:guide id="2" pos="3613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F4203-9788-8D42-9DC1-B12E31CA9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284FE0-5D46-AC4C-87F4-4E70DF7FB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0" tIns="0" rIns="0" bIns="0" rtlCol="0" anchor="ctr"/>
          <a:lstStyle>
            <a:lvl1pPr>
              <a:defRPr lang="en-US" smtClean="0"/>
            </a:lvl1pPr>
          </a:lstStyle>
          <a:p>
            <a:fld id="{CDAFA5EE-5DA9-46C8-93D3-FBCFD40F1F9A}" type="datetime1">
              <a:rPr lang="en-US" smtClean="0"/>
              <a:pPr/>
              <a:t>9/29/2022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E2B5ED-6ADC-CC4E-96CA-36DA42E85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9976" y="6463459"/>
            <a:ext cx="5032786" cy="348315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>
              <a:defRPr lang="nl-NL" sz="800" kern="1200">
                <a:solidFill>
                  <a:schemeClr val="tx1"/>
                </a:solidFill>
                <a:latin typeface="+mn-lt"/>
                <a:ea typeface="Open Sans Light" panose="020B0604020202020204" charset="0"/>
                <a:cs typeface="Open Sans Light" panose="020B0604020202020204" charset="0"/>
              </a:defRPr>
            </a:lvl1pPr>
          </a:lstStyle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C5759A-C4A7-FA4D-86A4-30D7C2FED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0" tIns="0" rIns="0" bIns="0" rtlCol="0" anchor="ctr"/>
          <a:lstStyle>
            <a:lvl1pPr>
              <a:defRPr lang="en-US" smtClean="0"/>
            </a:lvl1pPr>
          </a:lstStyle>
          <a:p>
            <a:fld id="{63D2515C-A37A-744F-8DA2-E1C9190E534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67240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3D55A1-1AB9-8B4B-8A2B-00B862F64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0" tIns="0" rIns="0" bIns="0" rtlCol="0" anchor="ctr"/>
          <a:lstStyle>
            <a:lvl1pPr>
              <a:defRPr lang="en-US" smtClean="0"/>
            </a:lvl1pPr>
          </a:lstStyle>
          <a:p>
            <a:fld id="{DF253E07-E44D-4A15-B34C-411A7B6B5973}" type="datetime1">
              <a:rPr lang="en-US" smtClean="0"/>
              <a:pPr/>
              <a:t>9/29/2022</a:t>
            </a:fld>
            <a:endParaRPr lang="nl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528426-8933-FB41-9B8B-8BEF79C12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9976" y="6463459"/>
            <a:ext cx="5032786" cy="348315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>
              <a:defRPr lang="nl-NL" sz="800" kern="1200">
                <a:solidFill>
                  <a:schemeClr val="tx1"/>
                </a:solidFill>
                <a:latin typeface="+mn-lt"/>
                <a:ea typeface="Open Sans Light" panose="020B0604020202020204" charset="0"/>
                <a:cs typeface="Open Sans Light" panose="020B0604020202020204" charset="0"/>
              </a:defRPr>
            </a:lvl1pPr>
          </a:lstStyle>
          <a:p>
            <a:endParaRPr lang="nl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526F88-31CD-564D-A173-CEEE45F41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0" tIns="0" rIns="0" bIns="0" rtlCol="0" anchor="ctr"/>
          <a:lstStyle>
            <a:lvl1pPr>
              <a:defRPr lang="en-US" smtClean="0"/>
            </a:lvl1pPr>
          </a:lstStyle>
          <a:p>
            <a:fld id="{63D2515C-A37A-744F-8DA2-E1C9190E534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58546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3D55A1-1AB9-8B4B-8A2B-00B862F64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0" tIns="0" rIns="0" bIns="0" rtlCol="0" anchor="ctr"/>
          <a:lstStyle>
            <a:lvl1pPr>
              <a:defRPr lang="en-US" smtClean="0"/>
            </a:lvl1pPr>
          </a:lstStyle>
          <a:p>
            <a:fld id="{DF253E07-E44D-4A15-B34C-411A7B6B5973}" type="datetime1">
              <a:rPr lang="en-US" smtClean="0"/>
              <a:pPr/>
              <a:t>9/29/2022</a:t>
            </a:fld>
            <a:endParaRPr lang="nl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528426-8933-FB41-9B8B-8BEF79C12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9976" y="6463459"/>
            <a:ext cx="5032786" cy="348315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>
              <a:defRPr lang="nl-NL" sz="800" kern="1200">
                <a:solidFill>
                  <a:schemeClr val="tx1"/>
                </a:solidFill>
                <a:latin typeface="+mn-lt"/>
                <a:ea typeface="Open Sans Light" panose="020B0604020202020204" charset="0"/>
                <a:cs typeface="Open Sans Light" panose="020B0604020202020204" charset="0"/>
              </a:defRPr>
            </a:lvl1pPr>
          </a:lstStyle>
          <a:p>
            <a:endParaRPr lang="nl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526F88-31CD-564D-A173-CEEE45F41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0" tIns="0" rIns="0" bIns="0" rtlCol="0" anchor="ctr"/>
          <a:lstStyle>
            <a:lvl1pPr>
              <a:defRPr lang="en-US" smtClean="0"/>
            </a:lvl1pPr>
          </a:lstStyle>
          <a:p>
            <a:fld id="{63D2515C-A37A-744F-8DA2-E1C9190E5349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E155DE4-7223-4008-9868-54F08E6AE8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388894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956741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11">
            <a:extLst>
              <a:ext uri="{FF2B5EF4-FFF2-40B4-BE49-F238E27FC236}">
                <a16:creationId xmlns:a16="http://schemas.microsoft.com/office/drawing/2014/main" id="{4E11FD69-5251-42EE-B41F-BB92E4CE0DD3}"/>
              </a:ext>
            </a:extLst>
          </p:cNvPr>
          <p:cNvCxnSpPr>
            <a:cxnSpLocks/>
          </p:cNvCxnSpPr>
          <p:nvPr userDrawn="1"/>
        </p:nvCxnSpPr>
        <p:spPr>
          <a:xfrm>
            <a:off x="2072024" y="561131"/>
            <a:ext cx="8047953" cy="0"/>
          </a:xfrm>
          <a:prstGeom prst="line">
            <a:avLst/>
          </a:prstGeom>
          <a:ln w="28575" cap="rnd">
            <a:solidFill>
              <a:srgbClr val="387B9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0A6E3DF-3369-AE4B-A33A-613B1509B6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7224" y="301013"/>
            <a:ext cx="5768454" cy="472361"/>
          </a:xfrm>
          <a:solidFill>
            <a:schemeClr val="accent4"/>
          </a:solidFill>
        </p:spPr>
        <p:txBody>
          <a:bodyPr tIns="28800" bIns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9D33E-ABBA-B64E-A5EC-5727C6586C97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>
            <a:lvl1pPr marL="177800" indent="-177800">
              <a:buClr>
                <a:schemeClr val="accent3"/>
              </a:buClr>
              <a:defRPr/>
            </a:lvl1pPr>
            <a:lvl2pPr marL="493713" indent="-182563">
              <a:buClr>
                <a:schemeClr val="accent3"/>
              </a:buClr>
              <a:defRPr/>
            </a:lvl2pPr>
            <a:lvl3pPr marL="804863" indent="-177800">
              <a:buClr>
                <a:schemeClr val="accent3"/>
              </a:buClr>
              <a:defRPr/>
            </a:lvl3pPr>
            <a:lvl4pPr marL="1035050" indent="-180975">
              <a:buClr>
                <a:schemeClr val="accent3"/>
              </a:buClr>
              <a:defRPr/>
            </a:lvl4pPr>
            <a:lvl5pPr marL="1260475" indent="-144463">
              <a:buClr>
                <a:schemeClr val="accent3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60D2E4-9085-6342-9C35-EAC610FC1A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0" y="6463929"/>
            <a:ext cx="2133600" cy="365125"/>
          </a:xfrm>
        </p:spPr>
        <p:txBody>
          <a:bodyPr vert="horz" lIns="0" tIns="0" rIns="0" bIns="0" rtlCol="0" anchor="ctr"/>
          <a:lstStyle>
            <a:lvl1pPr>
              <a:defRPr lang="en-US" smtClean="0"/>
            </a:lvl1pPr>
          </a:lstStyle>
          <a:p>
            <a:fld id="{BFE3411D-B9B8-4419-B5AA-AFBB75854EC6}" type="datetime1">
              <a:rPr lang="en-US" smtClean="0"/>
              <a:pPr/>
              <a:t>9/29/2022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8943A-2E47-DC43-8EA4-17EE9A65B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9976" y="6463459"/>
            <a:ext cx="5032786" cy="348315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>
              <a:defRPr lang="nl-NL" sz="800" dirty="0">
                <a:latin typeface="+mn-lt"/>
                <a:ea typeface="Open Sans Light" panose="020B0604020202020204" charset="0"/>
                <a:cs typeface="Open Sans Light" panose="020B0604020202020204" charset="0"/>
              </a:defRPr>
            </a:lvl1pPr>
          </a:lstStyle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DA8786-45D7-6042-8F98-5365F825F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6674" y="6463929"/>
            <a:ext cx="435349" cy="365125"/>
          </a:xfrm>
        </p:spPr>
        <p:txBody>
          <a:bodyPr vert="horz" lIns="0" tIns="0" rIns="0" bIns="0" rtlCol="0" anchor="ctr"/>
          <a:lstStyle>
            <a:lvl1pPr>
              <a:defRPr lang="en-US" smtClean="0"/>
            </a:lvl1pPr>
          </a:lstStyle>
          <a:p>
            <a:fld id="{63D2515C-A37A-744F-8DA2-E1C9190E534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43198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7650520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fslui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6E3DF-3369-AE4B-A33A-613B1509B6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62940" y="1600181"/>
            <a:ext cx="6266120" cy="472361"/>
          </a:xfrm>
          <a:noFill/>
        </p:spPr>
        <p:txBody>
          <a:bodyPr wrap="none" bIns="108000"/>
          <a:lstStyle>
            <a:lvl1pPr algn="l">
              <a:defRPr sz="20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9D33E-ABBA-B64E-A5EC-5727C6586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2940" y="2620927"/>
            <a:ext cx="6266120" cy="2860158"/>
          </a:xfrm>
        </p:spPr>
        <p:txBody>
          <a:bodyPr/>
          <a:lstStyle>
            <a:lvl1pPr marL="0" indent="0">
              <a:buClr>
                <a:schemeClr val="accent3"/>
              </a:buClr>
              <a:buNone/>
              <a:defRPr/>
            </a:lvl1pPr>
            <a:lvl2pPr marL="311150" indent="0">
              <a:buClr>
                <a:schemeClr val="accent3"/>
              </a:buClr>
              <a:buNone/>
              <a:defRPr/>
            </a:lvl2pPr>
            <a:lvl3pPr marL="627063" indent="0">
              <a:buClr>
                <a:schemeClr val="accent3"/>
              </a:buClr>
              <a:buNone/>
              <a:defRPr/>
            </a:lvl3pPr>
            <a:lvl4pPr marL="854075" indent="0">
              <a:buClr>
                <a:schemeClr val="accent3"/>
              </a:buClr>
              <a:buNone/>
              <a:defRPr/>
            </a:lvl4pPr>
            <a:lvl5pPr marL="1116012" indent="0">
              <a:buClr>
                <a:schemeClr val="accent3"/>
              </a:buClr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60D2E4-9085-6342-9C35-EAC610FC1A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0" y="6463929"/>
            <a:ext cx="2133600" cy="365125"/>
          </a:xfrm>
        </p:spPr>
        <p:txBody>
          <a:bodyPr vert="horz" lIns="0" tIns="0" rIns="0" bIns="0" rtlCol="0" anchor="ctr"/>
          <a:lstStyle>
            <a:lvl1pPr>
              <a:defRPr lang="en-US" smtClean="0"/>
            </a:lvl1pPr>
          </a:lstStyle>
          <a:p>
            <a:fld id="{BFE3411D-B9B8-4419-B5AA-AFBB75854EC6}" type="datetime1">
              <a:rPr lang="en-US" smtClean="0"/>
              <a:pPr/>
              <a:t>9/29/2022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8943A-2E47-DC43-8EA4-17EE9A65B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9976" y="6463459"/>
            <a:ext cx="5032786" cy="348315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>
              <a:defRPr lang="nl-NL" sz="800" kern="1200" dirty="0">
                <a:solidFill>
                  <a:schemeClr val="tx1"/>
                </a:solidFill>
                <a:latin typeface="+mn-lt"/>
                <a:ea typeface="Open Sans Light" panose="020B0604020202020204" charset="0"/>
                <a:cs typeface="Open Sans Light" panose="020B0604020202020204" charset="0"/>
              </a:defRPr>
            </a:lvl1pPr>
          </a:lstStyle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DA8786-45D7-6042-8F98-5365F825F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6674" y="6463929"/>
            <a:ext cx="435349" cy="365125"/>
          </a:xfrm>
        </p:spPr>
        <p:txBody>
          <a:bodyPr vert="horz" lIns="0" tIns="0" rIns="0" bIns="0" rtlCol="0" anchor="ctr"/>
          <a:lstStyle>
            <a:lvl1pPr>
              <a:defRPr lang="en-US" smtClean="0"/>
            </a:lvl1pPr>
          </a:lstStyle>
          <a:p>
            <a:fld id="{63D2515C-A37A-744F-8DA2-E1C9190E5349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9" name="Picture 10">
            <a:extLst>
              <a:ext uri="{FF2B5EF4-FFF2-40B4-BE49-F238E27FC236}">
                <a16:creationId xmlns:a16="http://schemas.microsoft.com/office/drawing/2014/main" id="{F75076EE-A408-4A89-8436-575B4424CF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0328" y="420300"/>
            <a:ext cx="2656423" cy="1020548"/>
          </a:xfrm>
          <a:prstGeom prst="rect">
            <a:avLst/>
          </a:prstGeom>
        </p:spPr>
      </p:pic>
      <p:cxnSp>
        <p:nvCxnSpPr>
          <p:cNvPr id="14" name="Straight Connector 2">
            <a:extLst>
              <a:ext uri="{FF2B5EF4-FFF2-40B4-BE49-F238E27FC236}">
                <a16:creationId xmlns:a16="http://schemas.microsoft.com/office/drawing/2014/main" id="{B5E32A2F-5B74-41A0-BA70-A5AC2308FF18}"/>
              </a:ext>
            </a:extLst>
          </p:cNvPr>
          <p:cNvCxnSpPr>
            <a:cxnSpLocks/>
          </p:cNvCxnSpPr>
          <p:nvPr userDrawn="1"/>
        </p:nvCxnSpPr>
        <p:spPr>
          <a:xfrm>
            <a:off x="2992944" y="2241985"/>
            <a:ext cx="6206111" cy="0"/>
          </a:xfrm>
          <a:prstGeom prst="line">
            <a:avLst/>
          </a:prstGeom>
          <a:ln w="12700" cap="rnd">
            <a:solidFill>
              <a:srgbClr val="387B9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20763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DA0A26D7-EAE0-4F40-9761-FEB66032721C}"/>
              </a:ext>
            </a:extLst>
          </p:cNvPr>
          <p:cNvSpPr/>
          <p:nvPr userDrawn="1"/>
        </p:nvSpPr>
        <p:spPr>
          <a:xfrm>
            <a:off x="0" y="6394010"/>
            <a:ext cx="12192000" cy="4639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28DA486A-833D-4A88-A0C9-C20EA8761E44}"/>
              </a:ext>
            </a:extLst>
          </p:cNvPr>
          <p:cNvSpPr/>
          <p:nvPr userDrawn="1"/>
        </p:nvSpPr>
        <p:spPr>
          <a:xfrm>
            <a:off x="0" y="6394010"/>
            <a:ext cx="12192000" cy="463985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146E8AD3-5DAE-4ECA-9598-FCBE0F8EDC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0453"/>
          <a:stretch/>
        </p:blipFill>
        <p:spPr>
          <a:xfrm>
            <a:off x="-3425" y="6394010"/>
            <a:ext cx="1884376" cy="472365"/>
          </a:xfrm>
          <a:prstGeom prst="rect">
            <a:avLst/>
          </a:prstGeom>
        </p:spPr>
      </p:pic>
      <p:cxnSp>
        <p:nvCxnSpPr>
          <p:cNvPr id="5" name="Straight Connector 10">
            <a:extLst>
              <a:ext uri="{FF2B5EF4-FFF2-40B4-BE49-F238E27FC236}">
                <a16:creationId xmlns:a16="http://schemas.microsoft.com/office/drawing/2014/main" id="{CD83047A-B1BA-45A6-A0EF-C65B2685AF9F}"/>
              </a:ext>
            </a:extLst>
          </p:cNvPr>
          <p:cNvCxnSpPr/>
          <p:nvPr userDrawn="1"/>
        </p:nvCxnSpPr>
        <p:spPr>
          <a:xfrm flipH="1">
            <a:off x="0" y="6394010"/>
            <a:ext cx="12192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E49CE37B-4D94-49CC-AF0E-FDEA9226AF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5326" y="1341437"/>
            <a:ext cx="10801350" cy="3807129"/>
          </a:xfrm>
        </p:spPr>
        <p:txBody>
          <a:bodyPr wrap="none">
            <a:noAutofit/>
          </a:bodyPr>
          <a:lstStyle>
            <a:lvl1pPr marL="0" indent="0" algn="ctr">
              <a:buNone/>
              <a:defRPr sz="88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nl-NL"/>
              <a:t>Quote</a:t>
            </a:r>
          </a:p>
        </p:txBody>
      </p:sp>
    </p:spTree>
    <p:extLst>
      <p:ext uri="{BB962C8B-B14F-4D97-AF65-F5344CB8AC3E}">
        <p14:creationId xmlns:p14="http://schemas.microsoft.com/office/powerpoint/2010/main" val="4090588357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28049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11">
            <a:extLst>
              <a:ext uri="{FF2B5EF4-FFF2-40B4-BE49-F238E27FC236}">
                <a16:creationId xmlns:a16="http://schemas.microsoft.com/office/drawing/2014/main" id="{4E11FD69-5251-42EE-B41F-BB92E4CE0DD3}"/>
              </a:ext>
            </a:extLst>
          </p:cNvPr>
          <p:cNvCxnSpPr>
            <a:cxnSpLocks/>
          </p:cNvCxnSpPr>
          <p:nvPr userDrawn="1"/>
        </p:nvCxnSpPr>
        <p:spPr>
          <a:xfrm>
            <a:off x="2072024" y="561131"/>
            <a:ext cx="8047953" cy="0"/>
          </a:xfrm>
          <a:prstGeom prst="line">
            <a:avLst/>
          </a:prstGeom>
          <a:ln w="28575" cap="rnd">
            <a:solidFill>
              <a:srgbClr val="387B9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0A6E3DF-3369-AE4B-A33A-613B1509B6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7224" y="301013"/>
            <a:ext cx="5768454" cy="472361"/>
          </a:xfrm>
          <a:solidFill>
            <a:schemeClr val="accent4"/>
          </a:solidFill>
        </p:spPr>
        <p:txBody>
          <a:bodyPr tIns="28800" bIns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9D33E-ABBA-B64E-A5EC-5727C6586C97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>
            <a:lvl1pPr marL="177800" indent="-177800">
              <a:buClr>
                <a:schemeClr val="accent3"/>
              </a:buClr>
              <a:defRPr/>
            </a:lvl1pPr>
            <a:lvl2pPr marL="493713" indent="-182563">
              <a:buClr>
                <a:schemeClr val="accent3"/>
              </a:buClr>
              <a:defRPr/>
            </a:lvl2pPr>
            <a:lvl3pPr marL="804863" indent="-177800">
              <a:buClr>
                <a:schemeClr val="accent3"/>
              </a:buClr>
              <a:defRPr/>
            </a:lvl3pPr>
            <a:lvl4pPr marL="1035050" indent="-180975">
              <a:buClr>
                <a:schemeClr val="accent3"/>
              </a:buClr>
              <a:defRPr/>
            </a:lvl4pPr>
            <a:lvl5pPr marL="1260475" indent="-144463">
              <a:buClr>
                <a:schemeClr val="accent3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60D2E4-9085-6342-9C35-EAC610FC1A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0" y="6463929"/>
            <a:ext cx="2133600" cy="365125"/>
          </a:xfrm>
        </p:spPr>
        <p:txBody>
          <a:bodyPr vert="horz" lIns="0" tIns="0" rIns="0" bIns="0" rtlCol="0" anchor="ctr"/>
          <a:lstStyle>
            <a:lvl1pPr>
              <a:defRPr lang="en-US" smtClean="0"/>
            </a:lvl1pPr>
          </a:lstStyle>
          <a:p>
            <a:fld id="{BFE3411D-B9B8-4419-B5AA-AFBB75854EC6}" type="datetime1">
              <a:rPr lang="en-US" smtClean="0"/>
              <a:pPr/>
              <a:t>9/29/2022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8943A-2E47-DC43-8EA4-17EE9A65B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9976" y="6463459"/>
            <a:ext cx="5032786" cy="348315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>
              <a:defRPr lang="nl-NL" sz="800" dirty="0">
                <a:latin typeface="+mn-lt"/>
                <a:ea typeface="Open Sans Light" panose="020B0604020202020204" charset="0"/>
                <a:cs typeface="Open Sans Light" panose="020B0604020202020204" charset="0"/>
              </a:defRPr>
            </a:lvl1pPr>
          </a:lstStyle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DA8786-45D7-6042-8F98-5365F825F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6674" y="6463929"/>
            <a:ext cx="435349" cy="365125"/>
          </a:xfrm>
        </p:spPr>
        <p:txBody>
          <a:bodyPr vert="horz" lIns="0" tIns="0" rIns="0" bIns="0" rtlCol="0" anchor="ctr"/>
          <a:lstStyle>
            <a:lvl1pPr>
              <a:defRPr lang="en-US" smtClean="0"/>
            </a:lvl1pPr>
          </a:lstStyle>
          <a:p>
            <a:fld id="{63D2515C-A37A-744F-8DA2-E1C9190E534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4856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0B2551-4283-4856-8A24-44CE19412283}"/>
              </a:ext>
            </a:extLst>
          </p:cNvPr>
          <p:cNvSpPr/>
          <p:nvPr userDrawn="1"/>
        </p:nvSpPr>
        <p:spPr>
          <a:xfrm rot="5400000">
            <a:off x="5941973" y="154024"/>
            <a:ext cx="6416754" cy="6108701"/>
          </a:xfrm>
          <a:prstGeom prst="rect">
            <a:avLst/>
          </a:prstGeom>
          <a:solidFill>
            <a:srgbClr val="C8E5E6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11">
            <a:extLst>
              <a:ext uri="{FF2B5EF4-FFF2-40B4-BE49-F238E27FC236}">
                <a16:creationId xmlns:a16="http://schemas.microsoft.com/office/drawing/2014/main" id="{4E11FD69-5251-42EE-B41F-BB92E4CE0DD3}"/>
              </a:ext>
            </a:extLst>
          </p:cNvPr>
          <p:cNvCxnSpPr>
            <a:cxnSpLocks/>
          </p:cNvCxnSpPr>
          <p:nvPr userDrawn="1"/>
        </p:nvCxnSpPr>
        <p:spPr>
          <a:xfrm>
            <a:off x="2072024" y="561131"/>
            <a:ext cx="8047953" cy="0"/>
          </a:xfrm>
          <a:prstGeom prst="line">
            <a:avLst/>
          </a:prstGeom>
          <a:ln w="28575" cap="rnd">
            <a:solidFill>
              <a:srgbClr val="387B9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0A6E3DF-3369-AE4B-A33A-613B1509B6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7224" y="301013"/>
            <a:ext cx="5768454" cy="472361"/>
          </a:xfrm>
          <a:solidFill>
            <a:schemeClr val="accent4"/>
          </a:solidFill>
        </p:spPr>
        <p:txBody>
          <a:bodyPr vert="horz" lIns="0" tIns="28800" rIns="0" bIns="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9D33E-ABBA-B64E-A5EC-5727C6586C9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5" y="2097088"/>
            <a:ext cx="5046411" cy="3816349"/>
          </a:xfrm>
        </p:spPr>
        <p:txBody>
          <a:bodyPr numCol="1">
            <a:noAutofit/>
          </a:bodyPr>
          <a:lstStyle>
            <a:lvl1pPr marL="177800" indent="-177800">
              <a:buClr>
                <a:schemeClr val="accent3"/>
              </a:buClr>
              <a:defRPr/>
            </a:lvl1pPr>
            <a:lvl2pPr marL="493713" indent="-182563">
              <a:buClr>
                <a:schemeClr val="accent3"/>
              </a:buClr>
              <a:defRPr/>
            </a:lvl2pPr>
            <a:lvl3pPr marL="804863" indent="-177800">
              <a:buClr>
                <a:schemeClr val="accent3"/>
              </a:buClr>
              <a:defRPr/>
            </a:lvl3pPr>
            <a:lvl4pPr marL="1035050" indent="-180975">
              <a:buClr>
                <a:schemeClr val="accent3"/>
              </a:buClr>
              <a:defRPr/>
            </a:lvl4pPr>
            <a:lvl5pPr marL="1260475" indent="-144463">
              <a:buClr>
                <a:schemeClr val="accent3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60D2E4-9085-6342-9C35-EAC610FC1A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0" y="6463929"/>
            <a:ext cx="2133600" cy="365125"/>
          </a:xfrm>
        </p:spPr>
        <p:txBody>
          <a:bodyPr vert="horz" lIns="0" tIns="0" rIns="0" bIns="0" rtlCol="0" anchor="ctr"/>
          <a:lstStyle>
            <a:lvl1pPr>
              <a:defRPr lang="en-US" smtClean="0"/>
            </a:lvl1pPr>
          </a:lstStyle>
          <a:p>
            <a:fld id="{BFE3411D-B9B8-4419-B5AA-AFBB75854EC6}" type="datetime1">
              <a:rPr lang="en-US" smtClean="0"/>
              <a:t>9/29/2022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8943A-2E47-DC43-8EA4-17EE9A65B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9976" y="6463459"/>
            <a:ext cx="5032786" cy="348315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>
              <a:defRPr lang="nl-NL" sz="800" kern="1200" dirty="0">
                <a:solidFill>
                  <a:schemeClr val="tx1"/>
                </a:solidFill>
                <a:latin typeface="+mn-lt"/>
                <a:ea typeface="Open Sans Light" panose="020B0604020202020204" charset="0"/>
                <a:cs typeface="Open Sans Light" panose="020B0604020202020204" charset="0"/>
              </a:defRPr>
            </a:lvl1pPr>
          </a:lstStyle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DA8786-45D7-6042-8F98-5365F825F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6674" y="6463929"/>
            <a:ext cx="435349" cy="365125"/>
          </a:xfrm>
        </p:spPr>
        <p:txBody>
          <a:bodyPr vert="horz" lIns="0" tIns="0" rIns="0" bIns="0" rtlCol="0" anchor="ctr"/>
          <a:lstStyle>
            <a:lvl1pPr>
              <a:defRPr lang="en-US" smtClean="0"/>
            </a:lvl1pPr>
          </a:lstStyle>
          <a:p>
            <a:fld id="{63D2515C-A37A-744F-8DA2-E1C9190E5349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4F5F73DB-A63B-46B8-A95E-C1402519A65F}"/>
              </a:ext>
            </a:extLst>
          </p:cNvPr>
          <p:cNvSpPr/>
          <p:nvPr userDrawn="1"/>
        </p:nvSpPr>
        <p:spPr>
          <a:xfrm rot="2700000">
            <a:off x="5915998" y="2812630"/>
            <a:ext cx="360000" cy="360000"/>
          </a:xfrm>
          <a:prstGeom prst="rtTriangle">
            <a:avLst/>
          </a:prstGeom>
          <a:solidFill>
            <a:srgbClr val="C8E5E6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DF0935F9-0C56-4905-B1FC-92622EB10F5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61046" y="1341438"/>
            <a:ext cx="5035629" cy="4572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31400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17">
          <p15:clr>
            <a:srgbClr val="FBAE40"/>
          </p15:clr>
        </p15:guide>
        <p15:guide id="2" pos="4067">
          <p15:clr>
            <a:srgbClr val="FBAE40"/>
          </p15:clr>
        </p15:guide>
        <p15:guide id="3" orient="horz" pos="132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8F1C8AC5-C8E5-7B4C-97DE-7DD8EA9081AB}"/>
              </a:ext>
            </a:extLst>
          </p:cNvPr>
          <p:cNvSpPr/>
          <p:nvPr userDrawn="1"/>
        </p:nvSpPr>
        <p:spPr>
          <a:xfrm rot="5400000">
            <a:off x="6949276" y="1174028"/>
            <a:ext cx="6416754" cy="4068694"/>
          </a:xfrm>
          <a:prstGeom prst="rect">
            <a:avLst/>
          </a:prstGeom>
          <a:solidFill>
            <a:srgbClr val="C8E5E6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Calibri Light" panose="020F0302020204030204" pitchFamily="34" charset="0"/>
            </a:endParaRPr>
          </a:p>
        </p:txBody>
      </p:sp>
      <p:cxnSp>
        <p:nvCxnSpPr>
          <p:cNvPr id="8" name="Straight Connector 11">
            <a:extLst>
              <a:ext uri="{FF2B5EF4-FFF2-40B4-BE49-F238E27FC236}">
                <a16:creationId xmlns:a16="http://schemas.microsoft.com/office/drawing/2014/main" id="{4E11FD69-5251-42EE-B41F-BB92E4CE0DD3}"/>
              </a:ext>
            </a:extLst>
          </p:cNvPr>
          <p:cNvCxnSpPr>
            <a:cxnSpLocks/>
          </p:cNvCxnSpPr>
          <p:nvPr userDrawn="1"/>
        </p:nvCxnSpPr>
        <p:spPr>
          <a:xfrm>
            <a:off x="2072024" y="561131"/>
            <a:ext cx="8047953" cy="0"/>
          </a:xfrm>
          <a:prstGeom prst="line">
            <a:avLst/>
          </a:prstGeom>
          <a:ln w="28575" cap="rnd">
            <a:solidFill>
              <a:srgbClr val="387B9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0A6E3DF-3369-AE4B-A33A-613B1509B6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7224" y="301013"/>
            <a:ext cx="5768454" cy="472361"/>
          </a:xfrm>
          <a:solidFill>
            <a:schemeClr val="accent4"/>
          </a:solidFill>
        </p:spPr>
        <p:txBody>
          <a:bodyPr vert="horz" lIns="0" tIns="28800" rIns="0" bIns="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9D33E-ABBA-B64E-A5EC-5727C6586C9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0" y="821250"/>
            <a:ext cx="8047952" cy="5350943"/>
          </a:xfrm>
        </p:spPr>
        <p:txBody>
          <a:bodyPr numCol="1">
            <a:noAutofit/>
          </a:bodyPr>
          <a:lstStyle>
            <a:lvl1pPr marL="177800" indent="-177800">
              <a:buClr>
                <a:schemeClr val="accent3"/>
              </a:buClr>
              <a:defRPr/>
            </a:lvl1pPr>
            <a:lvl2pPr marL="493713" indent="-182563">
              <a:buClr>
                <a:schemeClr val="accent3"/>
              </a:buClr>
              <a:defRPr/>
            </a:lvl2pPr>
            <a:lvl3pPr marL="804863" indent="-177800">
              <a:buClr>
                <a:schemeClr val="accent3"/>
              </a:buClr>
              <a:defRPr/>
            </a:lvl3pPr>
            <a:lvl4pPr marL="1035050" indent="-180975">
              <a:buClr>
                <a:schemeClr val="accent3"/>
              </a:buClr>
              <a:defRPr/>
            </a:lvl4pPr>
            <a:lvl5pPr marL="1260475" indent="-144463">
              <a:buClr>
                <a:schemeClr val="accent3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60D2E4-9085-6342-9C35-EAC610FC1A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0" y="6463929"/>
            <a:ext cx="2133600" cy="365125"/>
          </a:xfrm>
        </p:spPr>
        <p:txBody>
          <a:bodyPr vert="horz" lIns="0" tIns="0" rIns="0" bIns="0" rtlCol="0" anchor="ctr"/>
          <a:lstStyle>
            <a:lvl1pPr>
              <a:defRPr lang="en-US" smtClean="0"/>
            </a:lvl1pPr>
          </a:lstStyle>
          <a:p>
            <a:fld id="{BFE3411D-B9B8-4419-B5AA-AFBB75854EC6}" type="datetime1">
              <a:rPr lang="en-US" smtClean="0"/>
              <a:t>9/29/2022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8943A-2E47-DC43-8EA4-17EE9A65B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9976" y="6463459"/>
            <a:ext cx="5032786" cy="348315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>
              <a:defRPr lang="nl-NL" sz="800" b="0" i="0" kern="12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DA8786-45D7-6042-8F98-5365F825F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6674" y="6463929"/>
            <a:ext cx="435349" cy="365125"/>
          </a:xfrm>
        </p:spPr>
        <p:txBody>
          <a:bodyPr vert="horz" lIns="0" tIns="0" rIns="0" bIns="0" rtlCol="0" anchor="ctr"/>
          <a:lstStyle>
            <a:lvl1pPr>
              <a:defRPr lang="en-US" smtClean="0"/>
            </a:lvl1pPr>
          </a:lstStyle>
          <a:p>
            <a:fld id="{63D2515C-A37A-744F-8DA2-E1C9190E5349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A18C9BCD-BB66-4493-8CB9-B0EE014F955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382000" y="2088566"/>
            <a:ext cx="3114675" cy="3824872"/>
          </a:xfrm>
        </p:spPr>
        <p:txBody>
          <a:bodyPr numCol="1">
            <a:noAutofit/>
          </a:bodyPr>
          <a:lstStyle>
            <a:lvl1pPr marL="177800" indent="-177800">
              <a:buClr>
                <a:schemeClr val="accent3"/>
              </a:buClr>
              <a:defRPr/>
            </a:lvl1pPr>
            <a:lvl2pPr marL="493713" indent="-182563">
              <a:buClr>
                <a:schemeClr val="accent3"/>
              </a:buClr>
              <a:defRPr/>
            </a:lvl2pPr>
            <a:lvl3pPr marL="804863" indent="-177800">
              <a:buClr>
                <a:schemeClr val="accent3"/>
              </a:buClr>
              <a:defRPr/>
            </a:lvl3pPr>
            <a:lvl4pPr marL="1035050" indent="-180975">
              <a:buClr>
                <a:schemeClr val="accent3"/>
              </a:buClr>
              <a:defRPr/>
            </a:lvl4pPr>
            <a:lvl5pPr marL="1260475" indent="-144463">
              <a:buClr>
                <a:schemeClr val="accent3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Tijdelijke aanduiding voor tekst 17">
            <a:extLst>
              <a:ext uri="{FF2B5EF4-FFF2-40B4-BE49-F238E27FC236}">
                <a16:creationId xmlns:a16="http://schemas.microsoft.com/office/drawing/2014/main" id="{CB97F5F0-6AA8-4EB1-AFBE-D5DD28B995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41102" y="1341438"/>
            <a:ext cx="3355319" cy="298634"/>
          </a:xfrm>
        </p:spPr>
        <p:txBody>
          <a:bodyPr wrap="none" anchor="b" anchorCtr="0">
            <a:noAutofit/>
          </a:bodyPr>
          <a:lstStyle>
            <a:lvl1pPr marL="0" indent="0" algn="ctr">
              <a:buNone/>
              <a:defRPr sz="2400" b="0" i="0">
                <a:latin typeface="Calibri" panose="020F0502020204030204" pitchFamily="34" charset="0"/>
              </a:defRPr>
            </a:lvl1pPr>
          </a:lstStyle>
          <a:p>
            <a:pPr lvl="0"/>
            <a:r>
              <a:rPr lang="nl-NL"/>
              <a:t>Titel</a:t>
            </a:r>
          </a:p>
        </p:txBody>
      </p:sp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541FCB78-199B-48C1-A8D5-B2549D495832}"/>
              </a:ext>
            </a:extLst>
          </p:cNvPr>
          <p:cNvCxnSpPr>
            <a:cxnSpLocks/>
          </p:cNvCxnSpPr>
          <p:nvPr userDrawn="1"/>
        </p:nvCxnSpPr>
        <p:spPr>
          <a:xfrm>
            <a:off x="8382000" y="1850894"/>
            <a:ext cx="2946658" cy="0"/>
          </a:xfrm>
          <a:prstGeom prst="line">
            <a:avLst/>
          </a:prstGeom>
          <a:ln w="12700" cap="rnd"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Gelijkbenige driehoek 28">
            <a:extLst>
              <a:ext uri="{FF2B5EF4-FFF2-40B4-BE49-F238E27FC236}">
                <a16:creationId xmlns:a16="http://schemas.microsoft.com/office/drawing/2014/main" id="{13874F57-BC69-7D47-AF15-0D66D911368A}"/>
              </a:ext>
            </a:extLst>
          </p:cNvPr>
          <p:cNvSpPr/>
          <p:nvPr userDrawn="1"/>
        </p:nvSpPr>
        <p:spPr>
          <a:xfrm rot="5400000">
            <a:off x="7989142" y="3296467"/>
            <a:ext cx="520649" cy="26506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NL" b="0" i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2470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13">
          <p15:clr>
            <a:srgbClr val="FBAE40"/>
          </p15:clr>
        </p15:guide>
        <p15:guide id="2" pos="4067">
          <p15:clr>
            <a:srgbClr val="FBAE40"/>
          </p15:clr>
        </p15:guide>
        <p15:guide id="3" orient="horz" pos="132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ekst + 2x beeld 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926E4-11B3-B64B-8EE4-687F3D5A2AC1}" type="datetime3">
              <a:rPr lang="nl-NL" smtClean="0"/>
              <a:pPr/>
              <a:t>29/9/22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2"/>
          </p:nvPr>
        </p:nvSpPr>
        <p:spPr>
          <a:xfrm>
            <a:off x="6390192" y="1805083"/>
            <a:ext cx="5187672" cy="205368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nl-NL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601133" y="1169391"/>
            <a:ext cx="10972800" cy="663123"/>
          </a:xfrm>
        </p:spPr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8" name="Tijdelijke aanduiding voor tekst 5"/>
          <p:cNvSpPr>
            <a:spLocks noGrp="1"/>
          </p:cNvSpPr>
          <p:nvPr>
            <p:ph type="body" sz="quarter" idx="13"/>
          </p:nvPr>
        </p:nvSpPr>
        <p:spPr>
          <a:xfrm>
            <a:off x="609600" y="1811339"/>
            <a:ext cx="5262747" cy="4321175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2pPr>
            <a:lvl3pPr marL="9144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3pPr>
            <a:lvl4pPr marL="13716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4pPr>
            <a:lvl5pPr marL="18288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9" name="Tijdelijke aanduiding voor afbeelding 5"/>
          <p:cNvSpPr>
            <a:spLocks noGrp="1"/>
          </p:cNvSpPr>
          <p:nvPr>
            <p:ph type="pic" sz="quarter" idx="14"/>
          </p:nvPr>
        </p:nvSpPr>
        <p:spPr>
          <a:xfrm>
            <a:off x="6386261" y="4078830"/>
            <a:ext cx="5187672" cy="205368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60299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met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0000" y="477026"/>
            <a:ext cx="9600000" cy="521335"/>
          </a:xfrm>
        </p:spPr>
        <p:txBody>
          <a:bodyPr/>
          <a:lstStyle/>
          <a:p>
            <a:r>
              <a:rPr lang="nl-NL"/>
              <a:t>Titel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9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480000" y="998360"/>
            <a:ext cx="9600000" cy="389851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95000"/>
              </a:lnSpc>
              <a:buNone/>
              <a:defRPr sz="2700">
                <a:solidFill>
                  <a:srgbClr val="6AC6AB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Klik om de subtitel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9810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dia: titel m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80000" y="1080000"/>
            <a:ext cx="10033200" cy="720000"/>
          </a:xfrm>
        </p:spPr>
        <p:txBody>
          <a:bodyPr>
            <a:noAutofit/>
          </a:bodyPr>
          <a:lstStyle>
            <a:lvl1pPr>
              <a:defRPr sz="3200">
                <a:solidFill>
                  <a:srgbClr val="00A9F3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 marL="268288" indent="-268288">
              <a:buClr>
                <a:srgbClr val="00A9F3"/>
              </a:buClr>
              <a:defRPr/>
            </a:lvl1pPr>
            <a:lvl2pPr>
              <a:buClr>
                <a:srgbClr val="00A9F3"/>
              </a:buClr>
              <a:defRPr/>
            </a:lvl2pPr>
            <a:lvl3pPr>
              <a:buClr>
                <a:srgbClr val="00A9F3"/>
              </a:buClr>
              <a:defRPr/>
            </a:lvl3pPr>
            <a:lvl4pPr>
              <a:buClr>
                <a:srgbClr val="00A9F3"/>
              </a:buClr>
              <a:defRPr/>
            </a:lvl4pPr>
            <a:lvl5pPr>
              <a:buClr>
                <a:srgbClr val="00A9F3"/>
              </a:buCl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59434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11">
            <a:extLst>
              <a:ext uri="{FF2B5EF4-FFF2-40B4-BE49-F238E27FC236}">
                <a16:creationId xmlns:a16="http://schemas.microsoft.com/office/drawing/2014/main" id="{4E11FD69-5251-42EE-B41F-BB92E4CE0DD3}"/>
              </a:ext>
            </a:extLst>
          </p:cNvPr>
          <p:cNvCxnSpPr>
            <a:cxnSpLocks/>
          </p:cNvCxnSpPr>
          <p:nvPr userDrawn="1"/>
        </p:nvCxnSpPr>
        <p:spPr>
          <a:xfrm>
            <a:off x="2072024" y="561131"/>
            <a:ext cx="8047953" cy="0"/>
          </a:xfrm>
          <a:prstGeom prst="line">
            <a:avLst/>
          </a:prstGeom>
          <a:ln w="28575" cap="rnd">
            <a:solidFill>
              <a:srgbClr val="387B9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0A6E3DF-3369-AE4B-A33A-613B1509B6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7224" y="301013"/>
            <a:ext cx="5768454" cy="472361"/>
          </a:xfrm>
          <a:solidFill>
            <a:schemeClr val="accent4"/>
          </a:solidFill>
        </p:spPr>
        <p:txBody>
          <a:bodyPr vert="horz" lIns="0" tIns="28800" rIns="0" bIns="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9D33E-ABBA-B64E-A5EC-5727C6586C9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5" y="1341438"/>
            <a:ext cx="10801350" cy="2651085"/>
          </a:xfrm>
        </p:spPr>
        <p:txBody>
          <a:bodyPr wrap="none">
            <a:noAutofit/>
          </a:bodyPr>
          <a:lstStyle>
            <a:lvl1pPr marL="177800" indent="-177800">
              <a:buClr>
                <a:schemeClr val="accent3"/>
              </a:buClr>
              <a:defRPr/>
            </a:lvl1pPr>
            <a:lvl2pPr marL="493713" indent="-182563">
              <a:buClr>
                <a:schemeClr val="accent3"/>
              </a:buClr>
              <a:defRPr/>
            </a:lvl2pPr>
            <a:lvl3pPr marL="804863" indent="-177800">
              <a:buClr>
                <a:schemeClr val="accent3"/>
              </a:buClr>
              <a:defRPr/>
            </a:lvl3pPr>
            <a:lvl4pPr marL="1035050" indent="-180975">
              <a:buClr>
                <a:schemeClr val="accent3"/>
              </a:buClr>
              <a:defRPr/>
            </a:lvl4pPr>
            <a:lvl5pPr marL="1260475" indent="-144463">
              <a:buClr>
                <a:schemeClr val="accent3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60D2E4-9085-6342-9C35-EAC610FC1A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0" y="6463929"/>
            <a:ext cx="2133600" cy="365125"/>
          </a:xfrm>
        </p:spPr>
        <p:txBody>
          <a:bodyPr vert="horz" lIns="0" tIns="0" rIns="0" bIns="0" rtlCol="0" anchor="ctr"/>
          <a:lstStyle>
            <a:lvl1pPr>
              <a:defRPr lang="en-US" smtClean="0"/>
            </a:lvl1pPr>
          </a:lstStyle>
          <a:p>
            <a:fld id="{BFE3411D-B9B8-4419-B5AA-AFBB75854EC6}" type="datetime1">
              <a:rPr lang="en-US" smtClean="0"/>
              <a:pPr/>
              <a:t>9/29/2022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8943A-2E47-DC43-8EA4-17EE9A65B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9976" y="6463459"/>
            <a:ext cx="5032786" cy="348315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>
              <a:defRPr lang="nl-NL" sz="800" kern="1200" dirty="0">
                <a:solidFill>
                  <a:schemeClr val="tx1"/>
                </a:solidFill>
                <a:latin typeface="+mn-lt"/>
                <a:ea typeface="Open Sans Light" panose="020B0604020202020204" charset="0"/>
                <a:cs typeface="Open Sans Light" panose="020B0604020202020204" charset="0"/>
              </a:defRPr>
            </a:lvl1pPr>
          </a:lstStyle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DA8786-45D7-6042-8F98-5365F825F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6674" y="6463929"/>
            <a:ext cx="435349" cy="365125"/>
          </a:xfrm>
        </p:spPr>
        <p:txBody>
          <a:bodyPr vert="horz" lIns="0" tIns="0" rIns="0" bIns="0" rtlCol="0" anchor="ctr"/>
          <a:lstStyle>
            <a:lvl1pPr>
              <a:defRPr lang="en-US" smtClean="0"/>
            </a:lvl1pPr>
          </a:lstStyle>
          <a:p>
            <a:fld id="{63D2515C-A37A-744F-8DA2-E1C9190E5349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2680D97-B874-4347-872A-7D266603682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95325" y="4802025"/>
            <a:ext cx="10801350" cy="1111413"/>
          </a:xfrm>
          <a:solidFill>
            <a:schemeClr val="accent4">
              <a:alpha val="51000"/>
            </a:schemeClr>
          </a:solidFill>
        </p:spPr>
        <p:txBody>
          <a:bodyPr wrap="square" lIns="180000" tIns="180000" rIns="180000" bIns="180000" numCol="1" rtlCol="0" anchor="b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en-US" b="1" dirty="0">
                <a:latin typeface="+mj-lt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457200" indent="-174625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lang="en-US" sz="1800" dirty="0">
                <a:latin typeface="+mn-lt"/>
                <a:ea typeface="+mn-ea"/>
                <a:cs typeface="+mn-cs"/>
              </a:defRPr>
            </a:lvl2pPr>
            <a:lvl3pPr marL="717550" indent="-271463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lang="en-US" sz="1800" dirty="0">
                <a:latin typeface="+mn-lt"/>
                <a:ea typeface="+mn-ea"/>
                <a:cs typeface="+mn-cs"/>
              </a:defRPr>
            </a:lvl3pPr>
            <a:lvl4pPr>
              <a:defRPr lang="en-US" sz="1800" dirty="0">
                <a:latin typeface="+mn-lt"/>
                <a:ea typeface="+mn-ea"/>
                <a:cs typeface="+mn-cs"/>
              </a:defRPr>
            </a:lvl4pPr>
            <a:lvl5pPr>
              <a:defRPr lang="en-US" sz="1800" dirty="0">
                <a:latin typeface="+mn-lt"/>
                <a:ea typeface="+mn-ea"/>
                <a:cs typeface="+mn-cs"/>
              </a:defRPr>
            </a:lvl5pPr>
          </a:lstStyle>
          <a:p>
            <a:pPr marL="0" lvl="0"/>
            <a:r>
              <a:rPr lang="en-US"/>
              <a:t>Edit Master text styles</a:t>
            </a:r>
          </a:p>
          <a:p>
            <a:pPr marL="457200" lvl="1"/>
            <a:r>
              <a:rPr lang="en-US"/>
              <a:t>Second level</a:t>
            </a:r>
          </a:p>
          <a:p>
            <a:pPr marL="914400" lvl="2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4137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dia: titel met tekst 2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80000" y="1080000"/>
            <a:ext cx="10033200" cy="720000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80000" y="1800000"/>
            <a:ext cx="4860000" cy="4500000"/>
          </a:xfrm>
        </p:spPr>
        <p:txBody>
          <a:bodyPr>
            <a:noAutofit/>
          </a:bodyPr>
          <a:lstStyle>
            <a:lvl1pPr>
              <a:buClr>
                <a:srgbClr val="00A9F3"/>
              </a:buClr>
              <a:defRPr/>
            </a:lvl1pPr>
            <a:lvl2pPr>
              <a:buClr>
                <a:srgbClr val="00A9F3"/>
              </a:buClr>
              <a:defRPr/>
            </a:lvl2pPr>
            <a:lvl3pPr>
              <a:buClr>
                <a:srgbClr val="00A9F3"/>
              </a:buClr>
              <a:defRPr/>
            </a:lvl3pPr>
            <a:lvl4pPr>
              <a:buClr>
                <a:srgbClr val="00A9F3"/>
              </a:buClr>
              <a:defRPr/>
            </a:lvl4pPr>
            <a:lvl5pPr>
              <a:buClr>
                <a:srgbClr val="00A9F3"/>
              </a:buCl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/>
          </p:nvPr>
        </p:nvSpPr>
        <p:spPr>
          <a:xfrm>
            <a:off x="6252000" y="1800000"/>
            <a:ext cx="4860000" cy="4500000"/>
          </a:xfrm>
        </p:spPr>
        <p:txBody>
          <a:bodyPr>
            <a:noAutofit/>
          </a:bodyPr>
          <a:lstStyle>
            <a:lvl1pPr>
              <a:buClr>
                <a:srgbClr val="00A9F3"/>
              </a:buClr>
              <a:defRPr/>
            </a:lvl1pPr>
            <a:lvl2pPr>
              <a:buClr>
                <a:srgbClr val="00A9F3"/>
              </a:buClr>
              <a:defRPr/>
            </a:lvl2pPr>
            <a:lvl3pPr>
              <a:buClr>
                <a:srgbClr val="00A9F3"/>
              </a:buClr>
              <a:defRPr/>
            </a:lvl3pPr>
            <a:lvl4pPr>
              <a:buClr>
                <a:srgbClr val="00A9F3"/>
              </a:buClr>
              <a:defRPr/>
            </a:lvl4pPr>
            <a:lvl5pPr>
              <a:buClr>
                <a:srgbClr val="00A9F3"/>
              </a:buCl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081167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: tite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80000" y="1080000"/>
            <a:ext cx="10033200" cy="720000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433911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: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80000" y="1080000"/>
            <a:ext cx="10033200" cy="5220000"/>
          </a:xfrm>
        </p:spPr>
        <p:txBody>
          <a:bodyPr>
            <a:noAutofit/>
          </a:bodyPr>
          <a:lstStyle>
            <a:lvl1pPr>
              <a:buClr>
                <a:srgbClr val="00A9F3"/>
              </a:buClr>
              <a:defRPr/>
            </a:lvl1pPr>
            <a:lvl2pPr>
              <a:buClr>
                <a:srgbClr val="00A9F3"/>
              </a:buClr>
              <a:defRPr/>
            </a:lvl2pPr>
            <a:lvl3pPr>
              <a:buClr>
                <a:srgbClr val="00A9F3"/>
              </a:buClr>
              <a:defRPr/>
            </a:lvl3pPr>
            <a:lvl4pPr>
              <a:buClr>
                <a:srgbClr val="00A9F3"/>
              </a:buClr>
              <a:defRPr/>
            </a:lvl4pPr>
            <a:lvl5pPr>
              <a:buClr>
                <a:srgbClr val="00A9F3"/>
              </a:buCl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532663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: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43141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: aflopend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9" name="Groep 1"/>
          <p:cNvGrpSpPr/>
          <p:nvPr userDrawn="1"/>
        </p:nvGrpSpPr>
        <p:grpSpPr>
          <a:xfrm>
            <a:off x="-7374" y="6415994"/>
            <a:ext cx="4949825" cy="449261"/>
            <a:chOff x="0" y="6408737"/>
            <a:chExt cx="4949825" cy="449261"/>
          </a:xfrm>
          <a:solidFill>
            <a:schemeClr val="bg2"/>
          </a:solidFill>
        </p:grpSpPr>
        <p:sp>
          <p:nvSpPr>
            <p:cNvPr id="10" name="Freeform 5"/>
            <p:cNvSpPr>
              <a:spLocks noChangeAspect="1"/>
            </p:cNvSpPr>
            <p:nvPr/>
          </p:nvSpPr>
          <p:spPr bwMode="auto">
            <a:xfrm>
              <a:off x="0" y="6408737"/>
              <a:ext cx="2692044" cy="449261"/>
            </a:xfrm>
            <a:custGeom>
              <a:avLst/>
              <a:gdLst>
                <a:gd name="T0" fmla="*/ 9702800 w 12672"/>
                <a:gd name="T1" fmla="*/ 1619250 h 2116"/>
                <a:gd name="T2" fmla="*/ 0 w 12672"/>
                <a:gd name="T3" fmla="*/ 1619250 h 2116"/>
                <a:gd name="T4" fmla="*/ 0 w 12672"/>
                <a:gd name="T5" fmla="*/ 0 h 2116"/>
                <a:gd name="T6" fmla="*/ 8082604 w 12672"/>
                <a:gd name="T7" fmla="*/ 0 h 2116"/>
                <a:gd name="T8" fmla="*/ 8166064 w 12672"/>
                <a:gd name="T9" fmla="*/ 2296 h 2116"/>
                <a:gd name="T10" fmla="*/ 8248758 w 12672"/>
                <a:gd name="T11" fmla="*/ 8418 h 2116"/>
                <a:gd name="T12" fmla="*/ 8329155 w 12672"/>
                <a:gd name="T13" fmla="*/ 19131 h 2116"/>
                <a:gd name="T14" fmla="*/ 8409553 w 12672"/>
                <a:gd name="T15" fmla="*/ 33671 h 2116"/>
                <a:gd name="T16" fmla="*/ 8487653 w 12672"/>
                <a:gd name="T17" fmla="*/ 51271 h 2116"/>
                <a:gd name="T18" fmla="*/ 8564222 w 12672"/>
                <a:gd name="T19" fmla="*/ 72698 h 2116"/>
                <a:gd name="T20" fmla="*/ 8640025 w 12672"/>
                <a:gd name="T21" fmla="*/ 98716 h 2116"/>
                <a:gd name="T22" fmla="*/ 8712765 w 12672"/>
                <a:gd name="T23" fmla="*/ 127030 h 2116"/>
                <a:gd name="T24" fmla="*/ 8785506 w 12672"/>
                <a:gd name="T25" fmla="*/ 159170 h 2116"/>
                <a:gd name="T26" fmla="*/ 8854418 w 12672"/>
                <a:gd name="T27" fmla="*/ 195136 h 2116"/>
                <a:gd name="T28" fmla="*/ 8922564 w 12672"/>
                <a:gd name="T29" fmla="*/ 234929 h 2116"/>
                <a:gd name="T30" fmla="*/ 8988413 w 12672"/>
                <a:gd name="T31" fmla="*/ 276252 h 2116"/>
                <a:gd name="T32" fmla="*/ 9052731 w 12672"/>
                <a:gd name="T33" fmla="*/ 321401 h 2116"/>
                <a:gd name="T34" fmla="*/ 9113220 w 12672"/>
                <a:gd name="T35" fmla="*/ 370377 h 2116"/>
                <a:gd name="T36" fmla="*/ 9172944 w 12672"/>
                <a:gd name="T37" fmla="*/ 420117 h 2116"/>
                <a:gd name="T38" fmla="*/ 9228839 w 12672"/>
                <a:gd name="T39" fmla="*/ 473684 h 2116"/>
                <a:gd name="T40" fmla="*/ 9282437 w 12672"/>
                <a:gd name="T41" fmla="*/ 531077 h 2116"/>
                <a:gd name="T42" fmla="*/ 9333738 w 12672"/>
                <a:gd name="T43" fmla="*/ 589236 h 2116"/>
                <a:gd name="T44" fmla="*/ 9381211 w 12672"/>
                <a:gd name="T45" fmla="*/ 650455 h 2116"/>
                <a:gd name="T46" fmla="*/ 9426387 w 12672"/>
                <a:gd name="T47" fmla="*/ 714735 h 2116"/>
                <a:gd name="T48" fmla="*/ 9468499 w 12672"/>
                <a:gd name="T49" fmla="*/ 779781 h 2116"/>
                <a:gd name="T50" fmla="*/ 9507550 w 12672"/>
                <a:gd name="T51" fmla="*/ 847887 h 2116"/>
                <a:gd name="T52" fmla="*/ 9543537 w 12672"/>
                <a:gd name="T53" fmla="*/ 918289 h 2116"/>
                <a:gd name="T54" fmla="*/ 9575696 w 12672"/>
                <a:gd name="T55" fmla="*/ 989457 h 2116"/>
                <a:gd name="T56" fmla="*/ 9604792 w 12672"/>
                <a:gd name="T57" fmla="*/ 1062920 h 2116"/>
                <a:gd name="T58" fmla="*/ 9630060 w 12672"/>
                <a:gd name="T59" fmla="*/ 1137913 h 2116"/>
                <a:gd name="T60" fmla="*/ 9651499 w 12672"/>
                <a:gd name="T61" fmla="*/ 1214438 h 2116"/>
                <a:gd name="T62" fmla="*/ 9670641 w 12672"/>
                <a:gd name="T63" fmla="*/ 1293257 h 2116"/>
                <a:gd name="T64" fmla="*/ 9685189 w 12672"/>
                <a:gd name="T65" fmla="*/ 1372842 h 2116"/>
                <a:gd name="T66" fmla="*/ 9694377 w 12672"/>
                <a:gd name="T67" fmla="*/ 1453958 h 2116"/>
                <a:gd name="T68" fmla="*/ 9700503 w 12672"/>
                <a:gd name="T69" fmla="*/ 1535839 h 2116"/>
                <a:gd name="T70" fmla="*/ 9702800 w 12672"/>
                <a:gd name="T71" fmla="*/ 1619250 h 21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672" h="2116">
                  <a:moveTo>
                    <a:pt x="12672" y="2116"/>
                  </a:moveTo>
                  <a:lnTo>
                    <a:pt x="12672" y="2116"/>
                  </a:lnTo>
                  <a:lnTo>
                    <a:pt x="0" y="2116"/>
                  </a:lnTo>
                  <a:lnTo>
                    <a:pt x="0" y="0"/>
                  </a:lnTo>
                  <a:lnTo>
                    <a:pt x="10556" y="0"/>
                  </a:lnTo>
                  <a:lnTo>
                    <a:pt x="10611" y="0"/>
                  </a:lnTo>
                  <a:lnTo>
                    <a:pt x="10665" y="3"/>
                  </a:lnTo>
                  <a:lnTo>
                    <a:pt x="10720" y="6"/>
                  </a:lnTo>
                  <a:lnTo>
                    <a:pt x="10773" y="11"/>
                  </a:lnTo>
                  <a:lnTo>
                    <a:pt x="10825" y="17"/>
                  </a:lnTo>
                  <a:lnTo>
                    <a:pt x="10878" y="25"/>
                  </a:lnTo>
                  <a:lnTo>
                    <a:pt x="10931" y="33"/>
                  </a:lnTo>
                  <a:lnTo>
                    <a:pt x="10983" y="44"/>
                  </a:lnTo>
                  <a:lnTo>
                    <a:pt x="11034" y="54"/>
                  </a:lnTo>
                  <a:lnTo>
                    <a:pt x="11085" y="67"/>
                  </a:lnTo>
                  <a:lnTo>
                    <a:pt x="11135" y="81"/>
                  </a:lnTo>
                  <a:lnTo>
                    <a:pt x="11185" y="95"/>
                  </a:lnTo>
                  <a:lnTo>
                    <a:pt x="11235" y="110"/>
                  </a:lnTo>
                  <a:lnTo>
                    <a:pt x="11284" y="129"/>
                  </a:lnTo>
                  <a:lnTo>
                    <a:pt x="11333" y="146"/>
                  </a:lnTo>
                  <a:lnTo>
                    <a:pt x="11379" y="166"/>
                  </a:lnTo>
                  <a:lnTo>
                    <a:pt x="11428" y="187"/>
                  </a:lnTo>
                  <a:lnTo>
                    <a:pt x="11474" y="208"/>
                  </a:lnTo>
                  <a:lnTo>
                    <a:pt x="11519" y="232"/>
                  </a:lnTo>
                  <a:lnTo>
                    <a:pt x="11564" y="255"/>
                  </a:lnTo>
                  <a:lnTo>
                    <a:pt x="11610" y="280"/>
                  </a:lnTo>
                  <a:lnTo>
                    <a:pt x="11653" y="307"/>
                  </a:lnTo>
                  <a:lnTo>
                    <a:pt x="11697" y="333"/>
                  </a:lnTo>
                  <a:lnTo>
                    <a:pt x="11739" y="361"/>
                  </a:lnTo>
                  <a:lnTo>
                    <a:pt x="11781" y="391"/>
                  </a:lnTo>
                  <a:lnTo>
                    <a:pt x="11823" y="420"/>
                  </a:lnTo>
                  <a:lnTo>
                    <a:pt x="11863" y="451"/>
                  </a:lnTo>
                  <a:lnTo>
                    <a:pt x="11902" y="484"/>
                  </a:lnTo>
                  <a:lnTo>
                    <a:pt x="11941" y="517"/>
                  </a:lnTo>
                  <a:lnTo>
                    <a:pt x="11980" y="549"/>
                  </a:lnTo>
                  <a:lnTo>
                    <a:pt x="12016" y="585"/>
                  </a:lnTo>
                  <a:lnTo>
                    <a:pt x="12053" y="619"/>
                  </a:lnTo>
                  <a:lnTo>
                    <a:pt x="12089" y="657"/>
                  </a:lnTo>
                  <a:lnTo>
                    <a:pt x="12123" y="694"/>
                  </a:lnTo>
                  <a:lnTo>
                    <a:pt x="12157" y="731"/>
                  </a:lnTo>
                  <a:lnTo>
                    <a:pt x="12190" y="770"/>
                  </a:lnTo>
                  <a:lnTo>
                    <a:pt x="12221" y="809"/>
                  </a:lnTo>
                  <a:lnTo>
                    <a:pt x="12252" y="850"/>
                  </a:lnTo>
                  <a:lnTo>
                    <a:pt x="12282" y="892"/>
                  </a:lnTo>
                  <a:lnTo>
                    <a:pt x="12311" y="934"/>
                  </a:lnTo>
                  <a:lnTo>
                    <a:pt x="12339" y="976"/>
                  </a:lnTo>
                  <a:lnTo>
                    <a:pt x="12366" y="1019"/>
                  </a:lnTo>
                  <a:lnTo>
                    <a:pt x="12392" y="1063"/>
                  </a:lnTo>
                  <a:lnTo>
                    <a:pt x="12417" y="1108"/>
                  </a:lnTo>
                  <a:lnTo>
                    <a:pt x="12440" y="1153"/>
                  </a:lnTo>
                  <a:lnTo>
                    <a:pt x="12464" y="1200"/>
                  </a:lnTo>
                  <a:lnTo>
                    <a:pt x="12485" y="1245"/>
                  </a:lnTo>
                  <a:lnTo>
                    <a:pt x="12506" y="1293"/>
                  </a:lnTo>
                  <a:lnTo>
                    <a:pt x="12526" y="1341"/>
                  </a:lnTo>
                  <a:lnTo>
                    <a:pt x="12544" y="1389"/>
                  </a:lnTo>
                  <a:lnTo>
                    <a:pt x="12562" y="1438"/>
                  </a:lnTo>
                  <a:lnTo>
                    <a:pt x="12577" y="1487"/>
                  </a:lnTo>
                  <a:lnTo>
                    <a:pt x="12593" y="1537"/>
                  </a:lnTo>
                  <a:lnTo>
                    <a:pt x="12605" y="1587"/>
                  </a:lnTo>
                  <a:lnTo>
                    <a:pt x="12618" y="1638"/>
                  </a:lnTo>
                  <a:lnTo>
                    <a:pt x="12630" y="1690"/>
                  </a:lnTo>
                  <a:lnTo>
                    <a:pt x="12639" y="1741"/>
                  </a:lnTo>
                  <a:lnTo>
                    <a:pt x="12649" y="1794"/>
                  </a:lnTo>
                  <a:lnTo>
                    <a:pt x="12655" y="1847"/>
                  </a:lnTo>
                  <a:lnTo>
                    <a:pt x="12661" y="1900"/>
                  </a:lnTo>
                  <a:lnTo>
                    <a:pt x="12666" y="1954"/>
                  </a:lnTo>
                  <a:lnTo>
                    <a:pt x="12669" y="2007"/>
                  </a:lnTo>
                  <a:lnTo>
                    <a:pt x="12672" y="2062"/>
                  </a:lnTo>
                  <a:lnTo>
                    <a:pt x="12672" y="21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 dirty="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11" name="Freeform 5"/>
            <p:cNvSpPr>
              <a:spLocks noChangeAspect="1"/>
            </p:cNvSpPr>
            <p:nvPr/>
          </p:nvSpPr>
          <p:spPr bwMode="auto">
            <a:xfrm>
              <a:off x="2257781" y="6408737"/>
              <a:ext cx="2692044" cy="449261"/>
            </a:xfrm>
            <a:custGeom>
              <a:avLst/>
              <a:gdLst>
                <a:gd name="T0" fmla="*/ 9702800 w 12672"/>
                <a:gd name="T1" fmla="*/ 1619250 h 2116"/>
                <a:gd name="T2" fmla="*/ 0 w 12672"/>
                <a:gd name="T3" fmla="*/ 1619250 h 2116"/>
                <a:gd name="T4" fmla="*/ 0 w 12672"/>
                <a:gd name="T5" fmla="*/ 0 h 2116"/>
                <a:gd name="T6" fmla="*/ 8082604 w 12672"/>
                <a:gd name="T7" fmla="*/ 0 h 2116"/>
                <a:gd name="T8" fmla="*/ 8166064 w 12672"/>
                <a:gd name="T9" fmla="*/ 2296 h 2116"/>
                <a:gd name="T10" fmla="*/ 8248758 w 12672"/>
                <a:gd name="T11" fmla="*/ 8418 h 2116"/>
                <a:gd name="T12" fmla="*/ 8329155 w 12672"/>
                <a:gd name="T13" fmla="*/ 19131 h 2116"/>
                <a:gd name="T14" fmla="*/ 8409553 w 12672"/>
                <a:gd name="T15" fmla="*/ 33671 h 2116"/>
                <a:gd name="T16" fmla="*/ 8487653 w 12672"/>
                <a:gd name="T17" fmla="*/ 51271 h 2116"/>
                <a:gd name="T18" fmla="*/ 8564222 w 12672"/>
                <a:gd name="T19" fmla="*/ 72698 h 2116"/>
                <a:gd name="T20" fmla="*/ 8640025 w 12672"/>
                <a:gd name="T21" fmla="*/ 98716 h 2116"/>
                <a:gd name="T22" fmla="*/ 8712765 w 12672"/>
                <a:gd name="T23" fmla="*/ 127030 h 2116"/>
                <a:gd name="T24" fmla="*/ 8785506 w 12672"/>
                <a:gd name="T25" fmla="*/ 159170 h 2116"/>
                <a:gd name="T26" fmla="*/ 8854418 w 12672"/>
                <a:gd name="T27" fmla="*/ 195136 h 2116"/>
                <a:gd name="T28" fmla="*/ 8922564 w 12672"/>
                <a:gd name="T29" fmla="*/ 234929 h 2116"/>
                <a:gd name="T30" fmla="*/ 8988413 w 12672"/>
                <a:gd name="T31" fmla="*/ 276252 h 2116"/>
                <a:gd name="T32" fmla="*/ 9052731 w 12672"/>
                <a:gd name="T33" fmla="*/ 321401 h 2116"/>
                <a:gd name="T34" fmla="*/ 9113220 w 12672"/>
                <a:gd name="T35" fmla="*/ 370377 h 2116"/>
                <a:gd name="T36" fmla="*/ 9172944 w 12672"/>
                <a:gd name="T37" fmla="*/ 420117 h 2116"/>
                <a:gd name="T38" fmla="*/ 9228839 w 12672"/>
                <a:gd name="T39" fmla="*/ 473684 h 2116"/>
                <a:gd name="T40" fmla="*/ 9282437 w 12672"/>
                <a:gd name="T41" fmla="*/ 531077 h 2116"/>
                <a:gd name="T42" fmla="*/ 9333738 w 12672"/>
                <a:gd name="T43" fmla="*/ 589236 h 2116"/>
                <a:gd name="T44" fmla="*/ 9381211 w 12672"/>
                <a:gd name="T45" fmla="*/ 650455 h 2116"/>
                <a:gd name="T46" fmla="*/ 9426387 w 12672"/>
                <a:gd name="T47" fmla="*/ 714735 h 2116"/>
                <a:gd name="T48" fmla="*/ 9468499 w 12672"/>
                <a:gd name="T49" fmla="*/ 779781 h 2116"/>
                <a:gd name="T50" fmla="*/ 9507550 w 12672"/>
                <a:gd name="T51" fmla="*/ 847887 h 2116"/>
                <a:gd name="T52" fmla="*/ 9543537 w 12672"/>
                <a:gd name="T53" fmla="*/ 918289 h 2116"/>
                <a:gd name="T54" fmla="*/ 9575696 w 12672"/>
                <a:gd name="T55" fmla="*/ 989457 h 2116"/>
                <a:gd name="T56" fmla="*/ 9604792 w 12672"/>
                <a:gd name="T57" fmla="*/ 1062920 h 2116"/>
                <a:gd name="T58" fmla="*/ 9630060 w 12672"/>
                <a:gd name="T59" fmla="*/ 1137913 h 2116"/>
                <a:gd name="T60" fmla="*/ 9651499 w 12672"/>
                <a:gd name="T61" fmla="*/ 1214438 h 2116"/>
                <a:gd name="T62" fmla="*/ 9670641 w 12672"/>
                <a:gd name="T63" fmla="*/ 1293257 h 2116"/>
                <a:gd name="T64" fmla="*/ 9685189 w 12672"/>
                <a:gd name="T65" fmla="*/ 1372842 h 2116"/>
                <a:gd name="T66" fmla="*/ 9694377 w 12672"/>
                <a:gd name="T67" fmla="*/ 1453958 h 2116"/>
                <a:gd name="T68" fmla="*/ 9700503 w 12672"/>
                <a:gd name="T69" fmla="*/ 1535839 h 2116"/>
                <a:gd name="T70" fmla="*/ 9702800 w 12672"/>
                <a:gd name="T71" fmla="*/ 1619250 h 21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672" h="2116">
                  <a:moveTo>
                    <a:pt x="12672" y="2116"/>
                  </a:moveTo>
                  <a:lnTo>
                    <a:pt x="12672" y="2116"/>
                  </a:lnTo>
                  <a:lnTo>
                    <a:pt x="0" y="2116"/>
                  </a:lnTo>
                  <a:lnTo>
                    <a:pt x="0" y="0"/>
                  </a:lnTo>
                  <a:lnTo>
                    <a:pt x="10556" y="0"/>
                  </a:lnTo>
                  <a:lnTo>
                    <a:pt x="10611" y="0"/>
                  </a:lnTo>
                  <a:lnTo>
                    <a:pt x="10665" y="3"/>
                  </a:lnTo>
                  <a:lnTo>
                    <a:pt x="10720" y="6"/>
                  </a:lnTo>
                  <a:lnTo>
                    <a:pt x="10773" y="11"/>
                  </a:lnTo>
                  <a:lnTo>
                    <a:pt x="10825" y="17"/>
                  </a:lnTo>
                  <a:lnTo>
                    <a:pt x="10878" y="25"/>
                  </a:lnTo>
                  <a:lnTo>
                    <a:pt x="10931" y="33"/>
                  </a:lnTo>
                  <a:lnTo>
                    <a:pt x="10983" y="44"/>
                  </a:lnTo>
                  <a:lnTo>
                    <a:pt x="11034" y="54"/>
                  </a:lnTo>
                  <a:lnTo>
                    <a:pt x="11085" y="67"/>
                  </a:lnTo>
                  <a:lnTo>
                    <a:pt x="11135" y="81"/>
                  </a:lnTo>
                  <a:lnTo>
                    <a:pt x="11185" y="95"/>
                  </a:lnTo>
                  <a:lnTo>
                    <a:pt x="11235" y="110"/>
                  </a:lnTo>
                  <a:lnTo>
                    <a:pt x="11284" y="129"/>
                  </a:lnTo>
                  <a:lnTo>
                    <a:pt x="11333" y="146"/>
                  </a:lnTo>
                  <a:lnTo>
                    <a:pt x="11379" y="166"/>
                  </a:lnTo>
                  <a:lnTo>
                    <a:pt x="11428" y="187"/>
                  </a:lnTo>
                  <a:lnTo>
                    <a:pt x="11474" y="208"/>
                  </a:lnTo>
                  <a:lnTo>
                    <a:pt x="11519" y="232"/>
                  </a:lnTo>
                  <a:lnTo>
                    <a:pt x="11564" y="255"/>
                  </a:lnTo>
                  <a:lnTo>
                    <a:pt x="11610" y="280"/>
                  </a:lnTo>
                  <a:lnTo>
                    <a:pt x="11653" y="307"/>
                  </a:lnTo>
                  <a:lnTo>
                    <a:pt x="11697" y="333"/>
                  </a:lnTo>
                  <a:lnTo>
                    <a:pt x="11739" y="361"/>
                  </a:lnTo>
                  <a:lnTo>
                    <a:pt x="11781" y="391"/>
                  </a:lnTo>
                  <a:lnTo>
                    <a:pt x="11823" y="420"/>
                  </a:lnTo>
                  <a:lnTo>
                    <a:pt x="11863" y="451"/>
                  </a:lnTo>
                  <a:lnTo>
                    <a:pt x="11902" y="484"/>
                  </a:lnTo>
                  <a:lnTo>
                    <a:pt x="11941" y="517"/>
                  </a:lnTo>
                  <a:lnTo>
                    <a:pt x="11980" y="549"/>
                  </a:lnTo>
                  <a:lnTo>
                    <a:pt x="12016" y="585"/>
                  </a:lnTo>
                  <a:lnTo>
                    <a:pt x="12053" y="619"/>
                  </a:lnTo>
                  <a:lnTo>
                    <a:pt x="12089" y="657"/>
                  </a:lnTo>
                  <a:lnTo>
                    <a:pt x="12123" y="694"/>
                  </a:lnTo>
                  <a:lnTo>
                    <a:pt x="12157" y="731"/>
                  </a:lnTo>
                  <a:lnTo>
                    <a:pt x="12190" y="770"/>
                  </a:lnTo>
                  <a:lnTo>
                    <a:pt x="12221" y="809"/>
                  </a:lnTo>
                  <a:lnTo>
                    <a:pt x="12252" y="850"/>
                  </a:lnTo>
                  <a:lnTo>
                    <a:pt x="12282" y="892"/>
                  </a:lnTo>
                  <a:lnTo>
                    <a:pt x="12311" y="934"/>
                  </a:lnTo>
                  <a:lnTo>
                    <a:pt x="12339" y="976"/>
                  </a:lnTo>
                  <a:lnTo>
                    <a:pt x="12366" y="1019"/>
                  </a:lnTo>
                  <a:lnTo>
                    <a:pt x="12392" y="1063"/>
                  </a:lnTo>
                  <a:lnTo>
                    <a:pt x="12417" y="1108"/>
                  </a:lnTo>
                  <a:lnTo>
                    <a:pt x="12440" y="1153"/>
                  </a:lnTo>
                  <a:lnTo>
                    <a:pt x="12464" y="1200"/>
                  </a:lnTo>
                  <a:lnTo>
                    <a:pt x="12485" y="1245"/>
                  </a:lnTo>
                  <a:lnTo>
                    <a:pt x="12506" y="1293"/>
                  </a:lnTo>
                  <a:lnTo>
                    <a:pt x="12526" y="1341"/>
                  </a:lnTo>
                  <a:lnTo>
                    <a:pt x="12544" y="1389"/>
                  </a:lnTo>
                  <a:lnTo>
                    <a:pt x="12562" y="1438"/>
                  </a:lnTo>
                  <a:lnTo>
                    <a:pt x="12577" y="1487"/>
                  </a:lnTo>
                  <a:lnTo>
                    <a:pt x="12593" y="1537"/>
                  </a:lnTo>
                  <a:lnTo>
                    <a:pt x="12605" y="1587"/>
                  </a:lnTo>
                  <a:lnTo>
                    <a:pt x="12618" y="1638"/>
                  </a:lnTo>
                  <a:lnTo>
                    <a:pt x="12630" y="1690"/>
                  </a:lnTo>
                  <a:lnTo>
                    <a:pt x="12639" y="1741"/>
                  </a:lnTo>
                  <a:lnTo>
                    <a:pt x="12649" y="1794"/>
                  </a:lnTo>
                  <a:lnTo>
                    <a:pt x="12655" y="1847"/>
                  </a:lnTo>
                  <a:lnTo>
                    <a:pt x="12661" y="1900"/>
                  </a:lnTo>
                  <a:lnTo>
                    <a:pt x="12666" y="1954"/>
                  </a:lnTo>
                  <a:lnTo>
                    <a:pt x="12669" y="2007"/>
                  </a:lnTo>
                  <a:lnTo>
                    <a:pt x="12672" y="2062"/>
                  </a:lnTo>
                  <a:lnTo>
                    <a:pt x="12672" y="21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 dirty="0">
                <a:latin typeface="Arial" panose="020B0604020202020204" pitchFamily="34" charset="0"/>
                <a:ea typeface="+mn-ea"/>
              </a:endParaRPr>
            </a:p>
          </p:txBody>
        </p:sp>
      </p:grpSp>
      <p:pic>
        <p:nvPicPr>
          <p:cNvPr id="7" name="Afbeelding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0"/>
            <a:ext cx="214947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0449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48B48F8-F65A-434C-8F55-F87512656D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08143" y="3802796"/>
            <a:ext cx="3575714" cy="8341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aseline="0">
                <a:solidFill>
                  <a:schemeClr val="tx1"/>
                </a:solidFill>
                <a:latin typeface="+mn-lt"/>
                <a:ea typeface="Open Sans Light" panose="020B0604020202020204" charset="0"/>
                <a:cs typeface="Open Sans Light" panose="020B060402020202020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Naam van de </a:t>
            </a:r>
            <a:r>
              <a:rPr lang="en-US" err="1"/>
              <a:t>presentator</a:t>
            </a:r>
            <a:r>
              <a:rPr lang="en-US"/>
              <a:t> met </a:t>
            </a:r>
            <a:r>
              <a:rPr lang="en-US" err="1"/>
              <a:t>daaronder</a:t>
            </a:r>
            <a:r>
              <a:rPr lang="en-US"/>
              <a:t> de datum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C258382-4662-8748-81F9-E678198AFE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3186332"/>
            <a:ext cx="10801350" cy="421866"/>
          </a:xfrm>
          <a:noFill/>
        </p:spPr>
        <p:txBody>
          <a:bodyPr vert="horz" lIns="0" tIns="28800" rIns="0" bIns="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err="1"/>
              <a:t>Titel</a:t>
            </a:r>
            <a:r>
              <a:rPr lang="en-US"/>
              <a:t> met </a:t>
            </a:r>
            <a:r>
              <a:rPr lang="en-US" err="1"/>
              <a:t>eerste</a:t>
            </a:r>
            <a:r>
              <a:rPr lang="en-US"/>
              <a:t> </a:t>
            </a:r>
            <a:r>
              <a:rPr lang="en-US" err="1"/>
              <a:t>tekst</a:t>
            </a:r>
            <a:r>
              <a:rPr lang="en-US"/>
              <a:t> </a:t>
            </a:r>
            <a:r>
              <a:rPr lang="en-US" err="1"/>
              <a:t>donker</a:t>
            </a:r>
            <a:r>
              <a:rPr lang="en-US"/>
              <a:t>, </a:t>
            </a:r>
            <a:r>
              <a:rPr lang="en-US" err="1"/>
              <a:t>tweede</a:t>
            </a:r>
            <a:r>
              <a:rPr lang="en-US"/>
              <a:t> </a:t>
            </a:r>
            <a:r>
              <a:rPr lang="en-US" err="1"/>
              <a:t>tekst</a:t>
            </a:r>
            <a:r>
              <a:rPr lang="en-US"/>
              <a:t> </a:t>
            </a:r>
            <a:r>
              <a:rPr lang="en-US" err="1"/>
              <a:t>lichter</a:t>
            </a:r>
            <a:endParaRPr 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ED22850-37EA-CF46-8BB6-A36E56B04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0" tIns="0" rIns="0" bIns="0" anchor="ctr" anchorCtr="0"/>
          <a:lstStyle/>
          <a:p>
            <a:fld id="{6C952479-DC96-4BDD-A11C-552B9625E58D}" type="datetime1">
              <a:rPr lang="en-US" smtClean="0"/>
              <a:t>9/29/2022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B2755EB-E5D1-9341-8283-FB179F5CC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9976" y="6463459"/>
            <a:ext cx="3550026" cy="348315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>
              <a:defRPr lang="en-US" sz="800" kern="1200" dirty="0">
                <a:solidFill>
                  <a:schemeClr val="tx1"/>
                </a:solidFill>
                <a:latin typeface="+mn-lt"/>
                <a:ea typeface="Open Sans Light" panose="020B0604020202020204" charset="0"/>
                <a:cs typeface="Open Sans Light" panose="020B0604020202020204" charset="0"/>
              </a:defRPr>
            </a:lvl1pPr>
          </a:lstStyle>
          <a:p>
            <a:endParaRPr lang="nl-NL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4EAC276-5AF4-B148-8DE0-84084A075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0" tIns="0" rIns="0" bIns="0" anchor="ctr" anchorCtr="0"/>
          <a:lstStyle/>
          <a:p>
            <a:fld id="{63D2515C-A37A-744F-8DA2-E1C9190E5349}" type="slidenum">
              <a:rPr lang="en-US" smtClean="0"/>
              <a:t>‹nr.›</a:t>
            </a:fld>
            <a:endParaRPr lang="en-US"/>
          </a:p>
        </p:txBody>
      </p:sp>
      <p:cxnSp>
        <p:nvCxnSpPr>
          <p:cNvPr id="14" name="Straight Connector 18">
            <a:extLst>
              <a:ext uri="{FF2B5EF4-FFF2-40B4-BE49-F238E27FC236}">
                <a16:creationId xmlns:a16="http://schemas.microsoft.com/office/drawing/2014/main" id="{6A09D83C-628E-4607-9949-FCA73DE982DF}"/>
              </a:ext>
            </a:extLst>
          </p:cNvPr>
          <p:cNvCxnSpPr/>
          <p:nvPr userDrawn="1"/>
        </p:nvCxnSpPr>
        <p:spPr>
          <a:xfrm>
            <a:off x="2981325" y="2203154"/>
            <a:ext cx="6229350" cy="0"/>
          </a:xfrm>
          <a:prstGeom prst="line">
            <a:avLst/>
          </a:prstGeom>
          <a:ln w="12700" cap="rnd">
            <a:solidFill>
              <a:srgbClr val="387B9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5">
            <a:extLst>
              <a:ext uri="{FF2B5EF4-FFF2-40B4-BE49-F238E27FC236}">
                <a16:creationId xmlns:a16="http://schemas.microsoft.com/office/drawing/2014/main" id="{13393A3D-2333-43E2-8DFF-EE0BDA65A6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480272" y="1622663"/>
            <a:ext cx="1150303" cy="1150303"/>
          </a:xfrm>
          <a:prstGeom prst="rect">
            <a:avLst/>
          </a:prstGeom>
        </p:spPr>
      </p:pic>
      <p:pic>
        <p:nvPicPr>
          <p:cNvPr id="19" name="Picture 16">
            <a:extLst>
              <a:ext uri="{FF2B5EF4-FFF2-40B4-BE49-F238E27FC236}">
                <a16:creationId xmlns:a16="http://schemas.microsoft.com/office/drawing/2014/main" id="{41F01112-F57A-449A-91B1-E798A8344AD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559132" y="1622663"/>
            <a:ext cx="1150303" cy="1150303"/>
          </a:xfrm>
          <a:prstGeom prst="rect">
            <a:avLst/>
          </a:prstGeom>
        </p:spPr>
      </p:pic>
      <p:pic>
        <p:nvPicPr>
          <p:cNvPr id="22" name="Picture 12">
            <a:extLst>
              <a:ext uri="{FF2B5EF4-FFF2-40B4-BE49-F238E27FC236}">
                <a16:creationId xmlns:a16="http://schemas.microsoft.com/office/drawing/2014/main" id="{9D991CCE-5949-4252-9C70-89AF553D74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542" b="13751"/>
          <a:stretch/>
        </p:blipFill>
        <p:spPr>
          <a:xfrm>
            <a:off x="4373446" y="6463460"/>
            <a:ext cx="3445109" cy="402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708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48B48F8-F65A-434C-8F55-F87512656D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08143" y="3802796"/>
            <a:ext cx="3575714" cy="8341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aseline="0">
                <a:solidFill>
                  <a:schemeClr val="tx1"/>
                </a:solidFill>
                <a:latin typeface="+mn-lt"/>
                <a:ea typeface="Open Sans Light" panose="020B0604020202020204" charset="0"/>
                <a:cs typeface="Open Sans Light" panose="020B060402020202020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Naam van de </a:t>
            </a:r>
            <a:r>
              <a:rPr lang="en-US" err="1"/>
              <a:t>presentator</a:t>
            </a:r>
            <a:r>
              <a:rPr lang="en-US"/>
              <a:t> met </a:t>
            </a:r>
            <a:r>
              <a:rPr lang="en-US" err="1"/>
              <a:t>daaronder</a:t>
            </a:r>
            <a:r>
              <a:rPr lang="en-US"/>
              <a:t> de datum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C258382-4662-8748-81F9-E678198AFE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3186332"/>
            <a:ext cx="10801350" cy="421866"/>
          </a:xfrm>
          <a:noFill/>
        </p:spPr>
        <p:txBody>
          <a:bodyPr vert="horz" lIns="0" tIns="28800" rIns="0" bIns="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err="1"/>
              <a:t>Titel</a:t>
            </a:r>
            <a:r>
              <a:rPr lang="en-US"/>
              <a:t> met </a:t>
            </a:r>
            <a:r>
              <a:rPr lang="en-US" err="1"/>
              <a:t>eerste</a:t>
            </a:r>
            <a:r>
              <a:rPr lang="en-US"/>
              <a:t> </a:t>
            </a:r>
            <a:r>
              <a:rPr lang="en-US" err="1"/>
              <a:t>tekst</a:t>
            </a:r>
            <a:r>
              <a:rPr lang="en-US"/>
              <a:t> </a:t>
            </a:r>
            <a:r>
              <a:rPr lang="en-US" err="1"/>
              <a:t>donker</a:t>
            </a:r>
            <a:r>
              <a:rPr lang="en-US"/>
              <a:t>, </a:t>
            </a:r>
            <a:r>
              <a:rPr lang="en-US" err="1"/>
              <a:t>tweede</a:t>
            </a:r>
            <a:r>
              <a:rPr lang="en-US"/>
              <a:t> </a:t>
            </a:r>
            <a:r>
              <a:rPr lang="en-US" err="1"/>
              <a:t>tekst</a:t>
            </a:r>
            <a:r>
              <a:rPr lang="en-US"/>
              <a:t> </a:t>
            </a:r>
            <a:r>
              <a:rPr lang="en-US" err="1"/>
              <a:t>lichter</a:t>
            </a:r>
            <a:endParaRPr 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ED22850-37EA-CF46-8BB6-A36E56B04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0" tIns="0" rIns="0" bIns="0" anchor="ctr" anchorCtr="0"/>
          <a:lstStyle/>
          <a:p>
            <a:fld id="{6C952479-DC96-4BDD-A11C-552B9625E58D}" type="datetime1">
              <a:rPr lang="en-US" smtClean="0"/>
              <a:pPr/>
              <a:t>9/29/2022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B2755EB-E5D1-9341-8283-FB179F5CC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9976" y="6463459"/>
            <a:ext cx="3550026" cy="348315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>
              <a:defRPr lang="en-US" sz="800" kern="1200" dirty="0">
                <a:solidFill>
                  <a:schemeClr val="tx1"/>
                </a:solidFill>
                <a:latin typeface="+mn-lt"/>
                <a:ea typeface="Open Sans Light" panose="020B0604020202020204" charset="0"/>
                <a:cs typeface="Open Sans Light" panose="020B0604020202020204" charset="0"/>
              </a:defRPr>
            </a:lvl1pPr>
          </a:lstStyle>
          <a:p>
            <a:endParaRPr lang="nl-NL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4EAC276-5AF4-B148-8DE0-84084A075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0" tIns="0" rIns="0" bIns="0" anchor="ctr" anchorCtr="0"/>
          <a:lstStyle/>
          <a:p>
            <a:fld id="{63D2515C-A37A-744F-8DA2-E1C9190E5349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14" name="Straight Connector 18">
            <a:extLst>
              <a:ext uri="{FF2B5EF4-FFF2-40B4-BE49-F238E27FC236}">
                <a16:creationId xmlns:a16="http://schemas.microsoft.com/office/drawing/2014/main" id="{6A09D83C-628E-4607-9949-FCA73DE982DF}"/>
              </a:ext>
            </a:extLst>
          </p:cNvPr>
          <p:cNvCxnSpPr/>
          <p:nvPr userDrawn="1"/>
        </p:nvCxnSpPr>
        <p:spPr>
          <a:xfrm>
            <a:off x="2981325" y="2203154"/>
            <a:ext cx="6229350" cy="0"/>
          </a:xfrm>
          <a:prstGeom prst="line">
            <a:avLst/>
          </a:prstGeom>
          <a:ln w="12700" cap="rnd">
            <a:solidFill>
              <a:srgbClr val="387B9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5">
            <a:extLst>
              <a:ext uri="{FF2B5EF4-FFF2-40B4-BE49-F238E27FC236}">
                <a16:creationId xmlns:a16="http://schemas.microsoft.com/office/drawing/2014/main" id="{13393A3D-2333-43E2-8DFF-EE0BDA65A6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480272" y="1622663"/>
            <a:ext cx="1150303" cy="1150303"/>
          </a:xfrm>
          <a:prstGeom prst="rect">
            <a:avLst/>
          </a:prstGeom>
        </p:spPr>
      </p:pic>
      <p:pic>
        <p:nvPicPr>
          <p:cNvPr id="19" name="Picture 16">
            <a:extLst>
              <a:ext uri="{FF2B5EF4-FFF2-40B4-BE49-F238E27FC236}">
                <a16:creationId xmlns:a16="http://schemas.microsoft.com/office/drawing/2014/main" id="{41F01112-F57A-449A-91B1-E798A8344AD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559132" y="1622663"/>
            <a:ext cx="1150303" cy="1150303"/>
          </a:xfrm>
          <a:prstGeom prst="rect">
            <a:avLst/>
          </a:prstGeom>
        </p:spPr>
      </p:pic>
      <p:pic>
        <p:nvPicPr>
          <p:cNvPr id="22" name="Picture 12">
            <a:extLst>
              <a:ext uri="{FF2B5EF4-FFF2-40B4-BE49-F238E27FC236}">
                <a16:creationId xmlns:a16="http://schemas.microsoft.com/office/drawing/2014/main" id="{9D991CCE-5949-4252-9C70-89AF553D74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542" b="13751"/>
          <a:stretch/>
        </p:blipFill>
        <p:spPr>
          <a:xfrm>
            <a:off x="4373446" y="6463460"/>
            <a:ext cx="3445109" cy="402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459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11">
            <a:extLst>
              <a:ext uri="{FF2B5EF4-FFF2-40B4-BE49-F238E27FC236}">
                <a16:creationId xmlns:a16="http://schemas.microsoft.com/office/drawing/2014/main" id="{4E11FD69-5251-42EE-B41F-BB92E4CE0DD3}"/>
              </a:ext>
            </a:extLst>
          </p:cNvPr>
          <p:cNvCxnSpPr>
            <a:cxnSpLocks/>
          </p:cNvCxnSpPr>
          <p:nvPr userDrawn="1"/>
        </p:nvCxnSpPr>
        <p:spPr>
          <a:xfrm>
            <a:off x="2072024" y="561131"/>
            <a:ext cx="8047953" cy="0"/>
          </a:xfrm>
          <a:prstGeom prst="line">
            <a:avLst/>
          </a:prstGeom>
          <a:ln w="28575" cap="rnd">
            <a:solidFill>
              <a:srgbClr val="387B9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0A6E3DF-3369-AE4B-A33A-613B1509B6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7224" y="301013"/>
            <a:ext cx="5768454" cy="472361"/>
          </a:xfrm>
          <a:solidFill>
            <a:schemeClr val="accent4"/>
          </a:solidFill>
        </p:spPr>
        <p:txBody>
          <a:bodyPr vert="horz" lIns="0" tIns="28800" rIns="0" bIns="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60D2E4-9085-6342-9C35-EAC610FC1A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0" y="6463929"/>
            <a:ext cx="2133600" cy="365125"/>
          </a:xfrm>
        </p:spPr>
        <p:txBody>
          <a:bodyPr vert="horz" lIns="0" tIns="0" rIns="0" bIns="0" rtlCol="0" anchor="ctr"/>
          <a:lstStyle>
            <a:lvl1pPr>
              <a:defRPr lang="en-US" smtClean="0"/>
            </a:lvl1pPr>
          </a:lstStyle>
          <a:p>
            <a:fld id="{1BB9A246-8B85-4F2E-B065-48D11733BFB8}" type="datetime1">
              <a:rPr lang="en-US" smtClean="0"/>
              <a:pPr/>
              <a:t>9/29/2022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8943A-2E47-DC43-8EA4-17EE9A65B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9976" y="6463459"/>
            <a:ext cx="5032786" cy="348315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>
              <a:defRPr lang="nl-NL" sz="800" kern="1200" dirty="0">
                <a:solidFill>
                  <a:schemeClr val="tx1"/>
                </a:solidFill>
                <a:latin typeface="+mn-lt"/>
                <a:ea typeface="Open Sans Light" panose="020B0604020202020204" charset="0"/>
                <a:cs typeface="Open Sans Light" panose="020B0604020202020204" charset="0"/>
              </a:defRPr>
            </a:lvl1pPr>
          </a:lstStyle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DA8786-45D7-6042-8F98-5365F825F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6200" y="6463929"/>
            <a:ext cx="425824" cy="365125"/>
          </a:xfrm>
        </p:spPr>
        <p:txBody>
          <a:bodyPr vert="horz" lIns="0" tIns="0" rIns="0" bIns="0" rtlCol="0" anchor="ctr"/>
          <a:lstStyle>
            <a:lvl1pPr>
              <a:defRPr lang="en-US" smtClean="0"/>
            </a:lvl1pPr>
          </a:lstStyle>
          <a:p>
            <a:fld id="{63D2515C-A37A-744F-8DA2-E1C9190E5349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323555D0-A87F-4602-9F93-5444AF78B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72024" y="934484"/>
            <a:ext cx="8047953" cy="406954"/>
          </a:xfrm>
          <a:noFill/>
        </p:spPr>
        <p:txBody>
          <a:bodyPr vert="horz" lIns="0" tIns="28800" rIns="0" bIns="0" rtlCol="0" anchor="ctr">
            <a:noAutofit/>
          </a:bodyPr>
          <a:lstStyle>
            <a:lvl1pPr marL="0" indent="0" algn="ctr">
              <a:buNone/>
              <a:defRPr lang="nl-NL" sz="1800" b="1" baseline="0" dirty="0">
                <a:latin typeface="+mj-lt"/>
                <a:ea typeface="+mj-ea"/>
                <a:cs typeface="+mj-cs"/>
              </a:defRPr>
            </a:lvl1pPr>
          </a:lstStyle>
          <a:p>
            <a:pPr marL="228600" lvl="0" indent="-228600" algn="ctr">
              <a:spcBef>
                <a:spcPct val="0"/>
              </a:spcBef>
            </a:pPr>
            <a:r>
              <a:rPr lang="nl-NL"/>
              <a:t>Subtitel</a:t>
            </a:r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CD6C5888-757B-49AC-B2F5-82A03BD8B69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23464" y="2201861"/>
            <a:ext cx="1474507" cy="1474507"/>
          </a:xfrm>
          <a:prstGeom prst="ellipse">
            <a:avLst/>
          </a:prstGeom>
          <a:solidFill>
            <a:schemeClr val="accent2"/>
          </a:solidFill>
        </p:spPr>
        <p:txBody>
          <a:bodyPr wrap="none" bIns="0" anchor="t" anchorCtr="0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/>
              <a:t>Icoon</a:t>
            </a:r>
          </a:p>
        </p:txBody>
      </p:sp>
      <p:sp>
        <p:nvSpPr>
          <p:cNvPr id="13" name="Tijdelijke aanduiding voor afbeelding 9">
            <a:extLst>
              <a:ext uri="{FF2B5EF4-FFF2-40B4-BE49-F238E27FC236}">
                <a16:creationId xmlns:a16="http://schemas.microsoft.com/office/drawing/2014/main" id="{5E726744-4DF3-499B-85AD-BEBAC83A8F0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229916" y="2201861"/>
            <a:ext cx="1474507" cy="1474507"/>
          </a:xfrm>
          <a:prstGeom prst="ellipse">
            <a:avLst/>
          </a:prstGeom>
          <a:solidFill>
            <a:schemeClr val="accent2"/>
          </a:solidFill>
        </p:spPr>
        <p:txBody>
          <a:bodyPr wrap="none" bIns="0" anchor="t" anchorCtr="0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/>
              <a:t>Icoon</a:t>
            </a:r>
          </a:p>
        </p:txBody>
      </p:sp>
      <p:sp>
        <p:nvSpPr>
          <p:cNvPr id="14" name="Tijdelijke aanduiding voor afbeelding 9">
            <a:extLst>
              <a:ext uri="{FF2B5EF4-FFF2-40B4-BE49-F238E27FC236}">
                <a16:creationId xmlns:a16="http://schemas.microsoft.com/office/drawing/2014/main" id="{66FDDCCA-98FA-4FD9-A00E-2603D5D72FF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354197" y="2214541"/>
            <a:ext cx="1474507" cy="1474507"/>
          </a:xfrm>
          <a:prstGeom prst="ellipse">
            <a:avLst/>
          </a:prstGeom>
          <a:solidFill>
            <a:schemeClr val="accent2"/>
          </a:solidFill>
        </p:spPr>
        <p:txBody>
          <a:bodyPr wrap="none" bIns="0" anchor="t" anchorCtr="0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/>
              <a:t>Icoon</a:t>
            </a:r>
          </a:p>
        </p:txBody>
      </p:sp>
      <p:sp>
        <p:nvSpPr>
          <p:cNvPr id="15" name="Tijdelijke aanduiding voor afbeelding 9">
            <a:extLst>
              <a:ext uri="{FF2B5EF4-FFF2-40B4-BE49-F238E27FC236}">
                <a16:creationId xmlns:a16="http://schemas.microsoft.com/office/drawing/2014/main" id="{F7D7C91C-975E-4C0C-9946-511D0ECF614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501171" y="2201860"/>
            <a:ext cx="1474507" cy="1474507"/>
          </a:xfrm>
          <a:prstGeom prst="ellipse">
            <a:avLst/>
          </a:prstGeom>
          <a:solidFill>
            <a:schemeClr val="accent2"/>
          </a:solidFill>
        </p:spPr>
        <p:txBody>
          <a:bodyPr wrap="none" bIns="0" anchor="t" anchorCtr="0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/>
              <a:t>Icoon</a:t>
            </a:r>
          </a:p>
        </p:txBody>
      </p:sp>
      <p:sp>
        <p:nvSpPr>
          <p:cNvPr id="17" name="Tijdelijke aanduiding voor afbeelding 9">
            <a:extLst>
              <a:ext uri="{FF2B5EF4-FFF2-40B4-BE49-F238E27FC236}">
                <a16:creationId xmlns:a16="http://schemas.microsoft.com/office/drawing/2014/main" id="{0124AFAA-D80D-4A12-90C3-05B250F52C3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620213" y="2201860"/>
            <a:ext cx="1474507" cy="1474507"/>
          </a:xfrm>
          <a:prstGeom prst="ellipse">
            <a:avLst/>
          </a:prstGeom>
          <a:solidFill>
            <a:schemeClr val="accent2"/>
          </a:solidFill>
        </p:spPr>
        <p:txBody>
          <a:bodyPr wrap="none" bIns="0" anchor="t" anchorCtr="0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/>
              <a:t>Icoon</a:t>
            </a:r>
          </a:p>
        </p:txBody>
      </p: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8D126A65-B405-449D-A4C1-74ACB5324C79}"/>
              </a:ext>
            </a:extLst>
          </p:cNvPr>
          <p:cNvCxnSpPr/>
          <p:nvPr userDrawn="1"/>
        </p:nvCxnSpPr>
        <p:spPr>
          <a:xfrm>
            <a:off x="1290562" y="4061012"/>
            <a:ext cx="1140311" cy="0"/>
          </a:xfrm>
          <a:prstGeom prst="line">
            <a:avLst/>
          </a:prstGeom>
          <a:ln w="12700" cap="rnd"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53556DC5-104B-487A-AE1E-DAB64B157C95}"/>
              </a:ext>
            </a:extLst>
          </p:cNvPr>
          <p:cNvCxnSpPr/>
          <p:nvPr userDrawn="1"/>
        </p:nvCxnSpPr>
        <p:spPr>
          <a:xfrm>
            <a:off x="3414749" y="4061012"/>
            <a:ext cx="1140311" cy="0"/>
          </a:xfrm>
          <a:prstGeom prst="line">
            <a:avLst/>
          </a:prstGeom>
          <a:ln w="12700" cap="rnd"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21">
            <a:extLst>
              <a:ext uri="{FF2B5EF4-FFF2-40B4-BE49-F238E27FC236}">
                <a16:creationId xmlns:a16="http://schemas.microsoft.com/office/drawing/2014/main" id="{1E40841A-4E82-458A-A492-59AB6E17D33F}"/>
              </a:ext>
            </a:extLst>
          </p:cNvPr>
          <p:cNvCxnSpPr/>
          <p:nvPr userDrawn="1"/>
        </p:nvCxnSpPr>
        <p:spPr>
          <a:xfrm>
            <a:off x="5538936" y="4061012"/>
            <a:ext cx="1140311" cy="0"/>
          </a:xfrm>
          <a:prstGeom prst="line">
            <a:avLst/>
          </a:prstGeom>
          <a:ln w="12700" cap="rnd"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AFD43B21-7BE1-4A1F-8287-58E950575272}"/>
              </a:ext>
            </a:extLst>
          </p:cNvPr>
          <p:cNvCxnSpPr/>
          <p:nvPr userDrawn="1"/>
        </p:nvCxnSpPr>
        <p:spPr>
          <a:xfrm>
            <a:off x="7663123" y="4061012"/>
            <a:ext cx="1140311" cy="0"/>
          </a:xfrm>
          <a:prstGeom prst="line">
            <a:avLst/>
          </a:prstGeom>
          <a:ln w="12700" cap="rnd"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chte verbindingslijn 23">
            <a:extLst>
              <a:ext uri="{FF2B5EF4-FFF2-40B4-BE49-F238E27FC236}">
                <a16:creationId xmlns:a16="http://schemas.microsoft.com/office/drawing/2014/main" id="{A41E3F88-9296-4C57-856B-AC23A4003951}"/>
              </a:ext>
            </a:extLst>
          </p:cNvPr>
          <p:cNvCxnSpPr/>
          <p:nvPr userDrawn="1"/>
        </p:nvCxnSpPr>
        <p:spPr>
          <a:xfrm>
            <a:off x="9787311" y="4061012"/>
            <a:ext cx="1140311" cy="0"/>
          </a:xfrm>
          <a:prstGeom prst="line">
            <a:avLst/>
          </a:prstGeom>
          <a:ln w="12700" cap="rnd"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jdelijke aanduiding voor tekst 25">
            <a:extLst>
              <a:ext uri="{FF2B5EF4-FFF2-40B4-BE49-F238E27FC236}">
                <a16:creationId xmlns:a16="http://schemas.microsoft.com/office/drawing/2014/main" id="{B0EE1C23-2E31-4ADB-878F-6AA1C486E85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9317" y="4225528"/>
            <a:ext cx="2082800" cy="881063"/>
          </a:xfrm>
        </p:spPr>
        <p:txBody>
          <a:bodyPr>
            <a:normAutofit/>
          </a:bodyPr>
          <a:lstStyle>
            <a:lvl1pPr marL="0" indent="0" algn="ctr">
              <a:buNone/>
              <a:defRPr lang="nl-NL" sz="1600" dirty="0" smtClean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7" name="Tijdelijke aanduiding voor tekst 25">
            <a:extLst>
              <a:ext uri="{FF2B5EF4-FFF2-40B4-BE49-F238E27FC236}">
                <a16:creationId xmlns:a16="http://schemas.microsoft.com/office/drawing/2014/main" id="{0533F48C-BC37-4B7E-B7F3-9CEFB4495C0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943504" y="4225528"/>
            <a:ext cx="2082800" cy="881063"/>
          </a:xfrm>
        </p:spPr>
        <p:txBody>
          <a:bodyPr>
            <a:normAutofit/>
          </a:bodyPr>
          <a:lstStyle>
            <a:lvl1pPr marL="0" indent="0" algn="ctr">
              <a:buNone/>
              <a:defRPr lang="nl-NL" sz="1600" dirty="0" smtClean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8" name="Tijdelijke aanduiding voor tekst 25">
            <a:extLst>
              <a:ext uri="{FF2B5EF4-FFF2-40B4-BE49-F238E27FC236}">
                <a16:creationId xmlns:a16="http://schemas.microsoft.com/office/drawing/2014/main" id="{520BF3D7-2FF1-484E-B1BE-71E4F76752C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067691" y="4225528"/>
            <a:ext cx="2082800" cy="881063"/>
          </a:xfrm>
        </p:spPr>
        <p:txBody>
          <a:bodyPr>
            <a:normAutofit/>
          </a:bodyPr>
          <a:lstStyle>
            <a:lvl1pPr marL="0" indent="0" algn="ctr">
              <a:buNone/>
              <a:defRPr lang="nl-NL" sz="1600" dirty="0" smtClean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9" name="Tijdelijke aanduiding voor tekst 25">
            <a:extLst>
              <a:ext uri="{FF2B5EF4-FFF2-40B4-BE49-F238E27FC236}">
                <a16:creationId xmlns:a16="http://schemas.microsoft.com/office/drawing/2014/main" id="{D01D0B5E-4E12-4FAF-8832-9D50D764F0B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191878" y="4225528"/>
            <a:ext cx="2082800" cy="881063"/>
          </a:xfrm>
        </p:spPr>
        <p:txBody>
          <a:bodyPr>
            <a:normAutofit/>
          </a:bodyPr>
          <a:lstStyle>
            <a:lvl1pPr marL="0" indent="0" algn="ctr">
              <a:buNone/>
              <a:defRPr lang="nl-NL" sz="1600" dirty="0" smtClean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0" name="Tijdelijke aanduiding voor tekst 25">
            <a:extLst>
              <a:ext uri="{FF2B5EF4-FFF2-40B4-BE49-F238E27FC236}">
                <a16:creationId xmlns:a16="http://schemas.microsoft.com/office/drawing/2014/main" id="{DB72E39B-534D-436C-B3A6-130EE8C947A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316066" y="4225528"/>
            <a:ext cx="2082800" cy="881063"/>
          </a:xfrm>
        </p:spPr>
        <p:txBody>
          <a:bodyPr>
            <a:normAutofit/>
          </a:bodyPr>
          <a:lstStyle>
            <a:lvl1pPr marL="0" indent="0" algn="ctr">
              <a:buNone/>
              <a:defRPr lang="nl-NL" sz="1600" dirty="0" smtClean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88156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6E3DF-3369-AE4B-A33A-613B1509B6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72025" y="934485"/>
            <a:ext cx="8047952" cy="406954"/>
          </a:xfrm>
        </p:spPr>
        <p:txBody>
          <a:bodyPr vert="horz" wrap="none" lIns="0" tIns="0" rIns="0" bIns="0" rtlCol="0" anchor="ctr" anchorCtr="0">
            <a:noAutofit/>
          </a:bodyPr>
          <a:lstStyle>
            <a:lvl1pPr>
              <a:defRPr lang="en-US" sz="1800" b="0" dirty="0">
                <a:latin typeface="+mj-lt"/>
                <a:ea typeface="Open Sans Light" panose="020B0604020202020204" charset="0"/>
                <a:cs typeface="Open Sans Light" panose="020B0604020202020204" charset="0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60D2E4-9085-6342-9C35-EAC610FC1A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0" y="6463929"/>
            <a:ext cx="2133600" cy="365125"/>
          </a:xfrm>
        </p:spPr>
        <p:txBody>
          <a:bodyPr vert="horz" lIns="0" tIns="0" rIns="0" bIns="0" rtlCol="0" anchor="ctr"/>
          <a:lstStyle>
            <a:lvl1pPr>
              <a:defRPr lang="en-US" smtClean="0"/>
            </a:lvl1pPr>
          </a:lstStyle>
          <a:p>
            <a:fld id="{682085E4-27B6-4FA3-B8FE-8768571194D2}" type="datetime1">
              <a:rPr lang="en-US" smtClean="0"/>
              <a:pPr/>
              <a:t>9/29/2022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8943A-2E47-DC43-8EA4-17EE9A65B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9976" y="6463459"/>
            <a:ext cx="5032786" cy="348315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>
              <a:defRPr lang="nl-NL" sz="800" kern="1200" dirty="0">
                <a:solidFill>
                  <a:schemeClr val="tx1"/>
                </a:solidFill>
                <a:latin typeface="+mn-lt"/>
                <a:ea typeface="Open Sans Light" panose="020B0604020202020204" charset="0"/>
                <a:cs typeface="Open Sans Light" panose="020B0604020202020204" charset="0"/>
              </a:defRPr>
            </a:lvl1pPr>
          </a:lstStyle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DA8786-45D7-6042-8F98-5365F825F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31600" y="6463929"/>
            <a:ext cx="400424" cy="365125"/>
          </a:xfrm>
        </p:spPr>
        <p:txBody>
          <a:bodyPr vert="horz" lIns="0" tIns="0" rIns="0" bIns="0" rtlCol="0" anchor="ctr"/>
          <a:lstStyle>
            <a:lvl1pPr>
              <a:defRPr lang="en-US" smtClean="0"/>
            </a:lvl1pPr>
          </a:lstStyle>
          <a:p>
            <a:fld id="{63D2515C-A37A-744F-8DA2-E1C9190E5349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CD6C5888-757B-49AC-B2F5-82A03BD8B69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23464" y="2201861"/>
            <a:ext cx="1474507" cy="1474507"/>
          </a:xfrm>
          <a:prstGeom prst="ellipse">
            <a:avLst/>
          </a:prstGeom>
          <a:solidFill>
            <a:schemeClr val="accent2"/>
          </a:solidFill>
        </p:spPr>
        <p:txBody>
          <a:bodyPr wrap="none" anchor="t" anchorCtr="0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/>
              <a:t>Icoon</a:t>
            </a:r>
          </a:p>
        </p:txBody>
      </p:sp>
      <p:sp>
        <p:nvSpPr>
          <p:cNvPr id="13" name="Tijdelijke aanduiding voor afbeelding 9">
            <a:extLst>
              <a:ext uri="{FF2B5EF4-FFF2-40B4-BE49-F238E27FC236}">
                <a16:creationId xmlns:a16="http://schemas.microsoft.com/office/drawing/2014/main" id="{5E726744-4DF3-499B-85AD-BEBAC83A8F0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229916" y="2201861"/>
            <a:ext cx="1474507" cy="1474507"/>
          </a:xfrm>
          <a:prstGeom prst="ellipse">
            <a:avLst/>
          </a:prstGeom>
          <a:solidFill>
            <a:schemeClr val="accent2"/>
          </a:solidFill>
        </p:spPr>
        <p:txBody>
          <a:bodyPr wrap="none" anchor="t" anchorCtr="0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/>
              <a:t>Icoon</a:t>
            </a:r>
          </a:p>
        </p:txBody>
      </p:sp>
      <p:sp>
        <p:nvSpPr>
          <p:cNvPr id="14" name="Tijdelijke aanduiding voor afbeelding 9">
            <a:extLst>
              <a:ext uri="{FF2B5EF4-FFF2-40B4-BE49-F238E27FC236}">
                <a16:creationId xmlns:a16="http://schemas.microsoft.com/office/drawing/2014/main" id="{66FDDCCA-98FA-4FD9-A00E-2603D5D72FF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354197" y="2214541"/>
            <a:ext cx="1474507" cy="1474507"/>
          </a:xfrm>
          <a:prstGeom prst="ellipse">
            <a:avLst/>
          </a:prstGeom>
          <a:solidFill>
            <a:schemeClr val="accent2"/>
          </a:solidFill>
        </p:spPr>
        <p:txBody>
          <a:bodyPr wrap="none" anchor="t" anchorCtr="0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/>
              <a:t>Icoon</a:t>
            </a:r>
          </a:p>
        </p:txBody>
      </p:sp>
      <p:sp>
        <p:nvSpPr>
          <p:cNvPr id="15" name="Tijdelijke aanduiding voor afbeelding 9">
            <a:extLst>
              <a:ext uri="{FF2B5EF4-FFF2-40B4-BE49-F238E27FC236}">
                <a16:creationId xmlns:a16="http://schemas.microsoft.com/office/drawing/2014/main" id="{F7D7C91C-975E-4C0C-9946-511D0ECF614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501171" y="2201860"/>
            <a:ext cx="1474507" cy="1474507"/>
          </a:xfrm>
          <a:prstGeom prst="ellipse">
            <a:avLst/>
          </a:prstGeom>
          <a:solidFill>
            <a:schemeClr val="accent2"/>
          </a:solidFill>
        </p:spPr>
        <p:txBody>
          <a:bodyPr wrap="none" anchor="t" anchorCtr="0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/>
              <a:t>Icoon</a:t>
            </a:r>
          </a:p>
        </p:txBody>
      </p:sp>
      <p:sp>
        <p:nvSpPr>
          <p:cNvPr id="17" name="Tijdelijke aanduiding voor afbeelding 9">
            <a:extLst>
              <a:ext uri="{FF2B5EF4-FFF2-40B4-BE49-F238E27FC236}">
                <a16:creationId xmlns:a16="http://schemas.microsoft.com/office/drawing/2014/main" id="{0124AFAA-D80D-4A12-90C3-05B250F52C3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620213" y="2201860"/>
            <a:ext cx="1474507" cy="1474507"/>
          </a:xfrm>
          <a:prstGeom prst="ellipse">
            <a:avLst/>
          </a:prstGeom>
          <a:solidFill>
            <a:schemeClr val="accent2"/>
          </a:solidFill>
        </p:spPr>
        <p:txBody>
          <a:bodyPr wrap="none" anchor="t" anchorCtr="0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/>
              <a:t>Icoon</a:t>
            </a:r>
          </a:p>
        </p:txBody>
      </p: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8D126A65-B405-449D-A4C1-74ACB5324C79}"/>
              </a:ext>
            </a:extLst>
          </p:cNvPr>
          <p:cNvCxnSpPr/>
          <p:nvPr userDrawn="1"/>
        </p:nvCxnSpPr>
        <p:spPr>
          <a:xfrm>
            <a:off x="1290562" y="4061012"/>
            <a:ext cx="1140311" cy="0"/>
          </a:xfrm>
          <a:prstGeom prst="line">
            <a:avLst/>
          </a:prstGeom>
          <a:ln w="12700" cap="rnd"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53556DC5-104B-487A-AE1E-DAB64B157C95}"/>
              </a:ext>
            </a:extLst>
          </p:cNvPr>
          <p:cNvCxnSpPr/>
          <p:nvPr userDrawn="1"/>
        </p:nvCxnSpPr>
        <p:spPr>
          <a:xfrm>
            <a:off x="3414749" y="4061012"/>
            <a:ext cx="1140311" cy="0"/>
          </a:xfrm>
          <a:prstGeom prst="line">
            <a:avLst/>
          </a:prstGeom>
          <a:ln w="12700" cap="rnd"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21">
            <a:extLst>
              <a:ext uri="{FF2B5EF4-FFF2-40B4-BE49-F238E27FC236}">
                <a16:creationId xmlns:a16="http://schemas.microsoft.com/office/drawing/2014/main" id="{1E40841A-4E82-458A-A492-59AB6E17D33F}"/>
              </a:ext>
            </a:extLst>
          </p:cNvPr>
          <p:cNvCxnSpPr/>
          <p:nvPr userDrawn="1"/>
        </p:nvCxnSpPr>
        <p:spPr>
          <a:xfrm>
            <a:off x="5538936" y="4061012"/>
            <a:ext cx="1140311" cy="0"/>
          </a:xfrm>
          <a:prstGeom prst="line">
            <a:avLst/>
          </a:prstGeom>
          <a:ln w="12700" cap="rnd"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AFD43B21-7BE1-4A1F-8287-58E950575272}"/>
              </a:ext>
            </a:extLst>
          </p:cNvPr>
          <p:cNvCxnSpPr/>
          <p:nvPr userDrawn="1"/>
        </p:nvCxnSpPr>
        <p:spPr>
          <a:xfrm>
            <a:off x="7663123" y="4061012"/>
            <a:ext cx="1140311" cy="0"/>
          </a:xfrm>
          <a:prstGeom prst="line">
            <a:avLst/>
          </a:prstGeom>
          <a:ln w="12700" cap="rnd"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chte verbindingslijn 23">
            <a:extLst>
              <a:ext uri="{FF2B5EF4-FFF2-40B4-BE49-F238E27FC236}">
                <a16:creationId xmlns:a16="http://schemas.microsoft.com/office/drawing/2014/main" id="{A41E3F88-9296-4C57-856B-AC23A4003951}"/>
              </a:ext>
            </a:extLst>
          </p:cNvPr>
          <p:cNvCxnSpPr/>
          <p:nvPr userDrawn="1"/>
        </p:nvCxnSpPr>
        <p:spPr>
          <a:xfrm>
            <a:off x="9787311" y="4061012"/>
            <a:ext cx="1140311" cy="0"/>
          </a:xfrm>
          <a:prstGeom prst="line">
            <a:avLst/>
          </a:prstGeom>
          <a:ln w="12700" cap="rnd"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jdelijke aanduiding voor tekst 25">
            <a:extLst>
              <a:ext uri="{FF2B5EF4-FFF2-40B4-BE49-F238E27FC236}">
                <a16:creationId xmlns:a16="http://schemas.microsoft.com/office/drawing/2014/main" id="{B0EE1C23-2E31-4ADB-878F-6AA1C486E85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9317" y="4225528"/>
            <a:ext cx="2082800" cy="881063"/>
          </a:xfrm>
        </p:spPr>
        <p:txBody>
          <a:bodyPr>
            <a:normAutofit/>
          </a:bodyPr>
          <a:lstStyle>
            <a:lvl1pPr marL="0" indent="0" algn="ctr">
              <a:buNone/>
              <a:defRPr lang="nl-NL" sz="1600" dirty="0" smtClean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7" name="Tijdelijke aanduiding voor tekst 25">
            <a:extLst>
              <a:ext uri="{FF2B5EF4-FFF2-40B4-BE49-F238E27FC236}">
                <a16:creationId xmlns:a16="http://schemas.microsoft.com/office/drawing/2014/main" id="{0533F48C-BC37-4B7E-B7F3-9CEFB4495C0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943504" y="4225528"/>
            <a:ext cx="2082800" cy="881063"/>
          </a:xfrm>
        </p:spPr>
        <p:txBody>
          <a:bodyPr>
            <a:normAutofit/>
          </a:bodyPr>
          <a:lstStyle>
            <a:lvl1pPr marL="0" indent="0" algn="ctr">
              <a:buNone/>
              <a:defRPr lang="nl-NL" sz="1600" dirty="0" smtClean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8" name="Tijdelijke aanduiding voor tekst 25">
            <a:extLst>
              <a:ext uri="{FF2B5EF4-FFF2-40B4-BE49-F238E27FC236}">
                <a16:creationId xmlns:a16="http://schemas.microsoft.com/office/drawing/2014/main" id="{520BF3D7-2FF1-484E-B1BE-71E4F76752C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067691" y="4225528"/>
            <a:ext cx="2082800" cy="881063"/>
          </a:xfrm>
        </p:spPr>
        <p:txBody>
          <a:bodyPr>
            <a:normAutofit/>
          </a:bodyPr>
          <a:lstStyle>
            <a:lvl1pPr marL="0" indent="0" algn="ctr">
              <a:buNone/>
              <a:defRPr lang="nl-NL" sz="1600" dirty="0" smtClean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9" name="Tijdelijke aanduiding voor tekst 25">
            <a:extLst>
              <a:ext uri="{FF2B5EF4-FFF2-40B4-BE49-F238E27FC236}">
                <a16:creationId xmlns:a16="http://schemas.microsoft.com/office/drawing/2014/main" id="{D01D0B5E-4E12-4FAF-8832-9D50D764F0B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191878" y="4225528"/>
            <a:ext cx="2082800" cy="881063"/>
          </a:xfrm>
        </p:spPr>
        <p:txBody>
          <a:bodyPr>
            <a:normAutofit/>
          </a:bodyPr>
          <a:lstStyle>
            <a:lvl1pPr marL="0" indent="0" algn="ctr">
              <a:buNone/>
              <a:defRPr lang="nl-NL" sz="1600" dirty="0" smtClean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0" name="Tijdelijke aanduiding voor tekst 25">
            <a:extLst>
              <a:ext uri="{FF2B5EF4-FFF2-40B4-BE49-F238E27FC236}">
                <a16:creationId xmlns:a16="http://schemas.microsoft.com/office/drawing/2014/main" id="{DB72E39B-534D-436C-B3A6-130EE8C947A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316066" y="4225528"/>
            <a:ext cx="2082800" cy="881063"/>
          </a:xfrm>
        </p:spPr>
        <p:txBody>
          <a:bodyPr>
            <a:normAutofit/>
          </a:bodyPr>
          <a:lstStyle>
            <a:lvl1pPr marL="0" indent="0" algn="ctr">
              <a:buNone/>
              <a:defRPr lang="nl-NL" sz="1600" dirty="0" smtClean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031268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6E3DF-3369-AE4B-A33A-613B1509B6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72025" y="934485"/>
            <a:ext cx="8047952" cy="406954"/>
          </a:xfrm>
        </p:spPr>
        <p:txBody>
          <a:bodyPr vert="horz" wrap="none" lIns="0" tIns="0" rIns="0" bIns="0" rtlCol="0" anchor="ctr" anchorCtr="0">
            <a:noAutofit/>
          </a:bodyPr>
          <a:lstStyle>
            <a:lvl1pPr>
              <a:defRPr lang="en-US" sz="1800" b="0" dirty="0">
                <a:latin typeface="+mj-lt"/>
                <a:ea typeface="Open Sans Light" panose="020B0604020202020204" charset="0"/>
                <a:cs typeface="Open Sans Light" panose="020B0604020202020204" charset="0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60D2E4-9085-6342-9C35-EAC610FC1A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0" y="6463929"/>
            <a:ext cx="2133600" cy="365125"/>
          </a:xfrm>
        </p:spPr>
        <p:txBody>
          <a:bodyPr vert="horz" lIns="0" tIns="0" rIns="0" bIns="0" rtlCol="0" anchor="ctr"/>
          <a:lstStyle>
            <a:lvl1pPr>
              <a:defRPr lang="en-US" smtClean="0"/>
            </a:lvl1pPr>
          </a:lstStyle>
          <a:p>
            <a:fld id="{682085E4-27B6-4FA3-B8FE-8768571194D2}" type="datetime1">
              <a:rPr lang="en-US" smtClean="0"/>
              <a:pPr/>
              <a:t>9/29/2022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8943A-2E47-DC43-8EA4-17EE9A65B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9976" y="6463459"/>
            <a:ext cx="5032786" cy="348315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>
              <a:defRPr lang="nl-NL" sz="800" kern="1200" dirty="0">
                <a:solidFill>
                  <a:schemeClr val="tx1"/>
                </a:solidFill>
                <a:latin typeface="+mn-lt"/>
                <a:ea typeface="Open Sans Light" panose="020B0604020202020204" charset="0"/>
                <a:cs typeface="Open Sans Light" panose="020B0604020202020204" charset="0"/>
              </a:defRPr>
            </a:lvl1pPr>
          </a:lstStyle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DA8786-45D7-6042-8F98-5365F825F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31600" y="6463929"/>
            <a:ext cx="400424" cy="365125"/>
          </a:xfrm>
        </p:spPr>
        <p:txBody>
          <a:bodyPr vert="horz" lIns="0" tIns="0" rIns="0" bIns="0" rtlCol="0" anchor="ctr"/>
          <a:lstStyle>
            <a:lvl1pPr>
              <a:defRPr lang="en-US" smtClean="0"/>
            </a:lvl1pPr>
          </a:lstStyle>
          <a:p>
            <a:fld id="{63D2515C-A37A-744F-8DA2-E1C9190E5349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3" name="Tijdelijke aanduiding voor afbeelding 9">
            <a:extLst>
              <a:ext uri="{FF2B5EF4-FFF2-40B4-BE49-F238E27FC236}">
                <a16:creationId xmlns:a16="http://schemas.microsoft.com/office/drawing/2014/main" id="{5E726744-4DF3-499B-85AD-BEBAC83A8F0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229916" y="2201861"/>
            <a:ext cx="1474507" cy="1474507"/>
          </a:xfrm>
          <a:prstGeom prst="ellipse">
            <a:avLst/>
          </a:prstGeom>
          <a:solidFill>
            <a:schemeClr val="accent2"/>
          </a:solidFill>
        </p:spPr>
        <p:txBody>
          <a:bodyPr wrap="none" anchor="t" anchorCtr="0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/>
              <a:t>Icoon</a:t>
            </a:r>
          </a:p>
        </p:txBody>
      </p:sp>
      <p:sp>
        <p:nvSpPr>
          <p:cNvPr id="14" name="Tijdelijke aanduiding voor afbeelding 9">
            <a:extLst>
              <a:ext uri="{FF2B5EF4-FFF2-40B4-BE49-F238E27FC236}">
                <a16:creationId xmlns:a16="http://schemas.microsoft.com/office/drawing/2014/main" id="{66FDDCCA-98FA-4FD9-A00E-2603D5D72FF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354197" y="2214541"/>
            <a:ext cx="1474507" cy="1474507"/>
          </a:xfrm>
          <a:prstGeom prst="ellipse">
            <a:avLst/>
          </a:prstGeom>
          <a:solidFill>
            <a:schemeClr val="accent2"/>
          </a:solidFill>
        </p:spPr>
        <p:txBody>
          <a:bodyPr wrap="none" anchor="t" anchorCtr="0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/>
              <a:t>Icoon</a:t>
            </a:r>
          </a:p>
        </p:txBody>
      </p:sp>
      <p:sp>
        <p:nvSpPr>
          <p:cNvPr id="15" name="Tijdelijke aanduiding voor afbeelding 9">
            <a:extLst>
              <a:ext uri="{FF2B5EF4-FFF2-40B4-BE49-F238E27FC236}">
                <a16:creationId xmlns:a16="http://schemas.microsoft.com/office/drawing/2014/main" id="{F7D7C91C-975E-4C0C-9946-511D0ECF614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501171" y="2201860"/>
            <a:ext cx="1474507" cy="1474507"/>
          </a:xfrm>
          <a:prstGeom prst="ellipse">
            <a:avLst/>
          </a:prstGeom>
          <a:solidFill>
            <a:schemeClr val="accent2"/>
          </a:solidFill>
        </p:spPr>
        <p:txBody>
          <a:bodyPr wrap="none" anchor="t" anchorCtr="0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/>
              <a:t>Icoon</a:t>
            </a:r>
          </a:p>
        </p:txBody>
      </p: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53556DC5-104B-487A-AE1E-DAB64B157C95}"/>
              </a:ext>
            </a:extLst>
          </p:cNvPr>
          <p:cNvCxnSpPr/>
          <p:nvPr userDrawn="1"/>
        </p:nvCxnSpPr>
        <p:spPr>
          <a:xfrm>
            <a:off x="3414749" y="4061012"/>
            <a:ext cx="1140311" cy="0"/>
          </a:xfrm>
          <a:prstGeom prst="line">
            <a:avLst/>
          </a:prstGeom>
          <a:ln w="12700" cap="rnd"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21">
            <a:extLst>
              <a:ext uri="{FF2B5EF4-FFF2-40B4-BE49-F238E27FC236}">
                <a16:creationId xmlns:a16="http://schemas.microsoft.com/office/drawing/2014/main" id="{1E40841A-4E82-458A-A492-59AB6E17D33F}"/>
              </a:ext>
            </a:extLst>
          </p:cNvPr>
          <p:cNvCxnSpPr/>
          <p:nvPr userDrawn="1"/>
        </p:nvCxnSpPr>
        <p:spPr>
          <a:xfrm>
            <a:off x="5538936" y="4061012"/>
            <a:ext cx="1140311" cy="0"/>
          </a:xfrm>
          <a:prstGeom prst="line">
            <a:avLst/>
          </a:prstGeom>
          <a:ln w="12700" cap="rnd"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AFD43B21-7BE1-4A1F-8287-58E950575272}"/>
              </a:ext>
            </a:extLst>
          </p:cNvPr>
          <p:cNvCxnSpPr/>
          <p:nvPr userDrawn="1"/>
        </p:nvCxnSpPr>
        <p:spPr>
          <a:xfrm>
            <a:off x="7663123" y="4061012"/>
            <a:ext cx="1140311" cy="0"/>
          </a:xfrm>
          <a:prstGeom prst="line">
            <a:avLst/>
          </a:prstGeom>
          <a:ln w="12700" cap="rnd"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jdelijke aanduiding voor tekst 25">
            <a:extLst>
              <a:ext uri="{FF2B5EF4-FFF2-40B4-BE49-F238E27FC236}">
                <a16:creationId xmlns:a16="http://schemas.microsoft.com/office/drawing/2014/main" id="{0533F48C-BC37-4B7E-B7F3-9CEFB4495C0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943504" y="4225528"/>
            <a:ext cx="2082800" cy="881063"/>
          </a:xfrm>
        </p:spPr>
        <p:txBody>
          <a:bodyPr>
            <a:normAutofit/>
          </a:bodyPr>
          <a:lstStyle>
            <a:lvl1pPr marL="0" indent="0" algn="ctr">
              <a:buNone/>
              <a:defRPr lang="nl-NL" sz="1600" dirty="0" smtClean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8" name="Tijdelijke aanduiding voor tekst 25">
            <a:extLst>
              <a:ext uri="{FF2B5EF4-FFF2-40B4-BE49-F238E27FC236}">
                <a16:creationId xmlns:a16="http://schemas.microsoft.com/office/drawing/2014/main" id="{520BF3D7-2FF1-484E-B1BE-71E4F76752C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067691" y="4225528"/>
            <a:ext cx="2082800" cy="881063"/>
          </a:xfrm>
        </p:spPr>
        <p:txBody>
          <a:bodyPr>
            <a:normAutofit/>
          </a:bodyPr>
          <a:lstStyle>
            <a:lvl1pPr marL="0" indent="0" algn="ctr">
              <a:buNone/>
              <a:defRPr lang="nl-NL" sz="1600" dirty="0" smtClean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9" name="Tijdelijke aanduiding voor tekst 25">
            <a:extLst>
              <a:ext uri="{FF2B5EF4-FFF2-40B4-BE49-F238E27FC236}">
                <a16:creationId xmlns:a16="http://schemas.microsoft.com/office/drawing/2014/main" id="{D01D0B5E-4E12-4FAF-8832-9D50D764F0B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191878" y="4225528"/>
            <a:ext cx="2082800" cy="881063"/>
          </a:xfrm>
        </p:spPr>
        <p:txBody>
          <a:bodyPr>
            <a:normAutofit/>
          </a:bodyPr>
          <a:lstStyle>
            <a:lvl1pPr marL="0" indent="0" algn="ctr">
              <a:buNone/>
              <a:defRPr lang="nl-NL" sz="1600" dirty="0" smtClean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cxnSp>
        <p:nvCxnSpPr>
          <p:cNvPr id="25" name="Straight Connector 11">
            <a:extLst>
              <a:ext uri="{FF2B5EF4-FFF2-40B4-BE49-F238E27FC236}">
                <a16:creationId xmlns:a16="http://schemas.microsoft.com/office/drawing/2014/main" id="{8FE782F7-7968-784B-9EE5-8537B305E1E3}"/>
              </a:ext>
            </a:extLst>
          </p:cNvPr>
          <p:cNvCxnSpPr>
            <a:cxnSpLocks/>
          </p:cNvCxnSpPr>
          <p:nvPr userDrawn="1"/>
        </p:nvCxnSpPr>
        <p:spPr>
          <a:xfrm>
            <a:off x="2072024" y="561131"/>
            <a:ext cx="8047953" cy="0"/>
          </a:xfrm>
          <a:prstGeom prst="line">
            <a:avLst/>
          </a:prstGeom>
          <a:ln w="28575" cap="rnd">
            <a:solidFill>
              <a:srgbClr val="387B9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11">
            <a:extLst>
              <a:ext uri="{FF2B5EF4-FFF2-40B4-BE49-F238E27FC236}">
                <a16:creationId xmlns:a16="http://schemas.microsoft.com/office/drawing/2014/main" id="{2A86BB51-F588-B849-B2EE-9268E13BE46E}"/>
              </a:ext>
            </a:extLst>
          </p:cNvPr>
          <p:cNvCxnSpPr>
            <a:cxnSpLocks/>
          </p:cNvCxnSpPr>
          <p:nvPr userDrawn="1"/>
        </p:nvCxnSpPr>
        <p:spPr>
          <a:xfrm>
            <a:off x="2072024" y="561131"/>
            <a:ext cx="8047953" cy="0"/>
          </a:xfrm>
          <a:prstGeom prst="line">
            <a:avLst/>
          </a:prstGeom>
          <a:ln w="28575" cap="rnd">
            <a:solidFill>
              <a:srgbClr val="387B9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itle 1">
            <a:extLst>
              <a:ext uri="{FF2B5EF4-FFF2-40B4-BE49-F238E27FC236}">
                <a16:creationId xmlns:a16="http://schemas.microsoft.com/office/drawing/2014/main" id="{F3196DAD-6652-DE49-BFDC-5B6A92D47118}"/>
              </a:ext>
            </a:extLst>
          </p:cNvPr>
          <p:cNvSpPr txBox="1">
            <a:spLocks/>
          </p:cNvSpPr>
          <p:nvPr userDrawn="1"/>
        </p:nvSpPr>
        <p:spPr>
          <a:xfrm>
            <a:off x="3207224" y="301013"/>
            <a:ext cx="5768454" cy="472361"/>
          </a:xfrm>
          <a:prstGeom prst="rect">
            <a:avLst/>
          </a:prstGeom>
          <a:solidFill>
            <a:schemeClr val="accent4"/>
          </a:solidFill>
        </p:spPr>
        <p:txBody>
          <a:bodyPr vert="horz" lIns="0" tIns="28800" rIns="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57406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6E3DF-3369-AE4B-A33A-613B1509B6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72025" y="934485"/>
            <a:ext cx="8047952" cy="406954"/>
          </a:xfrm>
        </p:spPr>
        <p:txBody>
          <a:bodyPr vert="horz" wrap="none" lIns="0" tIns="0" rIns="0" bIns="0" rtlCol="0" anchor="ctr" anchorCtr="0">
            <a:noAutofit/>
          </a:bodyPr>
          <a:lstStyle>
            <a:lvl1pPr>
              <a:defRPr lang="en-US" sz="1800" b="0" dirty="0">
                <a:latin typeface="+mj-lt"/>
                <a:ea typeface="Open Sans Light" panose="020B0604020202020204" charset="0"/>
                <a:cs typeface="Open Sans Light" panose="020B0604020202020204" charset="0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60D2E4-9085-6342-9C35-EAC610FC1A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0" y="6463929"/>
            <a:ext cx="2133600" cy="365125"/>
          </a:xfrm>
        </p:spPr>
        <p:txBody>
          <a:bodyPr vert="horz" lIns="0" tIns="0" rIns="0" bIns="0" rtlCol="0" anchor="ctr"/>
          <a:lstStyle>
            <a:lvl1pPr>
              <a:defRPr lang="en-US" smtClean="0"/>
            </a:lvl1pPr>
          </a:lstStyle>
          <a:p>
            <a:fld id="{682085E4-27B6-4FA3-B8FE-8768571194D2}" type="datetime1">
              <a:rPr lang="en-US" smtClean="0"/>
              <a:pPr/>
              <a:t>9/29/2022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8943A-2E47-DC43-8EA4-17EE9A65B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9976" y="6463459"/>
            <a:ext cx="5032786" cy="348315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>
              <a:defRPr lang="nl-NL" sz="800" kern="1200" dirty="0">
                <a:solidFill>
                  <a:schemeClr val="tx1"/>
                </a:solidFill>
                <a:latin typeface="+mn-lt"/>
                <a:ea typeface="Open Sans Light" panose="020B0604020202020204" charset="0"/>
                <a:cs typeface="Open Sans Light" panose="020B0604020202020204" charset="0"/>
              </a:defRPr>
            </a:lvl1pPr>
          </a:lstStyle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DA8786-45D7-6042-8F98-5365F825F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31600" y="6463929"/>
            <a:ext cx="400424" cy="365125"/>
          </a:xfrm>
        </p:spPr>
        <p:txBody>
          <a:bodyPr vert="horz" lIns="0" tIns="0" rIns="0" bIns="0" rtlCol="0" anchor="ctr"/>
          <a:lstStyle>
            <a:lvl1pPr>
              <a:defRPr lang="en-US" smtClean="0"/>
            </a:lvl1pPr>
          </a:lstStyle>
          <a:p>
            <a:fld id="{63D2515C-A37A-744F-8DA2-E1C9190E5349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4" name="Tijdelijke aanduiding voor afbeelding 9">
            <a:extLst>
              <a:ext uri="{FF2B5EF4-FFF2-40B4-BE49-F238E27FC236}">
                <a16:creationId xmlns:a16="http://schemas.microsoft.com/office/drawing/2014/main" id="{66FDDCCA-98FA-4FD9-A00E-2603D5D72FF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55499" y="2214541"/>
            <a:ext cx="1474507" cy="1474507"/>
          </a:xfrm>
          <a:prstGeom prst="ellipse">
            <a:avLst/>
          </a:prstGeom>
          <a:solidFill>
            <a:schemeClr val="accent2"/>
          </a:solidFill>
        </p:spPr>
        <p:txBody>
          <a:bodyPr wrap="none" anchor="t" anchorCtr="0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/>
              <a:t>Icoon</a:t>
            </a:r>
          </a:p>
        </p:txBody>
      </p:sp>
      <p:sp>
        <p:nvSpPr>
          <p:cNvPr id="15" name="Tijdelijke aanduiding voor afbeelding 9">
            <a:extLst>
              <a:ext uri="{FF2B5EF4-FFF2-40B4-BE49-F238E27FC236}">
                <a16:creationId xmlns:a16="http://schemas.microsoft.com/office/drawing/2014/main" id="{F7D7C91C-975E-4C0C-9946-511D0ECF614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402473" y="2201860"/>
            <a:ext cx="1474507" cy="1474507"/>
          </a:xfrm>
          <a:prstGeom prst="ellipse">
            <a:avLst/>
          </a:prstGeom>
          <a:solidFill>
            <a:schemeClr val="accent2"/>
          </a:solidFill>
        </p:spPr>
        <p:txBody>
          <a:bodyPr wrap="none" anchor="t" anchorCtr="0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/>
              <a:t>Icoon</a:t>
            </a:r>
          </a:p>
        </p:txBody>
      </p:sp>
      <p:cxnSp>
        <p:nvCxnSpPr>
          <p:cNvPr id="22" name="Rechte verbindingslijn 21">
            <a:extLst>
              <a:ext uri="{FF2B5EF4-FFF2-40B4-BE49-F238E27FC236}">
                <a16:creationId xmlns:a16="http://schemas.microsoft.com/office/drawing/2014/main" id="{1E40841A-4E82-458A-A492-59AB6E17D33F}"/>
              </a:ext>
            </a:extLst>
          </p:cNvPr>
          <p:cNvCxnSpPr/>
          <p:nvPr userDrawn="1"/>
        </p:nvCxnSpPr>
        <p:spPr>
          <a:xfrm>
            <a:off x="4440238" y="4061012"/>
            <a:ext cx="1140311" cy="0"/>
          </a:xfrm>
          <a:prstGeom prst="line">
            <a:avLst/>
          </a:prstGeom>
          <a:ln w="12700" cap="rnd"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AFD43B21-7BE1-4A1F-8287-58E950575272}"/>
              </a:ext>
            </a:extLst>
          </p:cNvPr>
          <p:cNvCxnSpPr/>
          <p:nvPr userDrawn="1"/>
        </p:nvCxnSpPr>
        <p:spPr>
          <a:xfrm>
            <a:off x="6564425" y="4061012"/>
            <a:ext cx="1140311" cy="0"/>
          </a:xfrm>
          <a:prstGeom prst="line">
            <a:avLst/>
          </a:prstGeom>
          <a:ln w="12700" cap="rnd"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ijdelijke aanduiding voor tekst 25">
            <a:extLst>
              <a:ext uri="{FF2B5EF4-FFF2-40B4-BE49-F238E27FC236}">
                <a16:creationId xmlns:a16="http://schemas.microsoft.com/office/drawing/2014/main" id="{520BF3D7-2FF1-484E-B1BE-71E4F76752C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968993" y="4225528"/>
            <a:ext cx="2082800" cy="881063"/>
          </a:xfrm>
        </p:spPr>
        <p:txBody>
          <a:bodyPr>
            <a:normAutofit/>
          </a:bodyPr>
          <a:lstStyle>
            <a:lvl1pPr marL="0" indent="0" algn="ctr">
              <a:buNone/>
              <a:defRPr lang="nl-NL" sz="1600" dirty="0" smtClean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9" name="Tijdelijke aanduiding voor tekst 25">
            <a:extLst>
              <a:ext uri="{FF2B5EF4-FFF2-40B4-BE49-F238E27FC236}">
                <a16:creationId xmlns:a16="http://schemas.microsoft.com/office/drawing/2014/main" id="{D01D0B5E-4E12-4FAF-8832-9D50D764F0B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093180" y="4225528"/>
            <a:ext cx="2082800" cy="881063"/>
          </a:xfrm>
        </p:spPr>
        <p:txBody>
          <a:bodyPr>
            <a:normAutofit/>
          </a:bodyPr>
          <a:lstStyle>
            <a:lvl1pPr marL="0" indent="0" algn="ctr">
              <a:buNone/>
              <a:defRPr lang="nl-NL" sz="1600" dirty="0" smtClean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cxnSp>
        <p:nvCxnSpPr>
          <p:cNvPr id="16" name="Straight Connector 11">
            <a:extLst>
              <a:ext uri="{FF2B5EF4-FFF2-40B4-BE49-F238E27FC236}">
                <a16:creationId xmlns:a16="http://schemas.microsoft.com/office/drawing/2014/main" id="{51DDF5C6-74A0-9B42-97A1-8847AFD4F8A5}"/>
              </a:ext>
            </a:extLst>
          </p:cNvPr>
          <p:cNvCxnSpPr>
            <a:cxnSpLocks/>
          </p:cNvCxnSpPr>
          <p:nvPr userDrawn="1"/>
        </p:nvCxnSpPr>
        <p:spPr>
          <a:xfrm>
            <a:off x="2072024" y="561131"/>
            <a:ext cx="8047953" cy="0"/>
          </a:xfrm>
          <a:prstGeom prst="line">
            <a:avLst/>
          </a:prstGeom>
          <a:ln w="28575" cap="rnd">
            <a:solidFill>
              <a:srgbClr val="387B9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5034C509-4F81-FB4C-9E7E-937FD708B39B}"/>
              </a:ext>
            </a:extLst>
          </p:cNvPr>
          <p:cNvSpPr txBox="1">
            <a:spLocks/>
          </p:cNvSpPr>
          <p:nvPr userDrawn="1"/>
        </p:nvSpPr>
        <p:spPr>
          <a:xfrm>
            <a:off x="3207224" y="301013"/>
            <a:ext cx="5768454" cy="472361"/>
          </a:xfrm>
          <a:prstGeom prst="rect">
            <a:avLst/>
          </a:prstGeom>
          <a:solidFill>
            <a:schemeClr val="accent4"/>
          </a:solidFill>
        </p:spPr>
        <p:txBody>
          <a:bodyPr vert="horz" lIns="0" tIns="28800" rIns="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12824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31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3FD6D89-5A5A-FF4A-A3CA-681DEF730F9D}"/>
              </a:ext>
            </a:extLst>
          </p:cNvPr>
          <p:cNvSpPr/>
          <p:nvPr userDrawn="1"/>
        </p:nvSpPr>
        <p:spPr>
          <a:xfrm>
            <a:off x="0" y="6394010"/>
            <a:ext cx="12192000" cy="472361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A8B8E9-B285-DE4F-8391-C59DA7A7B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301013"/>
            <a:ext cx="10801350" cy="472361"/>
          </a:xfrm>
          <a:prstGeom prst="rect">
            <a:avLst/>
          </a:prstGeom>
        </p:spPr>
        <p:txBody>
          <a:bodyPr vert="horz" lIns="0" tIns="28800" rIns="0" bIns="0" rtlCol="0" anchor="ctr">
            <a:noAutofit/>
          </a:bodyPr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8857BD-E74A-CE42-9C81-614B0D4DB9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1341438"/>
            <a:ext cx="10801350" cy="45802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765A67-8A23-8F4B-B8C1-E2E4797018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1999" y="6463929"/>
            <a:ext cx="212222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2"/>
                </a:solidFill>
                <a:latin typeface="+mn-lt"/>
                <a:ea typeface="Open Sans Light" panose="020B0604020202020204" charset="0"/>
                <a:cs typeface="Open Sans Light" panose="020B0604020202020204" charset="0"/>
              </a:defRPr>
            </a:lvl1pPr>
          </a:lstStyle>
          <a:p>
            <a:fld id="{6F3341E8-3378-4079-8E6F-73EF8D0A8D7D}" type="datetime1">
              <a:rPr lang="en-US" smtClean="0"/>
              <a:pPr/>
              <a:t>9/29/2022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F3F877-318C-F14D-BDA6-BEA7AB14F5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6674" y="6463929"/>
            <a:ext cx="43534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2"/>
                </a:solidFill>
                <a:latin typeface="+mn-lt"/>
                <a:ea typeface="Open Sans Light" panose="020B0604020202020204" charset="0"/>
                <a:cs typeface="Open Sans Light" panose="020B0604020202020204" charset="0"/>
              </a:defRPr>
            </a:lvl1pPr>
          </a:lstStyle>
          <a:p>
            <a:fld id="{63D2515C-A37A-744F-8DA2-E1C9190E5349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28BD0E-D927-6A4E-A176-D97779E4B5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0453"/>
          <a:stretch/>
        </p:blipFill>
        <p:spPr>
          <a:xfrm>
            <a:off x="-3425" y="6394010"/>
            <a:ext cx="1884376" cy="47236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C44A484-B33E-F142-A08B-7D08ED369066}"/>
              </a:ext>
            </a:extLst>
          </p:cNvPr>
          <p:cNvCxnSpPr/>
          <p:nvPr userDrawn="1"/>
        </p:nvCxnSpPr>
        <p:spPr>
          <a:xfrm flipH="1">
            <a:off x="0" y="6394010"/>
            <a:ext cx="12192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2">
            <a:extLst>
              <a:ext uri="{FF2B5EF4-FFF2-40B4-BE49-F238E27FC236}">
                <a16:creationId xmlns:a16="http://schemas.microsoft.com/office/drawing/2014/main" id="{A1222885-C868-473A-A4CB-929EBA298642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7342" y="6451917"/>
            <a:ext cx="972209" cy="37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513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Open Sans Light" panose="020B0604020202020204" charset="0"/>
          <a:cs typeface="Open Sans Light" panose="020B060402020202020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Open Sans Light" panose="020B0604020202020204" charset="0"/>
          <a:ea typeface="Open Sans Light" panose="020B0604020202020204" charset="0"/>
          <a:cs typeface="Open Sans Light" panose="020B060402020202020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Open Sans Light" panose="020B0604020202020204" charset="0"/>
          <a:ea typeface="Open Sans Light" panose="020B0604020202020204" charset="0"/>
          <a:cs typeface="Open Sans Light" panose="020B060402020202020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Open Sans Light" panose="020B0604020202020204" charset="0"/>
          <a:ea typeface="Open Sans Light" panose="020B0604020202020204" charset="0"/>
          <a:cs typeface="Open Sans Light" panose="020B060402020202020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Open Sans Light" panose="020B0604020202020204" charset="0"/>
          <a:ea typeface="Open Sans Light" panose="020B0604020202020204" charset="0"/>
          <a:cs typeface="Open Sans Light" panose="020B060402020202020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438">
          <p15:clr>
            <a:srgbClr val="F26B43"/>
          </p15:clr>
        </p15:guide>
        <p15:guide id="4" pos="7242">
          <p15:clr>
            <a:srgbClr val="F26B43"/>
          </p15:clr>
        </p15:guide>
        <p15:guide id="5" orient="horz" pos="845">
          <p15:clr>
            <a:srgbClr val="F26B43"/>
          </p15:clr>
        </p15:guide>
        <p15:guide id="6" orient="horz" pos="3725">
          <p15:clr>
            <a:srgbClr val="F26B43"/>
          </p15:clr>
        </p15:guide>
        <p15:guide id="7" orient="horz" pos="34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0"/>
            <a:ext cx="214947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ep 1"/>
          <p:cNvGrpSpPr/>
          <p:nvPr/>
        </p:nvGrpSpPr>
        <p:grpSpPr>
          <a:xfrm>
            <a:off x="-7374" y="6415994"/>
            <a:ext cx="4949825" cy="449261"/>
            <a:chOff x="0" y="6408737"/>
            <a:chExt cx="4949825" cy="449261"/>
          </a:xfrm>
          <a:solidFill>
            <a:schemeClr val="bg2"/>
          </a:solidFill>
        </p:grpSpPr>
        <p:sp>
          <p:nvSpPr>
            <p:cNvPr id="13" name="Freeform 5"/>
            <p:cNvSpPr>
              <a:spLocks noChangeAspect="1"/>
            </p:cNvSpPr>
            <p:nvPr/>
          </p:nvSpPr>
          <p:spPr bwMode="auto">
            <a:xfrm>
              <a:off x="0" y="6408737"/>
              <a:ext cx="2692044" cy="449261"/>
            </a:xfrm>
            <a:custGeom>
              <a:avLst/>
              <a:gdLst>
                <a:gd name="T0" fmla="*/ 9702800 w 12672"/>
                <a:gd name="T1" fmla="*/ 1619250 h 2116"/>
                <a:gd name="T2" fmla="*/ 0 w 12672"/>
                <a:gd name="T3" fmla="*/ 1619250 h 2116"/>
                <a:gd name="T4" fmla="*/ 0 w 12672"/>
                <a:gd name="T5" fmla="*/ 0 h 2116"/>
                <a:gd name="T6" fmla="*/ 8082604 w 12672"/>
                <a:gd name="T7" fmla="*/ 0 h 2116"/>
                <a:gd name="T8" fmla="*/ 8166064 w 12672"/>
                <a:gd name="T9" fmla="*/ 2296 h 2116"/>
                <a:gd name="T10" fmla="*/ 8248758 w 12672"/>
                <a:gd name="T11" fmla="*/ 8418 h 2116"/>
                <a:gd name="T12" fmla="*/ 8329155 w 12672"/>
                <a:gd name="T13" fmla="*/ 19131 h 2116"/>
                <a:gd name="T14" fmla="*/ 8409553 w 12672"/>
                <a:gd name="T15" fmla="*/ 33671 h 2116"/>
                <a:gd name="T16" fmla="*/ 8487653 w 12672"/>
                <a:gd name="T17" fmla="*/ 51271 h 2116"/>
                <a:gd name="T18" fmla="*/ 8564222 w 12672"/>
                <a:gd name="T19" fmla="*/ 72698 h 2116"/>
                <a:gd name="T20" fmla="*/ 8640025 w 12672"/>
                <a:gd name="T21" fmla="*/ 98716 h 2116"/>
                <a:gd name="T22" fmla="*/ 8712765 w 12672"/>
                <a:gd name="T23" fmla="*/ 127030 h 2116"/>
                <a:gd name="T24" fmla="*/ 8785506 w 12672"/>
                <a:gd name="T25" fmla="*/ 159170 h 2116"/>
                <a:gd name="T26" fmla="*/ 8854418 w 12672"/>
                <a:gd name="T27" fmla="*/ 195136 h 2116"/>
                <a:gd name="T28" fmla="*/ 8922564 w 12672"/>
                <a:gd name="T29" fmla="*/ 234929 h 2116"/>
                <a:gd name="T30" fmla="*/ 8988413 w 12672"/>
                <a:gd name="T31" fmla="*/ 276252 h 2116"/>
                <a:gd name="T32" fmla="*/ 9052731 w 12672"/>
                <a:gd name="T33" fmla="*/ 321401 h 2116"/>
                <a:gd name="T34" fmla="*/ 9113220 w 12672"/>
                <a:gd name="T35" fmla="*/ 370377 h 2116"/>
                <a:gd name="T36" fmla="*/ 9172944 w 12672"/>
                <a:gd name="T37" fmla="*/ 420117 h 2116"/>
                <a:gd name="T38" fmla="*/ 9228839 w 12672"/>
                <a:gd name="T39" fmla="*/ 473684 h 2116"/>
                <a:gd name="T40" fmla="*/ 9282437 w 12672"/>
                <a:gd name="T41" fmla="*/ 531077 h 2116"/>
                <a:gd name="T42" fmla="*/ 9333738 w 12672"/>
                <a:gd name="T43" fmla="*/ 589236 h 2116"/>
                <a:gd name="T44" fmla="*/ 9381211 w 12672"/>
                <a:gd name="T45" fmla="*/ 650455 h 2116"/>
                <a:gd name="T46" fmla="*/ 9426387 w 12672"/>
                <a:gd name="T47" fmla="*/ 714735 h 2116"/>
                <a:gd name="T48" fmla="*/ 9468499 w 12672"/>
                <a:gd name="T49" fmla="*/ 779781 h 2116"/>
                <a:gd name="T50" fmla="*/ 9507550 w 12672"/>
                <a:gd name="T51" fmla="*/ 847887 h 2116"/>
                <a:gd name="T52" fmla="*/ 9543537 w 12672"/>
                <a:gd name="T53" fmla="*/ 918289 h 2116"/>
                <a:gd name="T54" fmla="*/ 9575696 w 12672"/>
                <a:gd name="T55" fmla="*/ 989457 h 2116"/>
                <a:gd name="T56" fmla="*/ 9604792 w 12672"/>
                <a:gd name="T57" fmla="*/ 1062920 h 2116"/>
                <a:gd name="T58" fmla="*/ 9630060 w 12672"/>
                <a:gd name="T59" fmla="*/ 1137913 h 2116"/>
                <a:gd name="T60" fmla="*/ 9651499 w 12672"/>
                <a:gd name="T61" fmla="*/ 1214438 h 2116"/>
                <a:gd name="T62" fmla="*/ 9670641 w 12672"/>
                <a:gd name="T63" fmla="*/ 1293257 h 2116"/>
                <a:gd name="T64" fmla="*/ 9685189 w 12672"/>
                <a:gd name="T65" fmla="*/ 1372842 h 2116"/>
                <a:gd name="T66" fmla="*/ 9694377 w 12672"/>
                <a:gd name="T67" fmla="*/ 1453958 h 2116"/>
                <a:gd name="T68" fmla="*/ 9700503 w 12672"/>
                <a:gd name="T69" fmla="*/ 1535839 h 2116"/>
                <a:gd name="T70" fmla="*/ 9702800 w 12672"/>
                <a:gd name="T71" fmla="*/ 1619250 h 21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672" h="2116">
                  <a:moveTo>
                    <a:pt x="12672" y="2116"/>
                  </a:moveTo>
                  <a:lnTo>
                    <a:pt x="12672" y="2116"/>
                  </a:lnTo>
                  <a:lnTo>
                    <a:pt x="0" y="2116"/>
                  </a:lnTo>
                  <a:lnTo>
                    <a:pt x="0" y="0"/>
                  </a:lnTo>
                  <a:lnTo>
                    <a:pt x="10556" y="0"/>
                  </a:lnTo>
                  <a:lnTo>
                    <a:pt x="10611" y="0"/>
                  </a:lnTo>
                  <a:lnTo>
                    <a:pt x="10665" y="3"/>
                  </a:lnTo>
                  <a:lnTo>
                    <a:pt x="10720" y="6"/>
                  </a:lnTo>
                  <a:lnTo>
                    <a:pt x="10773" y="11"/>
                  </a:lnTo>
                  <a:lnTo>
                    <a:pt x="10825" y="17"/>
                  </a:lnTo>
                  <a:lnTo>
                    <a:pt x="10878" y="25"/>
                  </a:lnTo>
                  <a:lnTo>
                    <a:pt x="10931" y="33"/>
                  </a:lnTo>
                  <a:lnTo>
                    <a:pt x="10983" y="44"/>
                  </a:lnTo>
                  <a:lnTo>
                    <a:pt x="11034" y="54"/>
                  </a:lnTo>
                  <a:lnTo>
                    <a:pt x="11085" y="67"/>
                  </a:lnTo>
                  <a:lnTo>
                    <a:pt x="11135" y="81"/>
                  </a:lnTo>
                  <a:lnTo>
                    <a:pt x="11185" y="95"/>
                  </a:lnTo>
                  <a:lnTo>
                    <a:pt x="11235" y="110"/>
                  </a:lnTo>
                  <a:lnTo>
                    <a:pt x="11284" y="129"/>
                  </a:lnTo>
                  <a:lnTo>
                    <a:pt x="11333" y="146"/>
                  </a:lnTo>
                  <a:lnTo>
                    <a:pt x="11379" y="166"/>
                  </a:lnTo>
                  <a:lnTo>
                    <a:pt x="11428" y="187"/>
                  </a:lnTo>
                  <a:lnTo>
                    <a:pt x="11474" y="208"/>
                  </a:lnTo>
                  <a:lnTo>
                    <a:pt x="11519" y="232"/>
                  </a:lnTo>
                  <a:lnTo>
                    <a:pt x="11564" y="255"/>
                  </a:lnTo>
                  <a:lnTo>
                    <a:pt x="11610" y="280"/>
                  </a:lnTo>
                  <a:lnTo>
                    <a:pt x="11653" y="307"/>
                  </a:lnTo>
                  <a:lnTo>
                    <a:pt x="11697" y="333"/>
                  </a:lnTo>
                  <a:lnTo>
                    <a:pt x="11739" y="361"/>
                  </a:lnTo>
                  <a:lnTo>
                    <a:pt x="11781" y="391"/>
                  </a:lnTo>
                  <a:lnTo>
                    <a:pt x="11823" y="420"/>
                  </a:lnTo>
                  <a:lnTo>
                    <a:pt x="11863" y="451"/>
                  </a:lnTo>
                  <a:lnTo>
                    <a:pt x="11902" y="484"/>
                  </a:lnTo>
                  <a:lnTo>
                    <a:pt x="11941" y="517"/>
                  </a:lnTo>
                  <a:lnTo>
                    <a:pt x="11980" y="549"/>
                  </a:lnTo>
                  <a:lnTo>
                    <a:pt x="12016" y="585"/>
                  </a:lnTo>
                  <a:lnTo>
                    <a:pt x="12053" y="619"/>
                  </a:lnTo>
                  <a:lnTo>
                    <a:pt x="12089" y="657"/>
                  </a:lnTo>
                  <a:lnTo>
                    <a:pt x="12123" y="694"/>
                  </a:lnTo>
                  <a:lnTo>
                    <a:pt x="12157" y="731"/>
                  </a:lnTo>
                  <a:lnTo>
                    <a:pt x="12190" y="770"/>
                  </a:lnTo>
                  <a:lnTo>
                    <a:pt x="12221" y="809"/>
                  </a:lnTo>
                  <a:lnTo>
                    <a:pt x="12252" y="850"/>
                  </a:lnTo>
                  <a:lnTo>
                    <a:pt x="12282" y="892"/>
                  </a:lnTo>
                  <a:lnTo>
                    <a:pt x="12311" y="934"/>
                  </a:lnTo>
                  <a:lnTo>
                    <a:pt x="12339" y="976"/>
                  </a:lnTo>
                  <a:lnTo>
                    <a:pt x="12366" y="1019"/>
                  </a:lnTo>
                  <a:lnTo>
                    <a:pt x="12392" y="1063"/>
                  </a:lnTo>
                  <a:lnTo>
                    <a:pt x="12417" y="1108"/>
                  </a:lnTo>
                  <a:lnTo>
                    <a:pt x="12440" y="1153"/>
                  </a:lnTo>
                  <a:lnTo>
                    <a:pt x="12464" y="1200"/>
                  </a:lnTo>
                  <a:lnTo>
                    <a:pt x="12485" y="1245"/>
                  </a:lnTo>
                  <a:lnTo>
                    <a:pt x="12506" y="1293"/>
                  </a:lnTo>
                  <a:lnTo>
                    <a:pt x="12526" y="1341"/>
                  </a:lnTo>
                  <a:lnTo>
                    <a:pt x="12544" y="1389"/>
                  </a:lnTo>
                  <a:lnTo>
                    <a:pt x="12562" y="1438"/>
                  </a:lnTo>
                  <a:lnTo>
                    <a:pt x="12577" y="1487"/>
                  </a:lnTo>
                  <a:lnTo>
                    <a:pt x="12593" y="1537"/>
                  </a:lnTo>
                  <a:lnTo>
                    <a:pt x="12605" y="1587"/>
                  </a:lnTo>
                  <a:lnTo>
                    <a:pt x="12618" y="1638"/>
                  </a:lnTo>
                  <a:lnTo>
                    <a:pt x="12630" y="1690"/>
                  </a:lnTo>
                  <a:lnTo>
                    <a:pt x="12639" y="1741"/>
                  </a:lnTo>
                  <a:lnTo>
                    <a:pt x="12649" y="1794"/>
                  </a:lnTo>
                  <a:lnTo>
                    <a:pt x="12655" y="1847"/>
                  </a:lnTo>
                  <a:lnTo>
                    <a:pt x="12661" y="1900"/>
                  </a:lnTo>
                  <a:lnTo>
                    <a:pt x="12666" y="1954"/>
                  </a:lnTo>
                  <a:lnTo>
                    <a:pt x="12669" y="2007"/>
                  </a:lnTo>
                  <a:lnTo>
                    <a:pt x="12672" y="2062"/>
                  </a:lnTo>
                  <a:lnTo>
                    <a:pt x="12672" y="21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 dirty="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12" name="Freeform 5"/>
            <p:cNvSpPr>
              <a:spLocks noChangeAspect="1"/>
            </p:cNvSpPr>
            <p:nvPr/>
          </p:nvSpPr>
          <p:spPr bwMode="auto">
            <a:xfrm>
              <a:off x="2257781" y="6408737"/>
              <a:ext cx="2692044" cy="449261"/>
            </a:xfrm>
            <a:custGeom>
              <a:avLst/>
              <a:gdLst>
                <a:gd name="T0" fmla="*/ 9702800 w 12672"/>
                <a:gd name="T1" fmla="*/ 1619250 h 2116"/>
                <a:gd name="T2" fmla="*/ 0 w 12672"/>
                <a:gd name="T3" fmla="*/ 1619250 h 2116"/>
                <a:gd name="T4" fmla="*/ 0 w 12672"/>
                <a:gd name="T5" fmla="*/ 0 h 2116"/>
                <a:gd name="T6" fmla="*/ 8082604 w 12672"/>
                <a:gd name="T7" fmla="*/ 0 h 2116"/>
                <a:gd name="T8" fmla="*/ 8166064 w 12672"/>
                <a:gd name="T9" fmla="*/ 2296 h 2116"/>
                <a:gd name="T10" fmla="*/ 8248758 w 12672"/>
                <a:gd name="T11" fmla="*/ 8418 h 2116"/>
                <a:gd name="T12" fmla="*/ 8329155 w 12672"/>
                <a:gd name="T13" fmla="*/ 19131 h 2116"/>
                <a:gd name="T14" fmla="*/ 8409553 w 12672"/>
                <a:gd name="T15" fmla="*/ 33671 h 2116"/>
                <a:gd name="T16" fmla="*/ 8487653 w 12672"/>
                <a:gd name="T17" fmla="*/ 51271 h 2116"/>
                <a:gd name="T18" fmla="*/ 8564222 w 12672"/>
                <a:gd name="T19" fmla="*/ 72698 h 2116"/>
                <a:gd name="T20" fmla="*/ 8640025 w 12672"/>
                <a:gd name="T21" fmla="*/ 98716 h 2116"/>
                <a:gd name="T22" fmla="*/ 8712765 w 12672"/>
                <a:gd name="T23" fmla="*/ 127030 h 2116"/>
                <a:gd name="T24" fmla="*/ 8785506 w 12672"/>
                <a:gd name="T25" fmla="*/ 159170 h 2116"/>
                <a:gd name="T26" fmla="*/ 8854418 w 12672"/>
                <a:gd name="T27" fmla="*/ 195136 h 2116"/>
                <a:gd name="T28" fmla="*/ 8922564 w 12672"/>
                <a:gd name="T29" fmla="*/ 234929 h 2116"/>
                <a:gd name="T30" fmla="*/ 8988413 w 12672"/>
                <a:gd name="T31" fmla="*/ 276252 h 2116"/>
                <a:gd name="T32" fmla="*/ 9052731 w 12672"/>
                <a:gd name="T33" fmla="*/ 321401 h 2116"/>
                <a:gd name="T34" fmla="*/ 9113220 w 12672"/>
                <a:gd name="T35" fmla="*/ 370377 h 2116"/>
                <a:gd name="T36" fmla="*/ 9172944 w 12672"/>
                <a:gd name="T37" fmla="*/ 420117 h 2116"/>
                <a:gd name="T38" fmla="*/ 9228839 w 12672"/>
                <a:gd name="T39" fmla="*/ 473684 h 2116"/>
                <a:gd name="T40" fmla="*/ 9282437 w 12672"/>
                <a:gd name="T41" fmla="*/ 531077 h 2116"/>
                <a:gd name="T42" fmla="*/ 9333738 w 12672"/>
                <a:gd name="T43" fmla="*/ 589236 h 2116"/>
                <a:gd name="T44" fmla="*/ 9381211 w 12672"/>
                <a:gd name="T45" fmla="*/ 650455 h 2116"/>
                <a:gd name="T46" fmla="*/ 9426387 w 12672"/>
                <a:gd name="T47" fmla="*/ 714735 h 2116"/>
                <a:gd name="T48" fmla="*/ 9468499 w 12672"/>
                <a:gd name="T49" fmla="*/ 779781 h 2116"/>
                <a:gd name="T50" fmla="*/ 9507550 w 12672"/>
                <a:gd name="T51" fmla="*/ 847887 h 2116"/>
                <a:gd name="T52" fmla="*/ 9543537 w 12672"/>
                <a:gd name="T53" fmla="*/ 918289 h 2116"/>
                <a:gd name="T54" fmla="*/ 9575696 w 12672"/>
                <a:gd name="T55" fmla="*/ 989457 h 2116"/>
                <a:gd name="T56" fmla="*/ 9604792 w 12672"/>
                <a:gd name="T57" fmla="*/ 1062920 h 2116"/>
                <a:gd name="T58" fmla="*/ 9630060 w 12672"/>
                <a:gd name="T59" fmla="*/ 1137913 h 2116"/>
                <a:gd name="T60" fmla="*/ 9651499 w 12672"/>
                <a:gd name="T61" fmla="*/ 1214438 h 2116"/>
                <a:gd name="T62" fmla="*/ 9670641 w 12672"/>
                <a:gd name="T63" fmla="*/ 1293257 h 2116"/>
                <a:gd name="T64" fmla="*/ 9685189 w 12672"/>
                <a:gd name="T65" fmla="*/ 1372842 h 2116"/>
                <a:gd name="T66" fmla="*/ 9694377 w 12672"/>
                <a:gd name="T67" fmla="*/ 1453958 h 2116"/>
                <a:gd name="T68" fmla="*/ 9700503 w 12672"/>
                <a:gd name="T69" fmla="*/ 1535839 h 2116"/>
                <a:gd name="T70" fmla="*/ 9702800 w 12672"/>
                <a:gd name="T71" fmla="*/ 1619250 h 21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672" h="2116">
                  <a:moveTo>
                    <a:pt x="12672" y="2116"/>
                  </a:moveTo>
                  <a:lnTo>
                    <a:pt x="12672" y="2116"/>
                  </a:lnTo>
                  <a:lnTo>
                    <a:pt x="0" y="2116"/>
                  </a:lnTo>
                  <a:lnTo>
                    <a:pt x="0" y="0"/>
                  </a:lnTo>
                  <a:lnTo>
                    <a:pt x="10556" y="0"/>
                  </a:lnTo>
                  <a:lnTo>
                    <a:pt x="10611" y="0"/>
                  </a:lnTo>
                  <a:lnTo>
                    <a:pt x="10665" y="3"/>
                  </a:lnTo>
                  <a:lnTo>
                    <a:pt x="10720" y="6"/>
                  </a:lnTo>
                  <a:lnTo>
                    <a:pt x="10773" y="11"/>
                  </a:lnTo>
                  <a:lnTo>
                    <a:pt x="10825" y="17"/>
                  </a:lnTo>
                  <a:lnTo>
                    <a:pt x="10878" y="25"/>
                  </a:lnTo>
                  <a:lnTo>
                    <a:pt x="10931" y="33"/>
                  </a:lnTo>
                  <a:lnTo>
                    <a:pt x="10983" y="44"/>
                  </a:lnTo>
                  <a:lnTo>
                    <a:pt x="11034" y="54"/>
                  </a:lnTo>
                  <a:lnTo>
                    <a:pt x="11085" y="67"/>
                  </a:lnTo>
                  <a:lnTo>
                    <a:pt x="11135" y="81"/>
                  </a:lnTo>
                  <a:lnTo>
                    <a:pt x="11185" y="95"/>
                  </a:lnTo>
                  <a:lnTo>
                    <a:pt x="11235" y="110"/>
                  </a:lnTo>
                  <a:lnTo>
                    <a:pt x="11284" y="129"/>
                  </a:lnTo>
                  <a:lnTo>
                    <a:pt x="11333" y="146"/>
                  </a:lnTo>
                  <a:lnTo>
                    <a:pt x="11379" y="166"/>
                  </a:lnTo>
                  <a:lnTo>
                    <a:pt x="11428" y="187"/>
                  </a:lnTo>
                  <a:lnTo>
                    <a:pt x="11474" y="208"/>
                  </a:lnTo>
                  <a:lnTo>
                    <a:pt x="11519" y="232"/>
                  </a:lnTo>
                  <a:lnTo>
                    <a:pt x="11564" y="255"/>
                  </a:lnTo>
                  <a:lnTo>
                    <a:pt x="11610" y="280"/>
                  </a:lnTo>
                  <a:lnTo>
                    <a:pt x="11653" y="307"/>
                  </a:lnTo>
                  <a:lnTo>
                    <a:pt x="11697" y="333"/>
                  </a:lnTo>
                  <a:lnTo>
                    <a:pt x="11739" y="361"/>
                  </a:lnTo>
                  <a:lnTo>
                    <a:pt x="11781" y="391"/>
                  </a:lnTo>
                  <a:lnTo>
                    <a:pt x="11823" y="420"/>
                  </a:lnTo>
                  <a:lnTo>
                    <a:pt x="11863" y="451"/>
                  </a:lnTo>
                  <a:lnTo>
                    <a:pt x="11902" y="484"/>
                  </a:lnTo>
                  <a:lnTo>
                    <a:pt x="11941" y="517"/>
                  </a:lnTo>
                  <a:lnTo>
                    <a:pt x="11980" y="549"/>
                  </a:lnTo>
                  <a:lnTo>
                    <a:pt x="12016" y="585"/>
                  </a:lnTo>
                  <a:lnTo>
                    <a:pt x="12053" y="619"/>
                  </a:lnTo>
                  <a:lnTo>
                    <a:pt x="12089" y="657"/>
                  </a:lnTo>
                  <a:lnTo>
                    <a:pt x="12123" y="694"/>
                  </a:lnTo>
                  <a:lnTo>
                    <a:pt x="12157" y="731"/>
                  </a:lnTo>
                  <a:lnTo>
                    <a:pt x="12190" y="770"/>
                  </a:lnTo>
                  <a:lnTo>
                    <a:pt x="12221" y="809"/>
                  </a:lnTo>
                  <a:lnTo>
                    <a:pt x="12252" y="850"/>
                  </a:lnTo>
                  <a:lnTo>
                    <a:pt x="12282" y="892"/>
                  </a:lnTo>
                  <a:lnTo>
                    <a:pt x="12311" y="934"/>
                  </a:lnTo>
                  <a:lnTo>
                    <a:pt x="12339" y="976"/>
                  </a:lnTo>
                  <a:lnTo>
                    <a:pt x="12366" y="1019"/>
                  </a:lnTo>
                  <a:lnTo>
                    <a:pt x="12392" y="1063"/>
                  </a:lnTo>
                  <a:lnTo>
                    <a:pt x="12417" y="1108"/>
                  </a:lnTo>
                  <a:lnTo>
                    <a:pt x="12440" y="1153"/>
                  </a:lnTo>
                  <a:lnTo>
                    <a:pt x="12464" y="1200"/>
                  </a:lnTo>
                  <a:lnTo>
                    <a:pt x="12485" y="1245"/>
                  </a:lnTo>
                  <a:lnTo>
                    <a:pt x="12506" y="1293"/>
                  </a:lnTo>
                  <a:lnTo>
                    <a:pt x="12526" y="1341"/>
                  </a:lnTo>
                  <a:lnTo>
                    <a:pt x="12544" y="1389"/>
                  </a:lnTo>
                  <a:lnTo>
                    <a:pt x="12562" y="1438"/>
                  </a:lnTo>
                  <a:lnTo>
                    <a:pt x="12577" y="1487"/>
                  </a:lnTo>
                  <a:lnTo>
                    <a:pt x="12593" y="1537"/>
                  </a:lnTo>
                  <a:lnTo>
                    <a:pt x="12605" y="1587"/>
                  </a:lnTo>
                  <a:lnTo>
                    <a:pt x="12618" y="1638"/>
                  </a:lnTo>
                  <a:lnTo>
                    <a:pt x="12630" y="1690"/>
                  </a:lnTo>
                  <a:lnTo>
                    <a:pt x="12639" y="1741"/>
                  </a:lnTo>
                  <a:lnTo>
                    <a:pt x="12649" y="1794"/>
                  </a:lnTo>
                  <a:lnTo>
                    <a:pt x="12655" y="1847"/>
                  </a:lnTo>
                  <a:lnTo>
                    <a:pt x="12661" y="1900"/>
                  </a:lnTo>
                  <a:lnTo>
                    <a:pt x="12666" y="1954"/>
                  </a:lnTo>
                  <a:lnTo>
                    <a:pt x="12669" y="2007"/>
                  </a:lnTo>
                  <a:lnTo>
                    <a:pt x="12672" y="2062"/>
                  </a:lnTo>
                  <a:lnTo>
                    <a:pt x="12672" y="21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 dirty="0">
                <a:latin typeface="Arial" panose="020B0604020202020204" pitchFamily="34" charset="0"/>
                <a:ea typeface="+mn-ea"/>
              </a:endParaRPr>
            </a:p>
          </p:txBody>
        </p:sp>
      </p:grpSp>
      <p:sp>
        <p:nvSpPr>
          <p:cNvPr id="1027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1079500" y="1079500"/>
            <a:ext cx="100330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/>
              <a:t>Titelstijl van model bewerken</a:t>
            </a:r>
          </a:p>
        </p:txBody>
      </p:sp>
      <p:sp>
        <p:nvSpPr>
          <p:cNvPr id="1028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1079500" y="1800225"/>
            <a:ext cx="10033000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/>
              <a:t>Klik om de tekststijl van het model te bewerken</a:t>
            </a:r>
          </a:p>
          <a:p>
            <a:pPr lvl="1"/>
            <a:r>
              <a:rPr lang="nl-NL" altLang="en-US"/>
              <a:t>Tweede niveau</a:t>
            </a:r>
          </a:p>
          <a:p>
            <a:pPr lvl="2"/>
            <a:r>
              <a:rPr lang="nl-NL" altLang="en-US"/>
              <a:t>Derde niveau</a:t>
            </a:r>
          </a:p>
          <a:p>
            <a:pPr lvl="3"/>
            <a:r>
              <a:rPr lang="nl-NL" altLang="en-US"/>
              <a:t>Vierde niveau</a:t>
            </a:r>
          </a:p>
          <a:p>
            <a:pPr lvl="4"/>
            <a:r>
              <a:rPr lang="nl-NL" altLang="en-US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90192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</p:sldLayoutIdLst>
  <p:hf sldNum="0" hdr="0"/>
  <p:txStyles>
    <p:titleStyle>
      <a:lvl1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de-DE" sz="3200" b="1" kern="1200">
          <a:solidFill>
            <a:srgbClr val="00A9F3"/>
          </a:solidFill>
          <a:latin typeface="Arial" charset="0"/>
          <a:ea typeface="Arial" charset="0"/>
          <a:cs typeface="Arial" charset="0"/>
        </a:defRPr>
      </a:lvl1pPr>
      <a:lvl2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ea typeface="Arial" charset="0"/>
          <a:cs typeface="Arial" pitchFamily="34" charset="0"/>
        </a:defRPr>
      </a:lvl2pPr>
      <a:lvl3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ea typeface="Arial" charset="0"/>
          <a:cs typeface="Arial" pitchFamily="34" charset="0"/>
        </a:defRPr>
      </a:lvl3pPr>
      <a:lvl4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ea typeface="Arial" charset="0"/>
          <a:cs typeface="Arial" pitchFamily="34" charset="0"/>
        </a:defRPr>
      </a:lvl4pPr>
      <a:lvl5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ea typeface="Arial" charset="0"/>
          <a:cs typeface="Arial" pitchFamily="34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cs typeface="Arial" pitchFamily="34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cs typeface="Arial" pitchFamily="34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cs typeface="Arial" pitchFamily="34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cs typeface="Arial" pitchFamily="34" charset="0"/>
        </a:defRPr>
      </a:lvl9pPr>
    </p:titleStyle>
    <p:bodyStyle>
      <a:lvl1pPr marL="268288" indent="-268288" algn="l" defTabSz="912813" rtl="0" eaLnBrk="1" fontAlgn="base" hangingPunct="1">
        <a:lnSpc>
          <a:spcPct val="90000"/>
        </a:lnSpc>
        <a:spcBef>
          <a:spcPts val="475"/>
        </a:spcBef>
        <a:spcAft>
          <a:spcPct val="0"/>
        </a:spcAft>
        <a:buClr>
          <a:srgbClr val="00A9F3"/>
        </a:buClr>
        <a:buSzPct val="80000"/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539750" indent="-269875" algn="l" defTabSz="912813" rtl="0" eaLnBrk="1" fontAlgn="base" hangingPunct="1">
        <a:lnSpc>
          <a:spcPct val="90000"/>
        </a:lnSpc>
        <a:spcBef>
          <a:spcPts val="438"/>
        </a:spcBef>
        <a:spcAft>
          <a:spcPct val="0"/>
        </a:spcAft>
        <a:buClr>
          <a:srgbClr val="00A9F3"/>
        </a:buClr>
        <a:buSzPct val="80000"/>
        <a:buFont typeface="Arial" charset="0"/>
        <a:buChar char="•"/>
        <a:defRPr sz="2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809625" indent="-269875" algn="l" defTabSz="912813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Clr>
          <a:srgbClr val="00A9F3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079500" indent="-269875" algn="l" defTabSz="912813" rtl="0" eaLnBrk="1" fontAlgn="base" hangingPunct="1">
        <a:lnSpc>
          <a:spcPct val="90000"/>
        </a:lnSpc>
        <a:spcBef>
          <a:spcPts val="363"/>
        </a:spcBef>
        <a:spcAft>
          <a:spcPct val="0"/>
        </a:spcAft>
        <a:buClr>
          <a:srgbClr val="00A9F3"/>
        </a:buClr>
        <a:buSzPct val="80000"/>
        <a:buFont typeface="Arial" charset="0"/>
        <a:buChar char="•"/>
        <a:defRPr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349375" indent="-268288" algn="l" defTabSz="912813" rtl="0" eaLnBrk="1" fontAlgn="base" hangingPunct="1">
        <a:lnSpc>
          <a:spcPct val="90000"/>
        </a:lnSpc>
        <a:spcBef>
          <a:spcPts val="325"/>
        </a:spcBef>
        <a:spcAft>
          <a:spcPct val="0"/>
        </a:spcAft>
        <a:buClr>
          <a:srgbClr val="00A9F3"/>
        </a:buClr>
        <a:buSzPct val="80000"/>
        <a:buFont typeface="Arial" charset="0"/>
        <a:buChar char="•"/>
        <a:defRPr sz="1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83F9C4DB-E22F-4B09-B938-ACA10E847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538" y="5070509"/>
            <a:ext cx="8421119" cy="1091279"/>
          </a:xfrm>
        </p:spPr>
        <p:txBody>
          <a:bodyPr/>
          <a:lstStyle/>
          <a:p>
            <a:pPr algn="r"/>
            <a:br>
              <a:rPr lang="nl-NL" dirty="0">
                <a:ea typeface="Open Sans"/>
                <a:cs typeface="Open Sans"/>
              </a:rPr>
            </a:br>
            <a:br>
              <a:rPr lang="nl-NL" dirty="0">
                <a:ea typeface="Open Sans"/>
                <a:cs typeface="Open Sans"/>
              </a:rPr>
            </a:br>
            <a:br>
              <a:rPr lang="nl-NL" dirty="0">
                <a:ea typeface="Open Sans"/>
                <a:cs typeface="Open Sans"/>
              </a:rPr>
            </a:br>
            <a:r>
              <a:rPr lang="nl-NL" dirty="0">
                <a:ea typeface="Open Sans"/>
                <a:cs typeface="Open Sans"/>
              </a:rPr>
              <a:t>Aardgasvrije wijken</a:t>
            </a:r>
            <a:br>
              <a:rPr lang="nl-NL" dirty="0">
                <a:ea typeface="Open Sans"/>
                <a:cs typeface="Open Sans"/>
              </a:rPr>
            </a:br>
            <a:r>
              <a:rPr lang="nl-NL" sz="2000" dirty="0">
                <a:ea typeface="Open Sans"/>
                <a:cs typeface="Open Sans"/>
              </a:rPr>
              <a:t> </a:t>
            </a:r>
            <a:br>
              <a:rPr lang="nl-NL" sz="2000" dirty="0">
                <a:ea typeface="Open Sans"/>
                <a:cs typeface="Open Sans"/>
              </a:rPr>
            </a:br>
            <a:br>
              <a:rPr lang="nl-NL" sz="2000" dirty="0">
                <a:ea typeface="Open Sans"/>
                <a:cs typeface="Open Sans"/>
              </a:rPr>
            </a:br>
            <a:br>
              <a:rPr lang="nl-NL" sz="1800" dirty="0"/>
            </a:br>
            <a:br>
              <a:rPr lang="nl-NL" sz="2000" dirty="0"/>
            </a:br>
            <a:endParaRPr lang="nl-NL" sz="2000" b="0" dirty="0">
              <a:solidFill>
                <a:schemeClr val="accent3"/>
              </a:solidFill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1B9386A-FBE0-4035-9D63-675A6ACC8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D2515C-A37A-744F-8DA2-E1C9190E5349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1D344D"/>
                </a:solidFill>
                <a:effectLst/>
                <a:uLnTx/>
                <a:uFillTx/>
                <a:latin typeface="Open Sans Light"/>
                <a:ea typeface="Open Sans Light" panose="020B0604020202020204" charset="0"/>
                <a:cs typeface="Open Sans Light" panose="020B060402020202020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1D344D"/>
              </a:solidFill>
              <a:effectLst/>
              <a:uLnTx/>
              <a:uFillTx/>
              <a:latin typeface="Open Sans Light"/>
              <a:ea typeface="Open Sans Light" panose="020B0604020202020204" charset="0"/>
              <a:cs typeface="Open Sans Light" panose="020B0604020202020204" charset="0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0989DF2C-B3E8-4C81-9A2F-EA4D8FC98D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1633" y="440785"/>
            <a:ext cx="1938696" cy="109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1945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CFECF0-45B9-1B84-202B-D5D0C6A77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cs typeface="Calibri Light"/>
              </a:rPr>
              <a:t>Actuele ontwikkelingen  </a:t>
            </a:r>
            <a:endParaRPr lang="nl-NL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6D3A1BA-40D0-E09E-FC9F-3F390CC24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84" y="1166053"/>
            <a:ext cx="12001057" cy="561717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NL" sz="2000" b="1" u="sng" dirty="0">
                <a:ea typeface="+mn-lt"/>
                <a:cs typeface="+mn-lt"/>
              </a:rPr>
              <a:t>Betaalbaarheid</a:t>
            </a:r>
          </a:p>
          <a:p>
            <a:pPr marL="0" indent="0">
              <a:buNone/>
            </a:pPr>
            <a:r>
              <a:rPr lang="nl-NL" sz="2000" dirty="0">
                <a:ea typeface="+mn-lt"/>
                <a:cs typeface="+mn-lt"/>
              </a:rPr>
              <a:t> - Nationaal Isolatie Programma (incl. lokale aanpak)</a:t>
            </a:r>
            <a:endParaRPr lang="nl-NL" sz="2000" dirty="0"/>
          </a:p>
          <a:p>
            <a:pPr marL="0" indent="0">
              <a:buNone/>
            </a:pPr>
            <a:r>
              <a:rPr lang="nl-NL" sz="2000" dirty="0">
                <a:ea typeface="+mn-lt"/>
                <a:cs typeface="+mn-lt"/>
              </a:rPr>
              <a:t> - Stimulering uitrol hybride warmtepompen  </a:t>
            </a:r>
            <a:endParaRPr lang="nl-NL" sz="2000" dirty="0"/>
          </a:p>
          <a:p>
            <a:pPr marL="0" indent="0">
              <a:buNone/>
            </a:pPr>
            <a:r>
              <a:rPr lang="nl-NL" sz="2000" dirty="0">
                <a:ea typeface="+mn-lt"/>
                <a:cs typeface="+mn-lt"/>
              </a:rPr>
              <a:t> - Afschaffing verhuurdersheffing corporaties in ruil voor prestatieafspraken</a:t>
            </a:r>
          </a:p>
          <a:p>
            <a:pPr marL="0" indent="0">
              <a:buNone/>
            </a:pPr>
            <a:r>
              <a:rPr lang="nl-NL" sz="2000" dirty="0">
                <a:ea typeface="+mn-lt"/>
                <a:cs typeface="+mn-lt"/>
              </a:rPr>
              <a:t> - ISDE, Warmtefonds</a:t>
            </a:r>
          </a:p>
          <a:p>
            <a:pPr marL="0" indent="0">
              <a:buNone/>
            </a:pPr>
            <a:endParaRPr lang="nl-NL" sz="2000" dirty="0">
              <a:solidFill>
                <a:srgbClr val="FF0000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nl-NL" sz="2000" b="1" u="sng" dirty="0">
                <a:ea typeface="+mn-lt"/>
                <a:cs typeface="+mn-lt"/>
              </a:rPr>
              <a:t>Nationaal Programma Lokale Warmtransitie</a:t>
            </a:r>
            <a:endParaRPr lang="nl-NL" sz="2000" b="1" u="sng" dirty="0">
              <a:cs typeface="Calibri"/>
            </a:endParaRPr>
          </a:p>
          <a:p>
            <a:pPr>
              <a:buFontTx/>
              <a:buChar char="-"/>
            </a:pPr>
            <a:r>
              <a:rPr lang="nl-NL" sz="2000" dirty="0">
                <a:ea typeface="+mn-lt"/>
                <a:cs typeface="+mn-lt"/>
              </a:rPr>
              <a:t>Ondersteunen en ontzorgen gemeenten in uitvoering </a:t>
            </a:r>
          </a:p>
          <a:p>
            <a:pPr>
              <a:buFontTx/>
              <a:buChar char="-"/>
            </a:pPr>
            <a:r>
              <a:rPr lang="nl-NL" sz="2000" dirty="0">
                <a:ea typeface="+mn-lt"/>
                <a:cs typeface="+mn-lt"/>
              </a:rPr>
              <a:t>Bundelen kennis en expertise KLP/PAW/ECW</a:t>
            </a:r>
          </a:p>
          <a:p>
            <a:pPr marL="0" indent="0">
              <a:buNone/>
            </a:pPr>
            <a:r>
              <a:rPr lang="nl-NL" sz="2000" dirty="0">
                <a:ea typeface="+mn-lt"/>
                <a:cs typeface="+mn-lt"/>
              </a:rPr>
              <a:t>-  Betere verbinding praktijk naar beleidsontwikkeling</a:t>
            </a:r>
          </a:p>
          <a:p>
            <a:pPr marL="0" indent="0">
              <a:buNone/>
            </a:pPr>
            <a:endParaRPr lang="nl-NL" sz="20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nl-NL" sz="2000" b="1" u="sng" dirty="0">
                <a:ea typeface="+mn-lt"/>
                <a:cs typeface="+mn-lt"/>
              </a:rPr>
              <a:t>Wet gemeentelijke instrumenten Warmte</a:t>
            </a:r>
            <a:endParaRPr lang="nl-NL" sz="2000" b="1" u="sng" dirty="0">
              <a:cs typeface="Calibri" panose="020F0502020204030204"/>
            </a:endParaRPr>
          </a:p>
          <a:p>
            <a:pPr>
              <a:buFontTx/>
              <a:buChar char="-"/>
            </a:pPr>
            <a:r>
              <a:rPr lang="nl-NL" sz="2000" dirty="0">
                <a:ea typeface="+mn-lt"/>
                <a:cs typeface="+mn-lt"/>
              </a:rPr>
              <a:t>Gemeentelijke bevoegdheden tot stellen van lokale regels om de energietransitie in de gebouwde omgeving vorm te geven</a:t>
            </a:r>
          </a:p>
          <a:p>
            <a:pPr>
              <a:buFontTx/>
              <a:buChar char="-"/>
            </a:pPr>
            <a:endParaRPr lang="nl-NL" sz="2100" dirty="0">
              <a:ea typeface="+mn-lt"/>
              <a:cs typeface="+mn-lt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18636D0-BAE0-4D9E-A5D2-3FDC94DD1C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84" y="74773"/>
            <a:ext cx="1938696" cy="109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90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8E2648-2CF2-4833-C519-D50A90C87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Aandachtspunten I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86FC2F8-9B63-05EE-CF6F-E002650D99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7953F78-DC1C-C46E-490B-DC8B1D2B9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3411D-B9B8-4419-B5AA-AFBB75854EC6}" type="datetime1">
              <a:rPr lang="en-US" smtClean="0"/>
              <a:pPr/>
              <a:t>9/29/2022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D4C2113-A282-C2E2-3571-F4A013603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A4355B6-D567-9FA3-7C00-24332A3CD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2515C-A37A-744F-8DA2-E1C9190E5349}" type="slidenum">
              <a:rPr lang="nl-NL" smtClean="0"/>
              <a:pPr/>
              <a:t>11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00B0C0BD-523D-20D3-B051-8B35305F51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25" y="847364"/>
            <a:ext cx="10898121" cy="516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174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017F76-2FAA-C9F2-93B7-D7352B467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Aandachtspunten II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05B5DE8-9E1A-9CA7-0A79-75190453C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3411D-B9B8-4419-B5AA-AFBB75854EC6}" type="datetime1">
              <a:rPr lang="en-US" smtClean="0"/>
              <a:pPr/>
              <a:t>9/29/2022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EFEAE2D-2A50-4BD4-BC33-46924A413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DC37245-7D64-6184-ED00-E32FE263D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2515C-A37A-744F-8DA2-E1C9190E5349}" type="slidenum">
              <a:rPr lang="nl-NL" smtClean="0"/>
              <a:pPr/>
              <a:t>12</a:t>
            </a:fld>
            <a:endParaRPr lang="nl-NL"/>
          </a:p>
        </p:txBody>
      </p:sp>
      <p:pic>
        <p:nvPicPr>
          <p:cNvPr id="7" name="Afbeelding 5">
            <a:extLst>
              <a:ext uri="{FF2B5EF4-FFF2-40B4-BE49-F238E27FC236}">
                <a16:creationId xmlns:a16="http://schemas.microsoft.com/office/drawing/2014/main" id="{E92C9BC3-8F6B-2782-3C44-E4E32AF170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251" y="1024534"/>
            <a:ext cx="10058400" cy="496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6554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833D9D-F9F1-4057-A255-5A002974B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7224" y="1053548"/>
            <a:ext cx="5768454" cy="3697356"/>
          </a:xfrm>
        </p:spPr>
        <p:txBody>
          <a:bodyPr/>
          <a:lstStyle/>
          <a:p>
            <a:r>
              <a:rPr lang="nl-NL" sz="6000" dirty="0">
                <a:ea typeface="Open Sans"/>
                <a:cs typeface="Open Sans"/>
              </a:rPr>
              <a:t>In de praktijk: </a:t>
            </a:r>
            <a:br>
              <a:rPr lang="nl-NL" sz="6000" dirty="0">
                <a:ea typeface="Open Sans"/>
                <a:cs typeface="Open Sans"/>
              </a:rPr>
            </a:br>
            <a:r>
              <a:rPr lang="nl-NL" sz="4000" dirty="0">
                <a:ea typeface="Open Sans"/>
                <a:cs typeface="Open Sans"/>
              </a:rPr>
              <a:t>rol van de raad in de warmtetransitie </a:t>
            </a:r>
            <a:br>
              <a:rPr lang="nl-NL" sz="2400" dirty="0">
                <a:ea typeface="Open Sans Light"/>
                <a:cs typeface="Open Sans Light"/>
              </a:rPr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E41F76D-EFB0-4850-AF76-3089A63FA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1370" y="5340943"/>
            <a:ext cx="5400440" cy="1216044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nl-NL" sz="2800" dirty="0">
                <a:ea typeface="Open Sans"/>
                <a:cs typeface="Open Sans"/>
              </a:rPr>
              <a:t>Manouk Staal (VNG)</a:t>
            </a:r>
            <a:endParaRPr lang="nl-NL" sz="2800" dirty="0">
              <a:ea typeface="Open Sans Light"/>
              <a:cs typeface="Open Sans Light"/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72A0A88-4735-49E0-B341-B54FFA6A3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E3411D-B9B8-4419-B5AA-AFBB75854EC6}" type="datetime1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1D344D"/>
                </a:solidFill>
                <a:effectLst/>
                <a:uLnTx/>
                <a:uFillTx/>
                <a:latin typeface="Open Sans Light"/>
                <a:ea typeface="Open Sans Light" panose="020B0604020202020204" charset="0"/>
                <a:cs typeface="Open Sans Light" panose="020B060402020202020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9/29/2022</a:t>
            </a:fld>
            <a:endParaRPr kumimoji="0" lang="nl-NL" sz="800" b="0" i="0" u="none" strike="noStrike" kern="1200" cap="none" spc="0" normalizeH="0" baseline="0" noProof="0">
              <a:ln>
                <a:noFill/>
              </a:ln>
              <a:solidFill>
                <a:srgbClr val="1D344D"/>
              </a:solidFill>
              <a:effectLst/>
              <a:uLnTx/>
              <a:uFillTx/>
              <a:latin typeface="Open Sans Light"/>
              <a:ea typeface="Open Sans Light" panose="020B0604020202020204" charset="0"/>
              <a:cs typeface="Open Sans Light" panose="020B0604020202020204" charset="0"/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80382FB-45BB-4757-8F4C-10C8AEB30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>
              <a:ln>
                <a:noFill/>
              </a:ln>
              <a:solidFill>
                <a:srgbClr val="233D5A"/>
              </a:solidFill>
              <a:effectLst/>
              <a:uLnTx/>
              <a:uFillTx/>
              <a:latin typeface="Open Sans Light"/>
              <a:ea typeface="Open Sans Light" panose="020B0604020202020204" charset="0"/>
              <a:cs typeface="Open Sans Light" panose="020B0604020202020204" charset="0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6F190BE-C0F4-4E9B-9CDF-2F367B31E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D2515C-A37A-744F-8DA2-E1C9190E5349}" type="slidenum">
              <a:rPr kumimoji="0" lang="nl-NL" sz="800" b="0" i="0" u="none" strike="noStrike" kern="1200" cap="none" spc="0" normalizeH="0" baseline="0" noProof="0" smtClean="0">
                <a:ln>
                  <a:noFill/>
                </a:ln>
                <a:solidFill>
                  <a:srgbClr val="1D344D"/>
                </a:solidFill>
                <a:effectLst/>
                <a:uLnTx/>
                <a:uFillTx/>
                <a:latin typeface="Open Sans Light"/>
                <a:ea typeface="Open Sans Light" panose="020B0604020202020204" charset="0"/>
                <a:cs typeface="Open Sans Light" panose="020B060402020202020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nl-NL" sz="800" b="0" i="0" u="none" strike="noStrike" kern="1200" cap="none" spc="0" normalizeH="0" baseline="0" noProof="0">
              <a:ln>
                <a:noFill/>
              </a:ln>
              <a:solidFill>
                <a:srgbClr val="1D344D"/>
              </a:solidFill>
              <a:effectLst/>
              <a:uLnTx/>
              <a:uFillTx/>
              <a:latin typeface="Open Sans Light"/>
              <a:ea typeface="Open Sans Light" panose="020B0604020202020204" charset="0"/>
              <a:cs typeface="Open Sans Light" panose="020B0604020202020204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084CA0E0-A107-4FEA-BBB4-AA3B98071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830"/>
            <a:ext cx="914400" cy="51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682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CFF013-11EB-3949-A12D-CA9ACE095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 </a:t>
            </a:r>
            <a:r>
              <a:rPr lang="en-US" dirty="0" err="1"/>
              <a:t>zien</a:t>
            </a:r>
            <a:r>
              <a:rPr lang="en-US" dirty="0"/>
              <a:t> we in de </a:t>
            </a:r>
            <a:r>
              <a:rPr lang="en-US" dirty="0" err="1"/>
              <a:t>praktijk</a:t>
            </a:r>
            <a:r>
              <a:rPr lang="en-US" dirty="0"/>
              <a:t>? 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789090E-C7B3-C485-B12E-1D71E678FE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De </a:t>
            </a:r>
            <a:r>
              <a:rPr lang="en-US" sz="2000" dirty="0" err="1"/>
              <a:t>meeste</a:t>
            </a:r>
            <a:r>
              <a:rPr lang="en-US" sz="2000" dirty="0"/>
              <a:t> </a:t>
            </a:r>
            <a:r>
              <a:rPr lang="en-US" sz="2000" dirty="0" err="1"/>
              <a:t>gemeenten</a:t>
            </a:r>
            <a:r>
              <a:rPr lang="en-US" sz="2000" dirty="0"/>
              <a:t> </a:t>
            </a:r>
            <a:r>
              <a:rPr lang="en-US" sz="2000" dirty="0" err="1"/>
              <a:t>hebben</a:t>
            </a:r>
            <a:r>
              <a:rPr lang="en-US" sz="2000" dirty="0"/>
              <a:t> de </a:t>
            </a:r>
            <a:r>
              <a:rPr lang="en-US" sz="2000" dirty="0" err="1"/>
              <a:t>raad</a:t>
            </a:r>
            <a:r>
              <a:rPr lang="en-US" sz="2000" dirty="0"/>
              <a:t> </a:t>
            </a:r>
            <a:r>
              <a:rPr lang="en-US" sz="2000" dirty="0" err="1"/>
              <a:t>betrokken</a:t>
            </a:r>
            <a:r>
              <a:rPr lang="en-US" sz="2000" dirty="0"/>
              <a:t> </a:t>
            </a:r>
            <a:r>
              <a:rPr lang="en-US" sz="2000" dirty="0" err="1"/>
              <a:t>bij</a:t>
            </a:r>
            <a:r>
              <a:rPr lang="en-US" sz="2000" dirty="0"/>
              <a:t> het </a:t>
            </a:r>
            <a:r>
              <a:rPr lang="en-US" sz="2000" dirty="0" err="1"/>
              <a:t>opstellen</a:t>
            </a:r>
            <a:r>
              <a:rPr lang="en-US" sz="2000" dirty="0"/>
              <a:t> van de TVW 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In het </a:t>
            </a:r>
            <a:r>
              <a:rPr lang="en-US" sz="2000" dirty="0" err="1"/>
              <a:t>proces</a:t>
            </a:r>
            <a:r>
              <a:rPr lang="en-US" sz="2000" dirty="0"/>
              <a:t> van TVW </a:t>
            </a:r>
            <a:r>
              <a:rPr lang="en-US" sz="2000" dirty="0" err="1"/>
              <a:t>naar</a:t>
            </a:r>
            <a:r>
              <a:rPr lang="en-US" sz="2000" dirty="0"/>
              <a:t> UP </a:t>
            </a:r>
            <a:r>
              <a:rPr lang="en-US" sz="2000" dirty="0" err="1"/>
              <a:t>wordt</a:t>
            </a:r>
            <a:r>
              <a:rPr lang="en-US" sz="2000" dirty="0"/>
              <a:t> het </a:t>
            </a:r>
            <a:r>
              <a:rPr lang="en-US" sz="2000" dirty="0" err="1"/>
              <a:t>een</a:t>
            </a:r>
            <a:r>
              <a:rPr lang="en-US" sz="2000" dirty="0"/>
              <a:t> </a:t>
            </a:r>
            <a:r>
              <a:rPr lang="en-US" sz="2000" dirty="0" err="1"/>
              <a:t>stuk</a:t>
            </a:r>
            <a:r>
              <a:rPr lang="en-US" sz="2000" dirty="0"/>
              <a:t> </a:t>
            </a:r>
            <a:r>
              <a:rPr lang="en-US" sz="2000" dirty="0" err="1"/>
              <a:t>lastiger</a:t>
            </a:r>
            <a:r>
              <a:rPr lang="en-US" sz="2000" dirty="0"/>
              <a:t> en </a:t>
            </a:r>
            <a:r>
              <a:rPr lang="en-US" sz="2000" dirty="0" err="1"/>
              <a:t>zijn</a:t>
            </a:r>
            <a:r>
              <a:rPr lang="en-US" sz="2000" dirty="0"/>
              <a:t> </a:t>
            </a:r>
            <a:r>
              <a:rPr lang="en-US" sz="2000" dirty="0" err="1"/>
              <a:t>raadsleden</a:t>
            </a:r>
            <a:r>
              <a:rPr lang="en-US" sz="2000" dirty="0"/>
              <a:t> </a:t>
            </a:r>
            <a:r>
              <a:rPr lang="en-US" sz="2000" dirty="0" err="1"/>
              <a:t>meer</a:t>
            </a:r>
            <a:r>
              <a:rPr lang="en-US" sz="2000" dirty="0"/>
              <a:t> </a:t>
            </a:r>
            <a:r>
              <a:rPr lang="en-US" sz="2000" dirty="0" err="1"/>
              <a:t>aan</a:t>
            </a:r>
            <a:r>
              <a:rPr lang="en-US" sz="2000" dirty="0"/>
              <a:t> het </a:t>
            </a:r>
            <a:r>
              <a:rPr lang="en-US" sz="2000" dirty="0" err="1"/>
              <a:t>zoeken</a:t>
            </a:r>
            <a:r>
              <a:rPr lang="en-US" sz="2000" dirty="0"/>
              <a:t> </a:t>
            </a:r>
            <a:r>
              <a:rPr lang="en-US" sz="2000" dirty="0" err="1"/>
              <a:t>naar</a:t>
            </a:r>
            <a:r>
              <a:rPr lang="en-US" sz="2000" dirty="0"/>
              <a:t> </a:t>
            </a:r>
            <a:r>
              <a:rPr lang="en-US" sz="2000" dirty="0" err="1"/>
              <a:t>hun</a:t>
            </a:r>
            <a:r>
              <a:rPr lang="en-US" sz="2000" dirty="0"/>
              <a:t> </a:t>
            </a:r>
            <a:r>
              <a:rPr lang="en-US" sz="2000" dirty="0" err="1"/>
              <a:t>rol</a:t>
            </a:r>
            <a:r>
              <a:rPr lang="en-US" sz="2000" dirty="0"/>
              <a:t>. </a:t>
            </a:r>
            <a:r>
              <a:rPr lang="en-US" sz="2000" dirty="0" err="1"/>
              <a:t>Ditzelfde</a:t>
            </a:r>
            <a:r>
              <a:rPr lang="en-US" sz="2000" dirty="0"/>
              <a:t> </a:t>
            </a:r>
            <a:r>
              <a:rPr lang="en-US" sz="2000" dirty="0" err="1"/>
              <a:t>geldt</a:t>
            </a:r>
            <a:r>
              <a:rPr lang="en-US" sz="2000" dirty="0"/>
              <a:t> </a:t>
            </a:r>
            <a:r>
              <a:rPr lang="en-US" sz="2000" dirty="0" err="1"/>
              <a:t>ook</a:t>
            </a:r>
            <a:r>
              <a:rPr lang="en-US" sz="2000" dirty="0"/>
              <a:t> </a:t>
            </a:r>
            <a:r>
              <a:rPr lang="en-US" sz="2000" dirty="0" err="1"/>
              <a:t>voor</a:t>
            </a:r>
            <a:r>
              <a:rPr lang="en-US" sz="2000" dirty="0"/>
              <a:t> de </a:t>
            </a:r>
            <a:r>
              <a:rPr lang="en-US" sz="2000" dirty="0" err="1"/>
              <a:t>gemeenteambtenaren</a:t>
            </a:r>
            <a:r>
              <a:rPr lang="en-US" sz="2000" dirty="0"/>
              <a:t> </a:t>
            </a:r>
          </a:p>
          <a:p>
            <a:endParaRPr lang="en-US" sz="2000" dirty="0"/>
          </a:p>
          <a:p>
            <a:r>
              <a:rPr lang="en-US" sz="2000" dirty="0" err="1"/>
              <a:t>Verkenning</a:t>
            </a:r>
            <a:r>
              <a:rPr lang="en-US" sz="2000" dirty="0"/>
              <a:t> door P31: </a:t>
            </a:r>
          </a:p>
          <a:p>
            <a:pPr lvl="1"/>
            <a:r>
              <a:rPr lang="en-US" sz="1800" dirty="0"/>
              <a:t>Hoe </a:t>
            </a:r>
            <a:r>
              <a:rPr lang="en-US" sz="1800" dirty="0" err="1"/>
              <a:t>zien</a:t>
            </a:r>
            <a:r>
              <a:rPr lang="en-US" sz="1800" dirty="0"/>
              <a:t> </a:t>
            </a:r>
            <a:r>
              <a:rPr lang="en-US" sz="1800" dirty="0" err="1"/>
              <a:t>raadsleden</a:t>
            </a:r>
            <a:r>
              <a:rPr lang="en-US" sz="1800" dirty="0"/>
              <a:t> </a:t>
            </a:r>
            <a:r>
              <a:rPr lang="en-US" sz="1800" dirty="0" err="1"/>
              <a:t>hun</a:t>
            </a:r>
            <a:r>
              <a:rPr lang="en-US" sz="1800" dirty="0"/>
              <a:t> </a:t>
            </a:r>
            <a:r>
              <a:rPr lang="en-US" sz="1800" dirty="0" err="1"/>
              <a:t>rol</a:t>
            </a:r>
            <a:r>
              <a:rPr lang="en-US" sz="1800" dirty="0"/>
              <a:t>? </a:t>
            </a:r>
          </a:p>
          <a:p>
            <a:pPr lvl="1"/>
            <a:r>
              <a:rPr lang="en-US" sz="1800" dirty="0"/>
              <a:t>Wat </a:t>
            </a:r>
            <a:r>
              <a:rPr lang="en-US" sz="1800" dirty="0" err="1"/>
              <a:t>verwachten</a:t>
            </a:r>
            <a:r>
              <a:rPr lang="en-US" sz="1800" dirty="0"/>
              <a:t> </a:t>
            </a:r>
            <a:r>
              <a:rPr lang="en-US" sz="1800" dirty="0" err="1"/>
              <a:t>bewoners</a:t>
            </a:r>
            <a:r>
              <a:rPr lang="en-US" sz="1800" dirty="0"/>
              <a:t> van de </a:t>
            </a:r>
            <a:r>
              <a:rPr lang="en-US" sz="1800" dirty="0" err="1"/>
              <a:t>raad</a:t>
            </a:r>
            <a:r>
              <a:rPr lang="en-US" sz="1800" dirty="0"/>
              <a:t>? </a:t>
            </a:r>
          </a:p>
          <a:p>
            <a:pPr lvl="1"/>
            <a:r>
              <a:rPr lang="en-US" sz="1800" dirty="0"/>
              <a:t>Wat </a:t>
            </a:r>
            <a:r>
              <a:rPr lang="en-US" sz="1800" dirty="0" err="1"/>
              <a:t>verwachten</a:t>
            </a:r>
            <a:r>
              <a:rPr lang="en-US" sz="1800" dirty="0"/>
              <a:t> </a:t>
            </a:r>
            <a:r>
              <a:rPr lang="en-US" sz="1800" dirty="0" err="1"/>
              <a:t>ambtenaren</a:t>
            </a:r>
            <a:r>
              <a:rPr lang="en-US" sz="1800" dirty="0"/>
              <a:t> van de </a:t>
            </a:r>
            <a:r>
              <a:rPr lang="en-US" sz="1800" dirty="0" err="1"/>
              <a:t>raad</a:t>
            </a:r>
            <a:r>
              <a:rPr lang="en-US" sz="1800" dirty="0"/>
              <a:t>? </a:t>
            </a:r>
          </a:p>
          <a:p>
            <a:pPr lvl="1"/>
            <a:endParaRPr lang="en-US" sz="1800" dirty="0"/>
          </a:p>
          <a:p>
            <a:r>
              <a:rPr lang="en-US" sz="2000" dirty="0" err="1"/>
              <a:t>Praktijkvoorbeelden</a:t>
            </a:r>
            <a:r>
              <a:rPr lang="en-US" sz="2000" dirty="0"/>
              <a:t>: </a:t>
            </a:r>
          </a:p>
          <a:p>
            <a:pPr lvl="1"/>
            <a:r>
              <a:rPr lang="en-US" sz="1800" dirty="0" err="1"/>
              <a:t>Goeree-Overflakkee</a:t>
            </a:r>
            <a:r>
              <a:rPr lang="en-US" sz="1800" dirty="0"/>
              <a:t>; </a:t>
            </a:r>
            <a:r>
              <a:rPr lang="en-US" sz="1800" dirty="0" err="1"/>
              <a:t>kaders</a:t>
            </a:r>
            <a:r>
              <a:rPr lang="en-US" sz="1800" dirty="0"/>
              <a:t> </a:t>
            </a:r>
            <a:r>
              <a:rPr lang="en-US" sz="1800" dirty="0" err="1"/>
              <a:t>gesteld</a:t>
            </a:r>
            <a:r>
              <a:rPr lang="en-US" sz="1800" dirty="0"/>
              <a:t> over </a:t>
            </a:r>
            <a:r>
              <a:rPr lang="en-US" sz="1800" dirty="0" err="1"/>
              <a:t>proces</a:t>
            </a:r>
            <a:r>
              <a:rPr lang="en-US" sz="1800" dirty="0"/>
              <a:t> en </a:t>
            </a:r>
            <a:r>
              <a:rPr lang="en-US" sz="1800" dirty="0" err="1"/>
              <a:t>bewoners</a:t>
            </a:r>
            <a:r>
              <a:rPr lang="en-US" sz="1800" dirty="0"/>
              <a:t> </a:t>
            </a:r>
            <a:r>
              <a:rPr lang="en-US" sz="1800" dirty="0" err="1"/>
              <a:t>besluiten</a:t>
            </a:r>
            <a:r>
              <a:rPr lang="en-US" sz="1800" dirty="0"/>
              <a:t> </a:t>
            </a:r>
          </a:p>
          <a:p>
            <a:pPr lvl="1"/>
            <a:r>
              <a:rPr lang="en-US" sz="1800" dirty="0"/>
              <a:t>Nijmegen; </a:t>
            </a:r>
            <a:r>
              <a:rPr lang="en-US" sz="1800" dirty="0" err="1"/>
              <a:t>onduidelijkheden</a:t>
            </a:r>
            <a:r>
              <a:rPr lang="en-US" sz="1800" dirty="0"/>
              <a:t> over de </a:t>
            </a:r>
            <a:r>
              <a:rPr lang="en-US" sz="1800" dirty="0" err="1"/>
              <a:t>betrokkenheid</a:t>
            </a:r>
            <a:r>
              <a:rPr lang="en-US" sz="1800" dirty="0"/>
              <a:t> van de </a:t>
            </a:r>
            <a:r>
              <a:rPr lang="en-US" sz="1800" dirty="0" err="1"/>
              <a:t>raad</a:t>
            </a:r>
            <a:r>
              <a:rPr lang="en-US" sz="1800" dirty="0"/>
              <a:t> </a:t>
            </a:r>
            <a:r>
              <a:rPr lang="en-US" sz="1800" dirty="0" err="1"/>
              <a:t>tussen</a:t>
            </a:r>
            <a:r>
              <a:rPr lang="en-US" sz="1800" dirty="0"/>
              <a:t> </a:t>
            </a:r>
            <a:r>
              <a:rPr lang="en-US" sz="1800" dirty="0" err="1"/>
              <a:t>raadsleden</a:t>
            </a:r>
            <a:r>
              <a:rPr lang="en-US" sz="1800" dirty="0"/>
              <a:t> en </a:t>
            </a:r>
            <a:r>
              <a:rPr lang="en-US" sz="1800" dirty="0" err="1"/>
              <a:t>ambtenaren</a:t>
            </a:r>
            <a:r>
              <a:rPr lang="en-US" sz="1800" dirty="0"/>
              <a:t> Rotterdam; </a:t>
            </a:r>
            <a:r>
              <a:rPr lang="en-US" sz="1800" dirty="0" err="1"/>
              <a:t>raad</a:t>
            </a:r>
            <a:r>
              <a:rPr lang="en-US" sz="1800" dirty="0"/>
              <a:t> op </a:t>
            </a:r>
            <a:r>
              <a:rPr lang="en-US" sz="1800" dirty="0" err="1"/>
              <a:t>afstand</a:t>
            </a:r>
            <a:r>
              <a:rPr lang="en-US" sz="1800" dirty="0"/>
              <a:t>, maar </a:t>
            </a:r>
            <a:r>
              <a:rPr lang="en-US" sz="1800" dirty="0" err="1"/>
              <a:t>wel</a:t>
            </a:r>
            <a:r>
              <a:rPr lang="en-US" sz="1800" dirty="0"/>
              <a:t> </a:t>
            </a:r>
            <a:r>
              <a:rPr lang="en-US" sz="1800" dirty="0" err="1"/>
              <a:t>een</a:t>
            </a:r>
            <a:r>
              <a:rPr lang="en-US" sz="1800" dirty="0"/>
              <a:t> </a:t>
            </a:r>
            <a:r>
              <a:rPr lang="en-US" sz="1800" dirty="0" err="1"/>
              <a:t>betrokken</a:t>
            </a:r>
            <a:r>
              <a:rPr lang="en-US" sz="1800" dirty="0"/>
              <a:t> </a:t>
            </a:r>
            <a:r>
              <a:rPr lang="en-US" sz="1800" dirty="0" err="1"/>
              <a:t>gebiedscommissie</a:t>
            </a:r>
            <a:r>
              <a:rPr lang="en-US" sz="1800" dirty="0"/>
              <a:t>  </a:t>
            </a:r>
          </a:p>
          <a:p>
            <a:pPr lvl="1"/>
            <a:endParaRPr lang="en-US" sz="18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C6D19D0-E0A0-4DF8-C5E5-FB3DDCCFE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3411D-B9B8-4419-B5AA-AFBB75854EC6}" type="datetime1">
              <a:rPr lang="en-US" smtClean="0"/>
              <a:pPr/>
              <a:t>9/29/2022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FE66253-45AA-D263-1169-354477B37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2EA9894-A93A-06D4-953F-7B435CA41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2515C-A37A-744F-8DA2-E1C9190E5349}" type="slidenum">
              <a:rPr lang="nl-NL" smtClean="0"/>
              <a:pPr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58188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961D42-ABAB-0F56-E65D-2DB0C2F27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Dilemma’s en </a:t>
            </a:r>
            <a:r>
              <a:rPr lang="en-US" dirty="0" err="1"/>
              <a:t>uitdagingen</a:t>
            </a:r>
            <a:r>
              <a:rPr lang="en-US" dirty="0"/>
              <a:t> 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E0161E9-1D7C-E97C-E143-E2F3932C7F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Vraagt</a:t>
            </a:r>
            <a:r>
              <a:rPr lang="en-US" dirty="0"/>
              <a:t> de </a:t>
            </a:r>
            <a:r>
              <a:rPr lang="en-US" dirty="0" err="1"/>
              <a:t>warmtetransitie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nieuwe</a:t>
            </a:r>
            <a:r>
              <a:rPr lang="en-US" dirty="0"/>
              <a:t> </a:t>
            </a:r>
            <a:r>
              <a:rPr lang="en-US" dirty="0" err="1"/>
              <a:t>manier</a:t>
            </a:r>
            <a:r>
              <a:rPr lang="en-US" dirty="0"/>
              <a:t> van </a:t>
            </a:r>
            <a:r>
              <a:rPr lang="en-US" dirty="0" err="1"/>
              <a:t>werken</a:t>
            </a:r>
            <a:r>
              <a:rPr lang="en-US" dirty="0"/>
              <a:t>/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nieuwe</a:t>
            </a:r>
            <a:r>
              <a:rPr lang="en-US" dirty="0"/>
              <a:t> </a:t>
            </a:r>
            <a:r>
              <a:rPr lang="en-US" dirty="0" err="1"/>
              <a:t>rol</a:t>
            </a:r>
            <a:r>
              <a:rPr lang="en-US" dirty="0"/>
              <a:t> van de </a:t>
            </a:r>
            <a:r>
              <a:rPr lang="en-US" dirty="0" err="1"/>
              <a:t>raad</a:t>
            </a:r>
            <a:r>
              <a:rPr lang="en-US" dirty="0"/>
              <a:t>?</a:t>
            </a:r>
          </a:p>
          <a:p>
            <a:pPr lvl="1"/>
            <a:r>
              <a:rPr lang="en-US" sz="1800" i="1" dirty="0" err="1"/>
              <a:t>Kaderstellende</a:t>
            </a:r>
            <a:r>
              <a:rPr lang="en-US" sz="1800" i="1" dirty="0"/>
              <a:t> </a:t>
            </a:r>
            <a:r>
              <a:rPr lang="en-US" sz="1800" i="1" dirty="0" err="1"/>
              <a:t>rol</a:t>
            </a:r>
            <a:r>
              <a:rPr lang="en-US" sz="1800" i="1" dirty="0"/>
              <a:t> </a:t>
            </a:r>
          </a:p>
          <a:p>
            <a:pPr lvl="1"/>
            <a:r>
              <a:rPr lang="en-US" sz="1800" i="1" dirty="0" err="1"/>
              <a:t>Volksvertegenwoordigende</a:t>
            </a:r>
            <a:r>
              <a:rPr lang="en-US" sz="1800" i="1" dirty="0"/>
              <a:t> </a:t>
            </a:r>
            <a:r>
              <a:rPr lang="en-US" sz="1800" i="1" dirty="0" err="1"/>
              <a:t>rol</a:t>
            </a:r>
            <a:r>
              <a:rPr lang="en-US" sz="1800" i="1" dirty="0"/>
              <a:t> </a:t>
            </a:r>
          </a:p>
          <a:p>
            <a:pPr lvl="1"/>
            <a:r>
              <a:rPr lang="en-US" sz="1800" i="1" dirty="0" err="1"/>
              <a:t>Controlerende</a:t>
            </a:r>
            <a:r>
              <a:rPr lang="en-US" sz="1800" i="1" dirty="0"/>
              <a:t> </a:t>
            </a:r>
            <a:r>
              <a:rPr lang="en-US" sz="1800" i="1" dirty="0" err="1"/>
              <a:t>rol</a:t>
            </a:r>
            <a:r>
              <a:rPr lang="en-US" sz="1800" i="1" dirty="0"/>
              <a:t> </a:t>
            </a:r>
          </a:p>
          <a:p>
            <a:pPr marL="311150" lvl="1" indent="0">
              <a:buNone/>
            </a:pPr>
            <a:endParaRPr lang="en-US" sz="1800" dirty="0"/>
          </a:p>
          <a:p>
            <a:r>
              <a:rPr lang="en-US" dirty="0"/>
              <a:t>Hoe </a:t>
            </a:r>
            <a:r>
              <a:rPr lang="en-US" dirty="0" err="1"/>
              <a:t>wil</a:t>
            </a:r>
            <a:r>
              <a:rPr lang="en-US" dirty="0"/>
              <a:t> je </a:t>
            </a:r>
            <a:r>
              <a:rPr lang="en-US" dirty="0" err="1"/>
              <a:t>betrokken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het </a:t>
            </a:r>
            <a:r>
              <a:rPr lang="en-US" dirty="0" err="1"/>
              <a:t>proces</a:t>
            </a:r>
            <a:r>
              <a:rPr lang="en-US" dirty="0"/>
              <a:t>? </a:t>
            </a:r>
            <a:r>
              <a:rPr lang="en-US" dirty="0" err="1"/>
              <a:t>Aan</a:t>
            </a:r>
            <a:r>
              <a:rPr lang="en-US" dirty="0"/>
              <a:t> de </a:t>
            </a:r>
            <a:r>
              <a:rPr lang="en-US" dirty="0" err="1"/>
              <a:t>ene</a:t>
            </a:r>
            <a:r>
              <a:rPr lang="en-US" dirty="0"/>
              <a:t> </a:t>
            </a:r>
            <a:r>
              <a:rPr lang="en-US" dirty="0" err="1"/>
              <a:t>kant</a:t>
            </a:r>
            <a:r>
              <a:rPr lang="en-US" dirty="0"/>
              <a:t> </a:t>
            </a:r>
            <a:r>
              <a:rPr lang="en-US" dirty="0" err="1"/>
              <a:t>ruimte</a:t>
            </a:r>
            <a:r>
              <a:rPr lang="en-US" dirty="0"/>
              <a:t> </a:t>
            </a:r>
            <a:r>
              <a:rPr lang="en-US" dirty="0" err="1"/>
              <a:t>bieden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</a:t>
            </a:r>
            <a:r>
              <a:rPr lang="en-US" dirty="0" err="1"/>
              <a:t>bijv</a:t>
            </a:r>
            <a:r>
              <a:rPr lang="en-US" dirty="0"/>
              <a:t>. </a:t>
            </a:r>
            <a:r>
              <a:rPr lang="en-US" dirty="0" err="1"/>
              <a:t>actieve</a:t>
            </a:r>
            <a:r>
              <a:rPr lang="en-US" dirty="0"/>
              <a:t> </a:t>
            </a:r>
            <a:r>
              <a:rPr lang="en-US" dirty="0" err="1"/>
              <a:t>bewoners</a:t>
            </a:r>
            <a:r>
              <a:rPr lang="en-US" dirty="0"/>
              <a:t> en </a:t>
            </a:r>
            <a:r>
              <a:rPr lang="en-US" dirty="0" err="1"/>
              <a:t>proces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veel</a:t>
            </a:r>
            <a:r>
              <a:rPr lang="en-US" dirty="0"/>
              <a:t> </a:t>
            </a:r>
            <a:r>
              <a:rPr lang="en-US" dirty="0" err="1"/>
              <a:t>beïnvloeden</a:t>
            </a:r>
            <a:r>
              <a:rPr lang="en-US" dirty="0"/>
              <a:t> vs </a:t>
            </a:r>
            <a:r>
              <a:rPr lang="en-US" dirty="0" err="1"/>
              <a:t>invulling</a:t>
            </a:r>
            <a:r>
              <a:rPr lang="en-US" dirty="0"/>
              <a:t> </a:t>
            </a:r>
            <a:r>
              <a:rPr lang="en-US" dirty="0" err="1"/>
              <a:t>geven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de </a:t>
            </a:r>
            <a:r>
              <a:rPr lang="en-US" dirty="0" err="1"/>
              <a:t>kaderstellende</a:t>
            </a:r>
            <a:r>
              <a:rPr lang="en-US" dirty="0"/>
              <a:t> en </a:t>
            </a:r>
            <a:r>
              <a:rPr lang="en-US" dirty="0" err="1"/>
              <a:t>volksvertegenwoordigende</a:t>
            </a:r>
            <a:r>
              <a:rPr lang="en-US" dirty="0"/>
              <a:t> </a:t>
            </a:r>
            <a:r>
              <a:rPr lang="en-US" dirty="0" err="1"/>
              <a:t>rol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Hoe </a:t>
            </a:r>
            <a:r>
              <a:rPr lang="en-US" dirty="0" err="1"/>
              <a:t>kom</a:t>
            </a:r>
            <a:r>
              <a:rPr lang="en-US" dirty="0"/>
              <a:t> je </a:t>
            </a:r>
            <a:r>
              <a:rPr lang="en-US" dirty="0" err="1"/>
              <a:t>aan</a:t>
            </a:r>
            <a:r>
              <a:rPr lang="en-US" dirty="0"/>
              <a:t> de </a:t>
            </a:r>
            <a:r>
              <a:rPr lang="en-US" dirty="0" err="1"/>
              <a:t>juiste</a:t>
            </a:r>
            <a:r>
              <a:rPr lang="en-US" dirty="0"/>
              <a:t> </a:t>
            </a:r>
            <a:r>
              <a:rPr lang="en-US" dirty="0" err="1"/>
              <a:t>kennis</a:t>
            </a:r>
            <a:r>
              <a:rPr lang="en-US" dirty="0"/>
              <a:t>? Welk </a:t>
            </a:r>
            <a:r>
              <a:rPr lang="en-US" dirty="0" err="1"/>
              <a:t>basisniveau</a:t>
            </a:r>
            <a:r>
              <a:rPr lang="en-US" dirty="0"/>
              <a:t> is </a:t>
            </a:r>
            <a:r>
              <a:rPr lang="en-US" dirty="0" err="1"/>
              <a:t>nodig</a:t>
            </a:r>
            <a:r>
              <a:rPr lang="en-US" dirty="0"/>
              <a:t>?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Soms</a:t>
            </a:r>
            <a:r>
              <a:rPr lang="en-US" dirty="0"/>
              <a:t> </a:t>
            </a:r>
            <a:r>
              <a:rPr lang="en-US" dirty="0" err="1"/>
              <a:t>onduidelijk</a:t>
            </a:r>
            <a:r>
              <a:rPr lang="en-US" dirty="0"/>
              <a:t> </a:t>
            </a:r>
            <a:r>
              <a:rPr lang="en-US" dirty="0" err="1"/>
              <a:t>wie</a:t>
            </a:r>
            <a:r>
              <a:rPr lang="en-US" dirty="0"/>
              <a:t> welk </a:t>
            </a:r>
            <a:r>
              <a:rPr lang="en-US" dirty="0" err="1"/>
              <a:t>besluit</a:t>
            </a:r>
            <a:r>
              <a:rPr lang="en-US" dirty="0"/>
              <a:t> </a:t>
            </a:r>
            <a:r>
              <a:rPr lang="en-US" dirty="0" err="1"/>
              <a:t>neemt</a:t>
            </a:r>
            <a:r>
              <a:rPr lang="en-US" dirty="0"/>
              <a:t> en hoe de </a:t>
            </a:r>
            <a:r>
              <a:rPr lang="en-US" dirty="0" err="1"/>
              <a:t>projectorganisatie</a:t>
            </a:r>
            <a:r>
              <a:rPr lang="en-US" dirty="0"/>
              <a:t> </a:t>
            </a:r>
            <a:r>
              <a:rPr lang="en-US" dirty="0" err="1"/>
              <a:t>eruit</a:t>
            </a:r>
            <a:r>
              <a:rPr lang="en-US" dirty="0"/>
              <a:t> </a:t>
            </a:r>
            <a:r>
              <a:rPr lang="en-US" dirty="0" err="1"/>
              <a:t>ziet</a:t>
            </a:r>
            <a:r>
              <a:rPr lang="en-US" dirty="0"/>
              <a:t>. </a:t>
            </a:r>
            <a:r>
              <a:rPr lang="en-US" dirty="0" err="1"/>
              <a:t>Lastig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bepalen</a:t>
            </a:r>
            <a:r>
              <a:rPr lang="en-US" dirty="0"/>
              <a:t> hoe je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raad</a:t>
            </a:r>
            <a:r>
              <a:rPr lang="en-US" dirty="0"/>
              <a:t> dan </a:t>
            </a:r>
            <a:r>
              <a:rPr lang="en-US" dirty="0" err="1"/>
              <a:t>positie</a:t>
            </a:r>
            <a:r>
              <a:rPr lang="en-US" dirty="0"/>
              <a:t> </a:t>
            </a:r>
            <a:r>
              <a:rPr lang="en-US" dirty="0" err="1"/>
              <a:t>kunt</a:t>
            </a:r>
            <a:r>
              <a:rPr lang="en-US" dirty="0"/>
              <a:t> </a:t>
            </a:r>
            <a:r>
              <a:rPr lang="en-US" dirty="0" err="1"/>
              <a:t>innemen</a:t>
            </a:r>
            <a:r>
              <a:rPr lang="en-US" dirty="0"/>
              <a:t>. </a:t>
            </a:r>
          </a:p>
          <a:p>
            <a:endParaRPr lang="en-US" dirty="0"/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9F070E9-160F-0F2A-35B3-792E13EDE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3411D-B9B8-4419-B5AA-AFBB75854EC6}" type="datetime1">
              <a:rPr lang="en-US" smtClean="0"/>
              <a:pPr/>
              <a:t>9/29/2022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BEEC886-27B6-933C-A61D-1114DCC37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93479AC-DBB1-F133-147C-CE18CFD63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2515C-A37A-744F-8DA2-E1C9190E5349}" type="slidenum">
              <a:rPr lang="nl-NL" smtClean="0"/>
              <a:pPr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38832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E6CDA4-F962-60DC-843F-882C62E98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Tips: hoe nu </a:t>
            </a:r>
            <a:r>
              <a:rPr lang="en-US" dirty="0" err="1"/>
              <a:t>aan</a:t>
            </a:r>
            <a:r>
              <a:rPr lang="en-US" dirty="0"/>
              <a:t> de slag? 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48002C2-4A8E-E005-62F8-2382D56587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914400"/>
            <a:ext cx="10801350" cy="5007250"/>
          </a:xfrm>
        </p:spPr>
        <p:txBody>
          <a:bodyPr/>
          <a:lstStyle/>
          <a:p>
            <a:pPr lvl="1"/>
            <a:r>
              <a:rPr lang="en-US" sz="2000" dirty="0"/>
              <a:t>Begin met </a:t>
            </a:r>
            <a:r>
              <a:rPr lang="en-US" sz="2000" dirty="0" err="1"/>
              <a:t>een</a:t>
            </a:r>
            <a:r>
              <a:rPr lang="en-US" sz="2000" dirty="0"/>
              <a:t> </a:t>
            </a:r>
            <a:r>
              <a:rPr lang="en-US" sz="2000" b="1" dirty="0" err="1"/>
              <a:t>goed</a:t>
            </a:r>
            <a:r>
              <a:rPr lang="en-US" sz="2000" b="1" dirty="0"/>
              <a:t> </a:t>
            </a:r>
            <a:r>
              <a:rPr lang="en-US" sz="2000" b="1" dirty="0" err="1"/>
              <a:t>gesprek</a:t>
            </a:r>
            <a:r>
              <a:rPr lang="en-US" sz="2000" b="1" dirty="0"/>
              <a:t> in de </a:t>
            </a:r>
            <a:r>
              <a:rPr lang="en-US" sz="2000" b="1" dirty="0" err="1"/>
              <a:t>raad</a:t>
            </a:r>
            <a:r>
              <a:rPr lang="en-US" sz="2000" b="1" dirty="0"/>
              <a:t> </a:t>
            </a:r>
            <a:r>
              <a:rPr lang="en-US" sz="2000" dirty="0"/>
              <a:t>over </a:t>
            </a:r>
            <a:r>
              <a:rPr lang="en-US" sz="2000" dirty="0" err="1"/>
              <a:t>welke</a:t>
            </a:r>
            <a:r>
              <a:rPr lang="en-US" sz="2000" dirty="0"/>
              <a:t> </a:t>
            </a:r>
            <a:r>
              <a:rPr lang="en-US" sz="2000" dirty="0" err="1"/>
              <a:t>rol</a:t>
            </a:r>
            <a:r>
              <a:rPr lang="en-US" sz="2000" dirty="0"/>
              <a:t> je wilt </a:t>
            </a:r>
            <a:r>
              <a:rPr lang="en-US" sz="2000" dirty="0" err="1"/>
              <a:t>pakken</a:t>
            </a:r>
            <a:r>
              <a:rPr lang="en-US" sz="2000" dirty="0"/>
              <a:t> en wat je </a:t>
            </a:r>
            <a:r>
              <a:rPr lang="en-US" sz="2000" dirty="0" err="1"/>
              <a:t>daarvoor</a:t>
            </a:r>
            <a:r>
              <a:rPr lang="en-US" sz="2000" dirty="0"/>
              <a:t> </a:t>
            </a:r>
            <a:r>
              <a:rPr lang="en-US" sz="2000" dirty="0" err="1"/>
              <a:t>nodig</a:t>
            </a:r>
            <a:r>
              <a:rPr lang="en-US" sz="2000" dirty="0"/>
              <a:t> </a:t>
            </a:r>
            <a:r>
              <a:rPr lang="en-US" sz="2000" dirty="0" err="1"/>
              <a:t>hebt</a:t>
            </a:r>
            <a:r>
              <a:rPr lang="en-US" sz="2000" dirty="0"/>
              <a:t> (</a:t>
            </a:r>
            <a:r>
              <a:rPr lang="en-US" sz="2000" dirty="0" err="1"/>
              <a:t>denk</a:t>
            </a:r>
            <a:r>
              <a:rPr lang="en-US" sz="2000" dirty="0"/>
              <a:t> </a:t>
            </a:r>
            <a:r>
              <a:rPr lang="en-US" sz="2000" dirty="0" err="1"/>
              <a:t>aan</a:t>
            </a:r>
            <a:r>
              <a:rPr lang="en-US" sz="2000" dirty="0"/>
              <a:t> </a:t>
            </a:r>
            <a:r>
              <a:rPr lang="en-US" sz="2000" dirty="0" err="1"/>
              <a:t>klankbordgroep</a:t>
            </a:r>
            <a:r>
              <a:rPr lang="en-US" sz="2000" dirty="0"/>
              <a:t>, </a:t>
            </a:r>
            <a:r>
              <a:rPr lang="en-US" sz="2000" dirty="0" err="1"/>
              <a:t>technische</a:t>
            </a:r>
            <a:r>
              <a:rPr lang="en-US" sz="2000" dirty="0"/>
              <a:t> </a:t>
            </a:r>
            <a:r>
              <a:rPr lang="en-US" sz="2000" dirty="0" err="1"/>
              <a:t>raadscie</a:t>
            </a:r>
            <a:r>
              <a:rPr lang="en-US" sz="2000" dirty="0"/>
              <a:t> etc.) . Maar </a:t>
            </a:r>
            <a:r>
              <a:rPr lang="en-US" sz="2000" dirty="0" err="1"/>
              <a:t>ook</a:t>
            </a:r>
            <a:r>
              <a:rPr lang="en-US" sz="2000" dirty="0"/>
              <a:t> </a:t>
            </a:r>
            <a:r>
              <a:rPr lang="en-US" sz="2000" dirty="0" err="1"/>
              <a:t>goede</a:t>
            </a:r>
            <a:r>
              <a:rPr lang="en-US" sz="2000" dirty="0"/>
              <a:t> </a:t>
            </a:r>
            <a:r>
              <a:rPr lang="en-US" sz="2000" dirty="0" err="1"/>
              <a:t>afspraken</a:t>
            </a:r>
            <a:r>
              <a:rPr lang="en-US" sz="2000" dirty="0"/>
              <a:t> met het college. </a:t>
            </a:r>
          </a:p>
          <a:p>
            <a:pPr lvl="1"/>
            <a:r>
              <a:rPr lang="en-US" sz="2000" dirty="0"/>
              <a:t>Het </a:t>
            </a:r>
            <a:r>
              <a:rPr lang="en-US" sz="2000" b="1" dirty="0" err="1"/>
              <a:t>bewustzijn</a:t>
            </a:r>
            <a:r>
              <a:rPr lang="en-US" sz="2000" b="1" dirty="0"/>
              <a:t> van </a:t>
            </a:r>
            <a:r>
              <a:rPr lang="en-US" sz="2000" b="1" dirty="0" err="1"/>
              <a:t>verwachtingen</a:t>
            </a:r>
            <a:r>
              <a:rPr lang="en-US" sz="2000" b="1" dirty="0"/>
              <a:t> </a:t>
            </a:r>
            <a:r>
              <a:rPr lang="en-US" sz="2000" dirty="0"/>
              <a:t>– wat </a:t>
            </a:r>
            <a:r>
              <a:rPr lang="en-US" sz="2000" dirty="0" err="1"/>
              <a:t>verwachten</a:t>
            </a:r>
            <a:r>
              <a:rPr lang="en-US" sz="2000" dirty="0"/>
              <a:t> </a:t>
            </a:r>
            <a:r>
              <a:rPr lang="en-US" sz="2000" dirty="0" err="1"/>
              <a:t>bewoners</a:t>
            </a:r>
            <a:r>
              <a:rPr lang="en-US" sz="2000" dirty="0"/>
              <a:t>, college, </a:t>
            </a:r>
            <a:r>
              <a:rPr lang="en-US" sz="2000" dirty="0" err="1"/>
              <a:t>raad</a:t>
            </a:r>
            <a:r>
              <a:rPr lang="en-US" sz="2000" dirty="0"/>
              <a:t> en </a:t>
            </a:r>
            <a:r>
              <a:rPr lang="en-US" sz="2000" dirty="0" err="1"/>
              <a:t>ambtenaren</a:t>
            </a:r>
            <a:r>
              <a:rPr lang="en-US" sz="2000" dirty="0"/>
              <a:t> van </a:t>
            </a:r>
            <a:r>
              <a:rPr lang="en-US" sz="2000" dirty="0" err="1"/>
              <a:t>elkaar</a:t>
            </a:r>
            <a:r>
              <a:rPr lang="en-US" sz="2000" dirty="0"/>
              <a:t>? </a:t>
            </a:r>
          </a:p>
          <a:p>
            <a:pPr lvl="1"/>
            <a:r>
              <a:rPr lang="en-US" sz="2000" dirty="0" err="1"/>
              <a:t>Krijg</a:t>
            </a:r>
            <a:r>
              <a:rPr lang="en-US" sz="2000" dirty="0"/>
              <a:t> </a:t>
            </a:r>
            <a:r>
              <a:rPr lang="en-US" sz="2000" dirty="0" err="1"/>
              <a:t>ook</a:t>
            </a:r>
            <a:r>
              <a:rPr lang="en-US" sz="2000" dirty="0"/>
              <a:t> </a:t>
            </a:r>
            <a:r>
              <a:rPr lang="en-US" sz="2000" b="1" dirty="0" err="1"/>
              <a:t>goed</a:t>
            </a:r>
            <a:r>
              <a:rPr lang="en-US" sz="2000" b="1" dirty="0"/>
              <a:t> </a:t>
            </a:r>
            <a:r>
              <a:rPr lang="en-US" sz="2000" b="1" dirty="0" err="1"/>
              <a:t>zicht</a:t>
            </a:r>
            <a:r>
              <a:rPr lang="en-US" sz="2000" b="1" dirty="0"/>
              <a:t> op wat er </a:t>
            </a:r>
            <a:r>
              <a:rPr lang="en-US" sz="2000" b="1" dirty="0" err="1"/>
              <a:t>leeft</a:t>
            </a:r>
            <a:r>
              <a:rPr lang="en-US" sz="2000" b="1" dirty="0"/>
              <a:t> </a:t>
            </a:r>
            <a:r>
              <a:rPr lang="en-US" sz="2000" b="1" dirty="0" err="1"/>
              <a:t>binnen</a:t>
            </a:r>
            <a:r>
              <a:rPr lang="en-US" sz="2000" b="1" dirty="0"/>
              <a:t> </a:t>
            </a:r>
            <a:r>
              <a:rPr lang="en-US" sz="2000" b="1" dirty="0" err="1"/>
              <a:t>een</a:t>
            </a:r>
            <a:r>
              <a:rPr lang="en-US" sz="2000" b="1" dirty="0"/>
              <a:t> </a:t>
            </a:r>
            <a:r>
              <a:rPr lang="en-US" sz="2000" b="1" dirty="0" err="1"/>
              <a:t>wijk</a:t>
            </a:r>
            <a:r>
              <a:rPr lang="en-US" sz="2000" b="1" dirty="0"/>
              <a:t>/</a:t>
            </a:r>
            <a:r>
              <a:rPr lang="en-US" sz="2000" b="1" dirty="0" err="1"/>
              <a:t>buurt</a:t>
            </a:r>
            <a:r>
              <a:rPr lang="en-US" sz="2000" dirty="0"/>
              <a:t>. </a:t>
            </a:r>
            <a:r>
              <a:rPr lang="en-US" sz="2000" dirty="0" err="1"/>
              <a:t>Ontwikkel</a:t>
            </a:r>
            <a:r>
              <a:rPr lang="en-US" sz="2000" dirty="0"/>
              <a:t> op basis </a:t>
            </a:r>
            <a:r>
              <a:rPr lang="en-US" sz="2000" dirty="0" err="1"/>
              <a:t>daarvan</a:t>
            </a:r>
            <a:r>
              <a:rPr lang="en-US" sz="2000" dirty="0"/>
              <a:t> </a:t>
            </a:r>
            <a:r>
              <a:rPr lang="en-US" sz="2000" dirty="0" err="1"/>
              <a:t>een</a:t>
            </a:r>
            <a:r>
              <a:rPr lang="en-US" sz="2000" dirty="0"/>
              <a:t> </a:t>
            </a:r>
            <a:r>
              <a:rPr lang="en-US" sz="2000" dirty="0" err="1"/>
              <a:t>visie</a:t>
            </a:r>
            <a:r>
              <a:rPr lang="en-US" sz="2000" dirty="0"/>
              <a:t> op </a:t>
            </a:r>
            <a:r>
              <a:rPr lang="en-US" sz="2000" dirty="0" err="1"/>
              <a:t>inwonersparticipatie</a:t>
            </a:r>
            <a:r>
              <a:rPr lang="en-US" sz="2000" dirty="0"/>
              <a:t>. </a:t>
            </a:r>
          </a:p>
          <a:p>
            <a:pPr lvl="1"/>
            <a:r>
              <a:rPr lang="nl-NL" sz="2000" b="1" dirty="0"/>
              <a:t>Stimuleer integraal werken </a:t>
            </a:r>
            <a:r>
              <a:rPr lang="nl-NL" sz="2000" dirty="0"/>
              <a:t>(energie, welzijn, volkshuisvesting, economie e.a.). Benoem ook kansen voor onderwijs en lokale economie. </a:t>
            </a:r>
          </a:p>
          <a:p>
            <a:pPr lvl="1"/>
            <a:r>
              <a:rPr lang="nl-NL" sz="2000" b="1" dirty="0"/>
              <a:t>Stimuleer programmeren </a:t>
            </a:r>
            <a:r>
              <a:rPr lang="nl-NL" sz="2000" dirty="0"/>
              <a:t>(woningen, bedrijven, netwerk, </a:t>
            </a:r>
            <a:r>
              <a:rPr lang="nl-NL" sz="2000" dirty="0" err="1"/>
              <a:t>energieopwek</a:t>
            </a:r>
            <a:r>
              <a:rPr lang="nl-NL" sz="2000" dirty="0"/>
              <a:t>)</a:t>
            </a:r>
          </a:p>
          <a:p>
            <a:pPr lvl="1"/>
            <a:r>
              <a:rPr lang="nl-NL" sz="2000" b="1" dirty="0"/>
              <a:t>Werk samen met buurgemeenten </a:t>
            </a:r>
            <a:r>
              <a:rPr lang="nl-NL" sz="2000" dirty="0"/>
              <a:t>(ambtelijk en bestuurlijk (AB/DB) </a:t>
            </a:r>
          </a:p>
          <a:p>
            <a:pPr lvl="1"/>
            <a:r>
              <a:rPr lang="en-US" sz="2000" dirty="0" err="1"/>
              <a:t>Denk</a:t>
            </a:r>
            <a:r>
              <a:rPr lang="en-US" sz="2000" dirty="0"/>
              <a:t> </a:t>
            </a:r>
            <a:r>
              <a:rPr lang="en-US" sz="2000" dirty="0" err="1"/>
              <a:t>ook</a:t>
            </a:r>
            <a:r>
              <a:rPr lang="en-US" sz="2000" dirty="0"/>
              <a:t> </a:t>
            </a:r>
            <a:r>
              <a:rPr lang="en-US" sz="2000" dirty="0" err="1"/>
              <a:t>aan</a:t>
            </a:r>
            <a:r>
              <a:rPr lang="en-US" sz="2000" dirty="0"/>
              <a:t> </a:t>
            </a:r>
            <a:r>
              <a:rPr lang="en-US" sz="2000" b="1" dirty="0"/>
              <a:t>het </a:t>
            </a:r>
            <a:r>
              <a:rPr lang="en-US" sz="2000" b="1" dirty="0" err="1"/>
              <a:t>inrichten</a:t>
            </a:r>
            <a:r>
              <a:rPr lang="en-US" sz="2000" b="1" dirty="0"/>
              <a:t> van </a:t>
            </a:r>
            <a:r>
              <a:rPr lang="en-US" sz="2000" b="1" dirty="0" err="1"/>
              <a:t>een</a:t>
            </a:r>
            <a:r>
              <a:rPr lang="en-US" sz="2000" b="1" dirty="0"/>
              <a:t> </a:t>
            </a:r>
            <a:r>
              <a:rPr lang="en-US" sz="2000" b="1" dirty="0" err="1"/>
              <a:t>lerende</a:t>
            </a:r>
            <a:r>
              <a:rPr lang="en-US" sz="2000" b="1" dirty="0"/>
              <a:t> </a:t>
            </a:r>
            <a:r>
              <a:rPr lang="en-US" sz="2000" b="1" dirty="0" err="1"/>
              <a:t>organisatie</a:t>
            </a:r>
            <a:r>
              <a:rPr lang="en-US" sz="2000" dirty="0"/>
              <a:t>. De </a:t>
            </a:r>
            <a:r>
              <a:rPr lang="en-US" sz="2000" dirty="0" err="1"/>
              <a:t>komende</a:t>
            </a:r>
            <a:r>
              <a:rPr lang="en-US" sz="2000" dirty="0"/>
              <a:t> </a:t>
            </a:r>
            <a:r>
              <a:rPr lang="en-US" sz="2000" dirty="0" err="1"/>
              <a:t>tijd</a:t>
            </a:r>
            <a:r>
              <a:rPr lang="en-US" sz="2000" dirty="0"/>
              <a:t> </a:t>
            </a:r>
            <a:r>
              <a:rPr lang="en-US" sz="2000" dirty="0" err="1"/>
              <a:t>zal</a:t>
            </a:r>
            <a:r>
              <a:rPr lang="en-US" sz="2000" dirty="0"/>
              <a:t> het </a:t>
            </a:r>
            <a:r>
              <a:rPr lang="en-US" sz="2000" dirty="0" err="1"/>
              <a:t>experimenteren</a:t>
            </a:r>
            <a:r>
              <a:rPr lang="en-US" sz="2000" dirty="0"/>
              <a:t> </a:t>
            </a:r>
            <a:r>
              <a:rPr lang="en-US" sz="2000" dirty="0" err="1"/>
              <a:t>zijn</a:t>
            </a:r>
            <a:r>
              <a:rPr lang="en-US" sz="2000" dirty="0"/>
              <a:t> met de </a:t>
            </a:r>
            <a:r>
              <a:rPr lang="en-US" sz="2000" dirty="0" err="1"/>
              <a:t>rol</a:t>
            </a:r>
            <a:r>
              <a:rPr lang="en-US" sz="2000" dirty="0"/>
              <a:t> van de </a:t>
            </a:r>
            <a:r>
              <a:rPr lang="en-US" sz="2000" dirty="0" err="1"/>
              <a:t>raad</a:t>
            </a:r>
            <a:r>
              <a:rPr lang="en-US" sz="2000" dirty="0"/>
              <a:t> en </a:t>
            </a:r>
            <a:r>
              <a:rPr lang="en-US" sz="2000" dirty="0" err="1"/>
              <a:t>verschillen</a:t>
            </a:r>
            <a:r>
              <a:rPr lang="en-US" sz="2000" dirty="0"/>
              <a:t> per </a:t>
            </a:r>
            <a:r>
              <a:rPr lang="en-US" sz="2000" dirty="0" err="1"/>
              <a:t>wijk</a:t>
            </a:r>
            <a:r>
              <a:rPr lang="en-US" sz="2000" dirty="0"/>
              <a:t>/</a:t>
            </a:r>
            <a:r>
              <a:rPr lang="en-US" sz="2000" dirty="0" err="1"/>
              <a:t>buurt</a:t>
            </a:r>
            <a:r>
              <a:rPr lang="en-US" sz="2000" dirty="0"/>
              <a:t> en </a:t>
            </a:r>
            <a:r>
              <a:rPr lang="en-US" sz="2000" dirty="0" err="1"/>
              <a:t>opgave</a:t>
            </a:r>
            <a:r>
              <a:rPr lang="en-US" sz="2000" dirty="0"/>
              <a:t>  </a:t>
            </a:r>
          </a:p>
          <a:p>
            <a:pPr lvl="1"/>
            <a:r>
              <a:rPr lang="en-US" sz="2000" b="1" dirty="0" err="1"/>
              <a:t>Vraag</a:t>
            </a:r>
            <a:r>
              <a:rPr lang="en-US" sz="2000" b="1" dirty="0"/>
              <a:t> </a:t>
            </a:r>
            <a:r>
              <a:rPr lang="en-US" sz="2000" b="1" dirty="0" err="1"/>
              <a:t>zelf</a:t>
            </a:r>
            <a:r>
              <a:rPr lang="en-US" sz="2000" b="1" dirty="0"/>
              <a:t> </a:t>
            </a:r>
            <a:r>
              <a:rPr lang="en-US" sz="2000" b="1" dirty="0" err="1"/>
              <a:t>ook</a:t>
            </a:r>
            <a:r>
              <a:rPr lang="en-US" sz="2000" b="1" dirty="0"/>
              <a:t> om </a:t>
            </a:r>
            <a:r>
              <a:rPr lang="en-US" sz="2000" b="1" dirty="0" err="1"/>
              <a:t>een</a:t>
            </a:r>
            <a:r>
              <a:rPr lang="en-US" sz="2000" b="1" dirty="0"/>
              <a:t> </a:t>
            </a:r>
            <a:r>
              <a:rPr lang="en-US" sz="2000" b="1" dirty="0" err="1"/>
              <a:t>actieve</a:t>
            </a:r>
            <a:r>
              <a:rPr lang="en-US" sz="2000" b="1" dirty="0"/>
              <a:t> </a:t>
            </a:r>
            <a:r>
              <a:rPr lang="en-US" sz="2000" b="1" dirty="0" err="1"/>
              <a:t>rol</a:t>
            </a:r>
            <a:r>
              <a:rPr lang="en-US" sz="2000" dirty="0"/>
              <a:t>. </a:t>
            </a:r>
            <a:r>
              <a:rPr lang="en-US" sz="2000" dirty="0" err="1"/>
              <a:t>Bijv</a:t>
            </a:r>
            <a:r>
              <a:rPr lang="en-US" sz="2000" dirty="0"/>
              <a:t>. </a:t>
            </a:r>
            <a:r>
              <a:rPr lang="en-US" sz="2000" dirty="0" err="1"/>
              <a:t>Bij</a:t>
            </a:r>
            <a:r>
              <a:rPr lang="en-US" sz="2000" dirty="0"/>
              <a:t> het </a:t>
            </a:r>
            <a:r>
              <a:rPr lang="en-US" sz="2000" dirty="0" err="1"/>
              <a:t>opstellen</a:t>
            </a:r>
            <a:r>
              <a:rPr lang="en-US" sz="2000" dirty="0"/>
              <a:t> van het plan van </a:t>
            </a:r>
            <a:r>
              <a:rPr lang="en-US" sz="2000" dirty="0" err="1"/>
              <a:t>aanpak</a:t>
            </a:r>
            <a:endParaRPr lang="en-US" sz="2000" dirty="0"/>
          </a:p>
          <a:p>
            <a:pPr lvl="1"/>
            <a:r>
              <a:rPr lang="en-US" sz="2000" dirty="0" err="1"/>
              <a:t>Enige</a:t>
            </a:r>
            <a:r>
              <a:rPr lang="en-US" sz="2000" dirty="0"/>
              <a:t> </a:t>
            </a:r>
            <a:r>
              <a:rPr lang="en-US" sz="2000" b="1" dirty="0" err="1"/>
              <a:t>basiskennis</a:t>
            </a:r>
            <a:r>
              <a:rPr lang="en-US" sz="2000" dirty="0"/>
              <a:t> is </a:t>
            </a:r>
            <a:r>
              <a:rPr lang="en-US" sz="2000" dirty="0" err="1"/>
              <a:t>belangrijk</a:t>
            </a:r>
            <a:r>
              <a:rPr lang="en-US" sz="2000" dirty="0"/>
              <a:t> maar </a:t>
            </a:r>
            <a:r>
              <a:rPr lang="en-US" sz="2000" dirty="0" err="1"/>
              <a:t>verlies</a:t>
            </a:r>
            <a:r>
              <a:rPr lang="en-US" sz="2000" dirty="0"/>
              <a:t> je </a:t>
            </a:r>
            <a:r>
              <a:rPr lang="en-US" sz="2000" dirty="0" err="1"/>
              <a:t>niet</a:t>
            </a:r>
            <a:r>
              <a:rPr lang="en-US" sz="2000" dirty="0"/>
              <a:t> in de </a:t>
            </a:r>
            <a:r>
              <a:rPr lang="en-US" sz="2000" dirty="0" err="1"/>
              <a:t>technische</a:t>
            </a:r>
            <a:r>
              <a:rPr lang="en-US" sz="2000" dirty="0"/>
              <a:t> details </a:t>
            </a:r>
          </a:p>
          <a:p>
            <a:endParaRPr lang="en-US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1F09EDB-51ED-7919-859B-25BF93990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3411D-B9B8-4419-B5AA-AFBB75854EC6}" type="datetime1">
              <a:rPr lang="en-US" smtClean="0"/>
              <a:pPr/>
              <a:t>9/29/2022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FFB72C3-8AC9-05E1-ACCE-0BF2050BD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1180E57-8BFD-345B-7A10-A33F04173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2515C-A37A-744F-8DA2-E1C9190E5349}" type="slidenum">
              <a:rPr lang="nl-NL" smtClean="0"/>
              <a:pPr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63418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CB3FAC-05DF-3B9E-04AA-A5C7E6A86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Stappenplan</a:t>
            </a:r>
            <a:r>
              <a:rPr lang="en-US" dirty="0"/>
              <a:t> </a:t>
            </a:r>
            <a:endParaRPr lang="nl-NL" dirty="0"/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12606723-FF98-3891-8E07-1E41D35C59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704" y="1113183"/>
            <a:ext cx="8507896" cy="4949687"/>
          </a:xfr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8D46CA1-187A-67E0-8BC5-E00863415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3411D-B9B8-4419-B5AA-AFBB75854EC6}" type="datetime1">
              <a:rPr lang="en-US" smtClean="0"/>
              <a:pPr/>
              <a:t>9/29/2022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C85C493-0FA2-74D1-B508-48F3F100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0FF5661-07BB-8052-6AAF-C72573B0B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2515C-A37A-744F-8DA2-E1C9190E5349}" type="slidenum">
              <a:rPr lang="nl-NL" smtClean="0"/>
              <a:pPr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01664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999831F6-A8B4-627F-E4C5-6B030C1A21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735496"/>
            <a:ext cx="9581322" cy="5347251"/>
          </a:xfr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A00263B-4D1F-06FC-1E5F-D672ECC3E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3411D-B9B8-4419-B5AA-AFBB75854EC6}" type="datetime1">
              <a:rPr lang="en-US" smtClean="0"/>
              <a:pPr/>
              <a:t>9/29/2022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25C6287-7175-2192-32AF-EA250325F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C9A76A4-1F4C-8543-49A6-9180308A2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2515C-A37A-744F-8DA2-E1C9190E5349}" type="slidenum">
              <a:rPr lang="nl-NL" smtClean="0"/>
              <a:pPr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20588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833D9D-F9F1-4057-A255-5A002974B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1725" y="1236195"/>
            <a:ext cx="5768454" cy="2903826"/>
          </a:xfrm>
        </p:spPr>
        <p:txBody>
          <a:bodyPr/>
          <a:lstStyle/>
          <a:p>
            <a:br>
              <a:rPr lang="nl-NL" sz="2400" dirty="0">
                <a:ea typeface="Open Sans Light"/>
                <a:cs typeface="Open Sans Light"/>
              </a:rPr>
            </a:br>
            <a:r>
              <a:rPr lang="nl-NL" sz="6000" dirty="0">
                <a:ea typeface="Open Sans"/>
                <a:cs typeface="Open Sans"/>
              </a:rPr>
              <a:t>Vragen? </a:t>
            </a:r>
            <a:br>
              <a:rPr lang="nl-NL" sz="6000" dirty="0">
                <a:ea typeface="Open Sans Light"/>
                <a:cs typeface="Open Sans Light"/>
              </a:rPr>
            </a:b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72A0A88-4735-49E0-B341-B54FFA6A3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E3411D-B9B8-4419-B5AA-AFBB75854EC6}" type="datetime1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1D344D"/>
                </a:solidFill>
                <a:effectLst/>
                <a:uLnTx/>
                <a:uFillTx/>
                <a:latin typeface="Open Sans Light"/>
                <a:ea typeface="Open Sans Light" panose="020B0604020202020204" charset="0"/>
                <a:cs typeface="Open Sans Light" panose="020B060402020202020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9/29/2022</a:t>
            </a:fld>
            <a:endParaRPr kumimoji="0" lang="nl-NL" sz="800" b="0" i="0" u="none" strike="noStrike" kern="1200" cap="none" spc="0" normalizeH="0" baseline="0" noProof="0">
              <a:ln>
                <a:noFill/>
              </a:ln>
              <a:solidFill>
                <a:srgbClr val="1D344D"/>
              </a:solidFill>
              <a:effectLst/>
              <a:uLnTx/>
              <a:uFillTx/>
              <a:latin typeface="Open Sans Light"/>
              <a:ea typeface="Open Sans Light" panose="020B0604020202020204" charset="0"/>
              <a:cs typeface="Open Sans Light" panose="020B0604020202020204" charset="0"/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80382FB-45BB-4757-8F4C-10C8AEB30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>
              <a:ln>
                <a:noFill/>
              </a:ln>
              <a:solidFill>
                <a:srgbClr val="233D5A"/>
              </a:solidFill>
              <a:effectLst/>
              <a:uLnTx/>
              <a:uFillTx/>
              <a:latin typeface="Open Sans Light"/>
              <a:ea typeface="Open Sans Light" panose="020B0604020202020204" charset="0"/>
              <a:cs typeface="Open Sans Light" panose="020B0604020202020204" charset="0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6F190BE-C0F4-4E9B-9CDF-2F367B31E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D2515C-A37A-744F-8DA2-E1C9190E5349}" type="slidenum">
              <a:rPr kumimoji="0" lang="nl-NL" sz="800" b="0" i="0" u="none" strike="noStrike" kern="1200" cap="none" spc="0" normalizeH="0" baseline="0" noProof="0" smtClean="0">
                <a:ln>
                  <a:noFill/>
                </a:ln>
                <a:solidFill>
                  <a:srgbClr val="1D344D"/>
                </a:solidFill>
                <a:effectLst/>
                <a:uLnTx/>
                <a:uFillTx/>
                <a:latin typeface="Open Sans Light"/>
                <a:ea typeface="Open Sans Light" panose="020B0604020202020204" charset="0"/>
                <a:cs typeface="Open Sans Light" panose="020B060402020202020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nl-NL" sz="800" b="0" i="0" u="none" strike="noStrike" kern="1200" cap="none" spc="0" normalizeH="0" baseline="0" noProof="0">
              <a:ln>
                <a:noFill/>
              </a:ln>
              <a:solidFill>
                <a:srgbClr val="1D344D"/>
              </a:solidFill>
              <a:effectLst/>
              <a:uLnTx/>
              <a:uFillTx/>
              <a:latin typeface="Open Sans Light"/>
              <a:ea typeface="Open Sans Light" panose="020B0604020202020204" charset="0"/>
              <a:cs typeface="Open Sans Light" panose="020B0604020202020204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084CA0E0-A107-4FEA-BBB4-AA3B98071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830"/>
            <a:ext cx="914400" cy="51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043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5A7BFC-B26D-334D-A8C1-79A2025B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3349" y="582021"/>
            <a:ext cx="8048846" cy="1055393"/>
          </a:xfrm>
        </p:spPr>
        <p:txBody>
          <a:bodyPr anchor="ctr">
            <a:normAutofit/>
          </a:bodyPr>
          <a:lstStyle/>
          <a:p>
            <a:r>
              <a:rPr lang="nl-NL" sz="4000" dirty="0">
                <a:latin typeface="Calibri" panose="020F0502020204030204" pitchFamily="34" charset="0"/>
                <a:cs typeface="Calibri" panose="020F0502020204030204" pitchFamily="34" charset="0"/>
              </a:rPr>
              <a:t>Programma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0BC4B25-E996-2540-A2BB-AE9C0070C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27" y="1799545"/>
            <a:ext cx="11145546" cy="4476434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nl-NL" sz="2000" dirty="0"/>
              <a:t>19.30 – 19.40	Welkom</a:t>
            </a:r>
          </a:p>
          <a:p>
            <a:pPr marL="0" indent="0">
              <a:buNone/>
            </a:pPr>
            <a:r>
              <a:rPr lang="nl-NL" sz="2000" dirty="0"/>
              <a:t>19.40 – 19.55	Theoretisch kader warmtetransitie door Marcel </a:t>
            </a:r>
            <a:r>
              <a:rPr lang="nl-NL" sz="2000" dirty="0" err="1"/>
              <a:t>Aanen</a:t>
            </a:r>
            <a:r>
              <a:rPr lang="nl-NL" sz="2000" dirty="0"/>
              <a:t> </a:t>
            </a:r>
          </a:p>
          <a:p>
            <a:pPr marL="0" indent="0">
              <a:buNone/>
            </a:pPr>
            <a:r>
              <a:rPr lang="nl-NL" sz="2000" dirty="0"/>
              <a:t>19.55 – 20.10	De rol van de raad in de warmtetransitie in de praktijk door Manouk Staal </a:t>
            </a:r>
          </a:p>
          <a:p>
            <a:pPr marL="0" indent="0">
              <a:buNone/>
            </a:pPr>
            <a:r>
              <a:rPr lang="nl-NL" sz="2000" dirty="0"/>
              <a:t>20.10 – 20.20	Vragen?  </a:t>
            </a:r>
          </a:p>
          <a:p>
            <a:pPr marL="0" indent="0">
              <a:buNone/>
            </a:pPr>
            <a:r>
              <a:rPr lang="nl-NL" sz="2000" dirty="0"/>
              <a:t>20.20 – 20.35	Interview met Melissa Oosterbroek (raadslid </a:t>
            </a:r>
            <a:r>
              <a:rPr lang="nl-NL" sz="2000" dirty="0" err="1"/>
              <a:t>Groenlinks</a:t>
            </a:r>
            <a:r>
              <a:rPr lang="nl-NL" sz="2000" dirty="0"/>
              <a:t>, gemeente Haarlem) </a:t>
            </a:r>
          </a:p>
          <a:p>
            <a:pPr marL="0" indent="0">
              <a:buNone/>
            </a:pPr>
            <a:r>
              <a:rPr lang="nl-NL" sz="2000" dirty="0"/>
              <a:t>20.35 – 20.55	Vragen en discussie </a:t>
            </a:r>
          </a:p>
          <a:p>
            <a:pPr marL="0" indent="0">
              <a:buNone/>
            </a:pPr>
            <a:r>
              <a:rPr lang="nl-NL" sz="2000" dirty="0"/>
              <a:t>20.55-21.00 	Afsluiting </a:t>
            </a:r>
          </a:p>
          <a:p>
            <a:pPr marL="0" indent="0">
              <a:buNone/>
            </a:pPr>
            <a:endParaRPr lang="nl-NL" sz="20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747ED04-0CEC-4343-BF79-3100D876A6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109" y="499389"/>
            <a:ext cx="1938696" cy="109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30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72A0A88-4735-49E0-B341-B54FFA6A3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E3411D-B9B8-4419-B5AA-AFBB75854EC6}" type="datetime1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1D344D"/>
                </a:solidFill>
                <a:effectLst/>
                <a:uLnTx/>
                <a:uFillTx/>
                <a:latin typeface="Open Sans Light"/>
                <a:ea typeface="Open Sans Light" panose="020B0604020202020204" charset="0"/>
                <a:cs typeface="Open Sans Light" panose="020B060402020202020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9/29/2022</a:t>
            </a:fld>
            <a:endParaRPr kumimoji="0" lang="nl-NL" sz="800" b="0" i="0" u="none" strike="noStrike" kern="1200" cap="none" spc="0" normalizeH="0" baseline="0" noProof="0">
              <a:ln>
                <a:noFill/>
              </a:ln>
              <a:solidFill>
                <a:srgbClr val="1D344D"/>
              </a:solidFill>
              <a:effectLst/>
              <a:uLnTx/>
              <a:uFillTx/>
              <a:latin typeface="Open Sans Light"/>
              <a:ea typeface="Open Sans Light" panose="020B0604020202020204" charset="0"/>
              <a:cs typeface="Open Sans Light" panose="020B060402020202020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6833D9D-F9F1-4057-A255-5A002974B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1360" y="1236194"/>
            <a:ext cx="5768454" cy="3793005"/>
          </a:xfrm>
        </p:spPr>
        <p:txBody>
          <a:bodyPr/>
          <a:lstStyle/>
          <a:p>
            <a:br>
              <a:rPr lang="nl-NL" sz="2400" dirty="0">
                <a:ea typeface="Open Sans Light"/>
                <a:cs typeface="Open Sans Light"/>
              </a:rPr>
            </a:br>
            <a:br>
              <a:rPr lang="nl-NL" sz="6000" dirty="0">
                <a:ea typeface="Open Sans Light"/>
                <a:cs typeface="Open Sans Light"/>
              </a:rPr>
            </a:br>
            <a:br>
              <a:rPr lang="nl-NL" sz="6000" dirty="0">
                <a:ea typeface="Open Sans Light"/>
                <a:cs typeface="Open Sans Light"/>
              </a:rPr>
            </a:br>
            <a:r>
              <a:rPr lang="nl-NL" sz="4000" dirty="0">
                <a:ea typeface="Open Sans Light"/>
                <a:cs typeface="Open Sans Light"/>
              </a:rPr>
              <a:t>Melissa Oosterbroek</a:t>
            </a:r>
            <a:br>
              <a:rPr lang="nl-NL" sz="4000" dirty="0">
                <a:ea typeface="Open Sans Light"/>
                <a:cs typeface="Open Sans Light"/>
              </a:rPr>
            </a:br>
            <a:r>
              <a:rPr lang="nl-NL" dirty="0" err="1">
                <a:ea typeface="Open Sans Light"/>
                <a:cs typeface="Open Sans Light"/>
              </a:rPr>
              <a:t>Groenlinks</a:t>
            </a:r>
            <a:r>
              <a:rPr lang="nl-NL" dirty="0">
                <a:ea typeface="Open Sans Light"/>
                <a:cs typeface="Open Sans Light"/>
              </a:rPr>
              <a:t> </a:t>
            </a:r>
            <a:br>
              <a:rPr lang="nl-NL" dirty="0">
                <a:ea typeface="Open Sans Light"/>
                <a:cs typeface="Open Sans Light"/>
              </a:rPr>
            </a:br>
            <a:r>
              <a:rPr lang="nl-NL" dirty="0">
                <a:ea typeface="Open Sans Light"/>
                <a:cs typeface="Open Sans Light"/>
              </a:rPr>
              <a:t>gemeente Haarlem  </a:t>
            </a:r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80382FB-45BB-4757-8F4C-10C8AEB30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>
              <a:ln>
                <a:noFill/>
              </a:ln>
              <a:solidFill>
                <a:srgbClr val="233D5A"/>
              </a:solidFill>
              <a:effectLst/>
              <a:uLnTx/>
              <a:uFillTx/>
              <a:latin typeface="Open Sans Light"/>
              <a:ea typeface="Open Sans Light" panose="020B0604020202020204" charset="0"/>
              <a:cs typeface="Open Sans Light" panose="020B0604020202020204" charset="0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6F190BE-C0F4-4E9B-9CDF-2F367B31E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D2515C-A37A-744F-8DA2-E1C9190E5349}" type="slidenum">
              <a:rPr kumimoji="0" lang="nl-NL" sz="800" b="0" i="0" u="none" strike="noStrike" kern="1200" cap="none" spc="0" normalizeH="0" baseline="0" noProof="0" smtClean="0">
                <a:ln>
                  <a:noFill/>
                </a:ln>
                <a:solidFill>
                  <a:srgbClr val="1D344D"/>
                </a:solidFill>
                <a:effectLst/>
                <a:uLnTx/>
                <a:uFillTx/>
                <a:latin typeface="Open Sans Light"/>
                <a:ea typeface="Open Sans Light" panose="020B0604020202020204" charset="0"/>
                <a:cs typeface="Open Sans Light" panose="020B060402020202020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nl-NL" sz="800" b="0" i="0" u="none" strike="noStrike" kern="1200" cap="none" spc="0" normalizeH="0" baseline="0" noProof="0">
              <a:ln>
                <a:noFill/>
              </a:ln>
              <a:solidFill>
                <a:srgbClr val="1D344D"/>
              </a:solidFill>
              <a:effectLst/>
              <a:uLnTx/>
              <a:uFillTx/>
              <a:latin typeface="Open Sans Light"/>
              <a:ea typeface="Open Sans Light" panose="020B0604020202020204" charset="0"/>
              <a:cs typeface="Open Sans Light" panose="020B0604020202020204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084CA0E0-A107-4FEA-BBB4-AA3B98071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830"/>
            <a:ext cx="914400" cy="514710"/>
          </a:xfrm>
          <a:prstGeom prst="rect">
            <a:avLst/>
          </a:prstGeom>
        </p:spPr>
      </p:pic>
      <p:pic>
        <p:nvPicPr>
          <p:cNvPr id="1028" name="Picture 4" descr="Melissa Oosterbroek - Fundmanager - Climate Cleanup | LinkedIn">
            <a:extLst>
              <a:ext uri="{FF2B5EF4-FFF2-40B4-BE49-F238E27FC236}">
                <a16:creationId xmlns:a16="http://schemas.microsoft.com/office/drawing/2014/main" id="{21ACDE33-4C1E-114B-1A5B-D24D2A80B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087" y="1380839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1248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23960E-71E3-4628-A69C-2214727D8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5942" y="1600181"/>
            <a:ext cx="5223117" cy="472361"/>
          </a:xfrm>
        </p:spPr>
        <p:txBody>
          <a:bodyPr/>
          <a:lstStyle/>
          <a:p>
            <a:r>
              <a:rPr lang="nl-NL" dirty="0"/>
              <a:t>BEDANKT VOOR UW AANWEZIGHEID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C91B806-B5DC-4E43-B4A9-5A927AFCD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796" y="3135085"/>
            <a:ext cx="11350775" cy="2345999"/>
          </a:xfrm>
        </p:spPr>
        <p:txBody>
          <a:bodyPr>
            <a:normAutofit/>
          </a:bodyPr>
          <a:lstStyle/>
          <a:p>
            <a:r>
              <a:rPr lang="nl-NL" sz="4800" dirty="0"/>
              <a:t>En heel veel succes de komende vier jaar!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37CC86D-8553-4DB0-8C34-146E0C156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2515C-A37A-744F-8DA2-E1C9190E5349}" type="slidenum">
              <a:rPr lang="nl-NL" smtClean="0"/>
              <a:pPr/>
              <a:t>21</a:t>
            </a:fld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1AF1543-7983-4490-9C5C-8D09B3DBBC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96" y="423859"/>
            <a:ext cx="1938696" cy="109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2440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DE371E-7986-B925-51BD-54F244BE2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Transitievisie warmte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9DB62C9-AEBF-BBDE-B99E-7B4D3B1416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TVWs zijn opgesteld, nu van start met de uitvoeringsplannen en uitvoering zelf</a:t>
            </a:r>
          </a:p>
          <a:p>
            <a:endParaRPr lang="nl-NL" dirty="0"/>
          </a:p>
          <a:p>
            <a:r>
              <a:rPr lang="nl-NL" dirty="0"/>
              <a:t>Daarnaast: </a:t>
            </a:r>
          </a:p>
          <a:p>
            <a:r>
              <a:rPr lang="nl-NL" dirty="0"/>
              <a:t>	Verhoogde ambities, gasprijs ontwikkelingen, etc.</a:t>
            </a:r>
          </a:p>
          <a:p>
            <a:r>
              <a:rPr lang="nl-NL" dirty="0"/>
              <a:t>	Noodzaak voor een gemeenschappelijk verhaal en eenduidige aanpak</a:t>
            </a:r>
          </a:p>
          <a:p>
            <a:r>
              <a:rPr lang="nl-NL" dirty="0"/>
              <a:t>	Meer verbinding gewenst tussen verschillende aanpakken en programmalijnen</a:t>
            </a:r>
          </a:p>
          <a:p>
            <a:r>
              <a:rPr lang="nl-NL" dirty="0"/>
              <a:t>	Eén loket voor en één boodschap richting gemeenten</a:t>
            </a:r>
          </a:p>
          <a:p>
            <a:r>
              <a:rPr lang="nl-NL" dirty="0"/>
              <a:t>	Behoefte aan een plek waar beleid en uitvoering elkaar beter vinden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Hoe kan de ondersteuning hierop ingericht worden?</a:t>
            </a:r>
            <a:br>
              <a:rPr lang="nl-NL" dirty="0"/>
            </a:br>
            <a:endParaRPr lang="nl-NL" dirty="0"/>
          </a:p>
          <a:p>
            <a:pPr marL="0" indent="0">
              <a:buNone/>
            </a:pPr>
            <a:r>
              <a:rPr lang="nl-NL" dirty="0"/>
              <a:t>“Er moet een business-as-</a:t>
            </a:r>
            <a:r>
              <a:rPr lang="nl-NL" dirty="0" err="1"/>
              <a:t>usual</a:t>
            </a:r>
            <a:r>
              <a:rPr lang="nl-NL" dirty="0"/>
              <a:t> situatie komen, geen incidenteel programma, we moeten nu naar een continu programma om de komende decennia de warmtetransitie te faciliteren.” </a:t>
            </a:r>
            <a:br>
              <a:rPr lang="nl-NL" dirty="0"/>
            </a:br>
            <a:r>
              <a:rPr lang="nl-NL" dirty="0"/>
              <a:t>– Lot van Hooijdonk</a:t>
            </a:r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E2B8A1C-E78B-6805-26A4-66C4450A6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3411D-B9B8-4419-B5AA-AFBB75854EC6}" type="datetime1">
              <a:rPr lang="en-US" smtClean="0"/>
              <a:pPr/>
              <a:t>9/29/2022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F8E151A-B0FF-D947-15D0-EC3A7E0F7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44FF606-8555-8033-0179-0AD2B7B35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2515C-A37A-744F-8DA2-E1C9190E5349}" type="slidenum">
              <a:rPr lang="nl-NL" smtClean="0"/>
              <a:pPr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54265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9E71FFB-C20C-4967-9927-4A3BF335BD57}"/>
              </a:ext>
            </a:extLst>
          </p:cNvPr>
          <p:cNvGraphicFramePr/>
          <p:nvPr/>
        </p:nvGraphicFramePr>
        <p:xfrm>
          <a:off x="152400" y="-294640"/>
          <a:ext cx="12141200" cy="67259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kstvak 6">
            <a:extLst>
              <a:ext uri="{FF2B5EF4-FFF2-40B4-BE49-F238E27FC236}">
                <a16:creationId xmlns:a16="http://schemas.microsoft.com/office/drawing/2014/main" id="{5ADCCD73-94D5-44CD-AA67-A103AFA344C5}"/>
              </a:ext>
            </a:extLst>
          </p:cNvPr>
          <p:cNvSpPr txBox="1"/>
          <p:nvPr/>
        </p:nvSpPr>
        <p:spPr>
          <a:xfrm>
            <a:off x="314960" y="4470400"/>
            <a:ext cx="3891280" cy="1066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37C7C124-B009-478F-B42C-A1194D450ED3}"/>
              </a:ext>
            </a:extLst>
          </p:cNvPr>
          <p:cNvSpPr txBox="1"/>
          <p:nvPr/>
        </p:nvSpPr>
        <p:spPr>
          <a:xfrm>
            <a:off x="314960" y="4053840"/>
            <a:ext cx="2804160" cy="80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53589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3B6E23-1AB7-C0B8-A154-97EF4C2B7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Afbeelding 7">
            <a:extLst>
              <a:ext uri="{FF2B5EF4-FFF2-40B4-BE49-F238E27FC236}">
                <a16:creationId xmlns:a16="http://schemas.microsoft.com/office/drawing/2014/main" id="{77CDAC9D-591A-B105-CDAA-2EB90BCA2E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0975" y="-491"/>
            <a:ext cx="8936650" cy="6319999"/>
          </a:xfr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8084F41-1020-A4E0-993D-2A2C88DFB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E3411D-B9B8-4419-B5AA-AFBB75854EC6}" type="datetime1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1D344D"/>
                </a:solidFill>
                <a:effectLst/>
                <a:uLnTx/>
                <a:uFillTx/>
                <a:latin typeface="Open Sans Light"/>
                <a:ea typeface="Open Sans Light" panose="020B0604020202020204" charset="0"/>
                <a:cs typeface="Open Sans Light" panose="020B060402020202020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9/29/2022</a:t>
            </a:fld>
            <a:endParaRPr kumimoji="0" lang="nl-NL" sz="800" b="0" i="0" u="none" strike="noStrike" kern="1200" cap="none" spc="0" normalizeH="0" baseline="0" noProof="0">
              <a:ln>
                <a:noFill/>
              </a:ln>
              <a:solidFill>
                <a:srgbClr val="1D344D"/>
              </a:solidFill>
              <a:effectLst/>
              <a:uLnTx/>
              <a:uFillTx/>
              <a:latin typeface="Open Sans Light"/>
              <a:ea typeface="Open Sans Light" panose="020B0604020202020204" charset="0"/>
              <a:cs typeface="Open Sans Light" panose="020B0604020202020204" charset="0"/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BD2CA04-712E-DC74-EFA8-BCD568072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>
              <a:ln>
                <a:noFill/>
              </a:ln>
              <a:solidFill>
                <a:srgbClr val="233D5A"/>
              </a:solidFill>
              <a:effectLst/>
              <a:uLnTx/>
              <a:uFillTx/>
              <a:latin typeface="Open Sans Light"/>
              <a:ea typeface="Open Sans Light" panose="020B0604020202020204" charset="0"/>
              <a:cs typeface="Open Sans Light" panose="020B0604020202020204" charset="0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D63CC0C-2252-0AD4-0DE3-B0870EA71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D2515C-A37A-744F-8DA2-E1C9190E5349}" type="slidenum">
              <a:rPr kumimoji="0" lang="nl-NL" sz="800" b="0" i="0" u="none" strike="noStrike" kern="1200" cap="none" spc="0" normalizeH="0" baseline="0" noProof="0" smtClean="0">
                <a:ln>
                  <a:noFill/>
                </a:ln>
                <a:solidFill>
                  <a:srgbClr val="1D344D"/>
                </a:solidFill>
                <a:effectLst/>
                <a:uLnTx/>
                <a:uFillTx/>
                <a:latin typeface="Open Sans Light"/>
                <a:ea typeface="Open Sans Light" panose="020B0604020202020204" charset="0"/>
                <a:cs typeface="Open Sans Light" panose="020B060402020202020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nl-NL" sz="800" b="0" i="0" u="none" strike="noStrike" kern="1200" cap="none" spc="0" normalizeH="0" baseline="0" noProof="0">
              <a:ln>
                <a:noFill/>
              </a:ln>
              <a:solidFill>
                <a:srgbClr val="1D344D"/>
              </a:solidFill>
              <a:effectLst/>
              <a:uLnTx/>
              <a:uFillTx/>
              <a:latin typeface="Open Sans Light"/>
              <a:ea typeface="Open Sans Light" panose="020B0604020202020204" charset="0"/>
              <a:cs typeface="Open Sans Light" panose="020B0604020202020204" charset="0"/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C6FFC90E-64CA-CD7E-67DE-F95283245F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830"/>
            <a:ext cx="914400" cy="51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1966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6457AB-92B5-3A26-3783-11D81AE75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0FB004F-CD51-0F72-011D-0CCF5904C9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B2F38CF-D02E-EB9C-1FC0-1C1805C75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3411D-B9B8-4419-B5AA-AFBB75854EC6}" type="datetime1">
              <a:rPr lang="en-US" smtClean="0"/>
              <a:pPr/>
              <a:t>9/29/2022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DDE4726-A453-5835-D137-92B11354E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1DC2BCF-5E19-19FE-8D9B-9CEAA103E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2515C-A37A-744F-8DA2-E1C9190E5349}" type="slidenum">
              <a:rPr lang="nl-NL" smtClean="0"/>
              <a:pPr/>
              <a:t>25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4ED5D593-D37A-0FEA-76E6-1739197B6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4780" y="2349914"/>
            <a:ext cx="4322439" cy="215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187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833D9D-F9F1-4057-A255-5A002974B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1360" y="1236195"/>
            <a:ext cx="5768454" cy="2903826"/>
          </a:xfrm>
        </p:spPr>
        <p:txBody>
          <a:bodyPr/>
          <a:lstStyle/>
          <a:p>
            <a:br>
              <a:rPr lang="nl-NL" sz="2400">
                <a:ea typeface="Open Sans Light"/>
                <a:cs typeface="Open Sans Light"/>
              </a:rPr>
            </a:br>
            <a:r>
              <a:rPr lang="nl-NL" sz="6000">
                <a:ea typeface="Open Sans"/>
                <a:cs typeface="Open Sans"/>
              </a:rPr>
              <a:t>Gebouwde Omgeving</a:t>
            </a:r>
            <a:br>
              <a:rPr lang="nl-NL" sz="6000">
                <a:ea typeface="Open Sans Light"/>
                <a:cs typeface="Open Sans Light"/>
              </a:rPr>
            </a:br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72A0A88-4735-49E0-B341-B54FFA6A3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E3411D-B9B8-4419-B5AA-AFBB75854EC6}" type="datetime1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1D344D"/>
                </a:solidFill>
                <a:effectLst/>
                <a:uLnTx/>
                <a:uFillTx/>
                <a:latin typeface="Open Sans Light"/>
                <a:ea typeface="Open Sans Light" panose="020B0604020202020204" charset="0"/>
                <a:cs typeface="Open Sans Light" panose="020B060402020202020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9/29/2022</a:t>
            </a:fld>
            <a:endParaRPr kumimoji="0" lang="nl-NL" sz="800" b="0" i="0" u="none" strike="noStrike" kern="1200" cap="none" spc="0" normalizeH="0" baseline="0" noProof="0">
              <a:ln>
                <a:noFill/>
              </a:ln>
              <a:solidFill>
                <a:srgbClr val="1D344D"/>
              </a:solidFill>
              <a:effectLst/>
              <a:uLnTx/>
              <a:uFillTx/>
              <a:latin typeface="Open Sans Light"/>
              <a:ea typeface="Open Sans Light" panose="020B0604020202020204" charset="0"/>
              <a:cs typeface="Open Sans Light" panose="020B0604020202020204" charset="0"/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80382FB-45BB-4757-8F4C-10C8AEB30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>
              <a:ln>
                <a:noFill/>
              </a:ln>
              <a:solidFill>
                <a:srgbClr val="233D5A"/>
              </a:solidFill>
              <a:effectLst/>
              <a:uLnTx/>
              <a:uFillTx/>
              <a:latin typeface="Open Sans Light"/>
              <a:ea typeface="Open Sans Light" panose="020B0604020202020204" charset="0"/>
              <a:cs typeface="Open Sans Light" panose="020B0604020202020204" charset="0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6F190BE-C0F4-4E9B-9CDF-2F367B31E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D2515C-A37A-744F-8DA2-E1C9190E5349}" type="slidenum">
              <a:rPr kumimoji="0" lang="nl-NL" sz="800" b="0" i="0" u="none" strike="noStrike" kern="1200" cap="none" spc="0" normalizeH="0" baseline="0" noProof="0" smtClean="0">
                <a:ln>
                  <a:noFill/>
                </a:ln>
                <a:solidFill>
                  <a:srgbClr val="1D344D"/>
                </a:solidFill>
                <a:effectLst/>
                <a:uLnTx/>
                <a:uFillTx/>
                <a:latin typeface="Open Sans Light"/>
                <a:ea typeface="Open Sans Light" panose="020B0604020202020204" charset="0"/>
                <a:cs typeface="Open Sans Light" panose="020B060402020202020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l-NL" sz="800" b="0" i="0" u="none" strike="noStrike" kern="1200" cap="none" spc="0" normalizeH="0" baseline="0" noProof="0">
              <a:ln>
                <a:noFill/>
              </a:ln>
              <a:solidFill>
                <a:srgbClr val="1D344D"/>
              </a:solidFill>
              <a:effectLst/>
              <a:uLnTx/>
              <a:uFillTx/>
              <a:latin typeface="Open Sans Light"/>
              <a:ea typeface="Open Sans Light" panose="020B0604020202020204" charset="0"/>
              <a:cs typeface="Open Sans Light" panose="020B0604020202020204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084CA0E0-A107-4FEA-BBB4-AA3B98071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830"/>
            <a:ext cx="914400" cy="51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36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F70670-BCFB-88F0-92E9-C0328BD4A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Beleidskader 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F23BAD8-18D8-52B5-E8BA-B00C66081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3411D-B9B8-4419-B5AA-AFBB75854EC6}" type="datetime1">
              <a:rPr lang="en-US" smtClean="0"/>
              <a:pPr/>
              <a:t>9/29/2022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EFDE6CF-D7B9-0DDA-306F-316038859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D59D5DF-17C3-3E1F-B0CF-0040E108B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2515C-A37A-744F-8DA2-E1C9190E5349}" type="slidenum">
              <a:rPr lang="nl-NL" smtClean="0"/>
              <a:pPr/>
              <a:t>4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2CB5CBE-A4D7-9722-AD09-11FF3EE7517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10" y="2302552"/>
            <a:ext cx="7072313" cy="2022475"/>
          </a:xfrm>
          <a:prstGeom prst="rect">
            <a:avLst/>
          </a:prstGeom>
          <a:noFill/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3E530A95-4FA7-E427-586C-285F401CCF04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0" r="21386"/>
          <a:stretch/>
        </p:blipFill>
        <p:spPr>
          <a:xfrm>
            <a:off x="1846857" y="3831653"/>
            <a:ext cx="510540" cy="860425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CDB1718F-9DF2-2320-CF2E-8474CC8A7372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2" t="23492" r="22307" b="54676"/>
          <a:stretch/>
        </p:blipFill>
        <p:spPr bwMode="auto">
          <a:xfrm>
            <a:off x="2922477" y="4122455"/>
            <a:ext cx="959578" cy="3860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Afbeelding 9" descr="Schermopname">
            <a:extLst>
              <a:ext uri="{FF2B5EF4-FFF2-40B4-BE49-F238E27FC236}">
                <a16:creationId xmlns:a16="http://schemas.microsoft.com/office/drawing/2014/main" id="{0C509904-9B12-C301-362D-AE1E6EBD5C0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667" y="1935501"/>
            <a:ext cx="1127477" cy="461697"/>
          </a:xfrm>
          <a:prstGeom prst="rect">
            <a:avLst/>
          </a:prstGeom>
        </p:spPr>
      </p:pic>
      <p:pic>
        <p:nvPicPr>
          <p:cNvPr id="12" name="Afbeelding 11" descr="Schermopname">
            <a:extLst>
              <a:ext uri="{FF2B5EF4-FFF2-40B4-BE49-F238E27FC236}">
                <a16:creationId xmlns:a16="http://schemas.microsoft.com/office/drawing/2014/main" id="{65728647-D532-ECC7-3D1C-0103198885F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9650">
            <a:off x="7383803" y="3593167"/>
            <a:ext cx="781239" cy="1109512"/>
          </a:xfrm>
          <a:prstGeom prst="rect">
            <a:avLst/>
          </a:prstGeom>
        </p:spPr>
      </p:pic>
      <p:sp>
        <p:nvSpPr>
          <p:cNvPr id="13" name="PIJL-LINKS en -RECHTS 6">
            <a:extLst>
              <a:ext uri="{FF2B5EF4-FFF2-40B4-BE49-F238E27FC236}">
                <a16:creationId xmlns:a16="http://schemas.microsoft.com/office/drawing/2014/main" id="{EB7CA2A1-A1AE-EE5D-87B0-0AFB9CA2B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6148" y="3144680"/>
            <a:ext cx="309880" cy="134620"/>
          </a:xfrm>
          <a:prstGeom prst="leftRightArrow">
            <a:avLst>
              <a:gd name="adj1" fmla="val 50000"/>
              <a:gd name="adj2" fmla="val 50002"/>
            </a:avLst>
          </a:prstGeom>
          <a:solidFill>
            <a:srgbClr val="4F81BD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14" name="PIJL-LINKS en -RECHTS 6">
            <a:extLst>
              <a:ext uri="{FF2B5EF4-FFF2-40B4-BE49-F238E27FC236}">
                <a16:creationId xmlns:a16="http://schemas.microsoft.com/office/drawing/2014/main" id="{8F8F8083-C57D-0556-3355-62F627638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3642" y="3171548"/>
            <a:ext cx="309880" cy="134620"/>
          </a:xfrm>
          <a:prstGeom prst="leftRightArrow">
            <a:avLst>
              <a:gd name="adj1" fmla="val 50000"/>
              <a:gd name="adj2" fmla="val 50002"/>
            </a:avLst>
          </a:prstGeom>
          <a:solidFill>
            <a:srgbClr val="4F81BD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15" name="PIJL-LINKS en -RECHTS 6">
            <a:extLst>
              <a:ext uri="{FF2B5EF4-FFF2-40B4-BE49-F238E27FC236}">
                <a16:creationId xmlns:a16="http://schemas.microsoft.com/office/drawing/2014/main" id="{2010DB7E-9F40-06D6-2A78-BD3E97EF79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5053" y="3160723"/>
            <a:ext cx="309880" cy="134620"/>
          </a:xfrm>
          <a:prstGeom prst="leftRightArrow">
            <a:avLst>
              <a:gd name="adj1" fmla="val 50000"/>
              <a:gd name="adj2" fmla="val 50002"/>
            </a:avLst>
          </a:prstGeom>
          <a:solidFill>
            <a:srgbClr val="4F81BD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1FF58499-907F-4E08-B3CC-F6704D741ED4}"/>
              </a:ext>
            </a:extLst>
          </p:cNvPr>
          <p:cNvSpPr txBox="1"/>
          <p:nvPr/>
        </p:nvSpPr>
        <p:spPr>
          <a:xfrm>
            <a:off x="8374225" y="2994204"/>
            <a:ext cx="1274404" cy="400110"/>
          </a:xfrm>
          <a:prstGeom prst="rect">
            <a:avLst/>
          </a:prstGeom>
          <a:noFill/>
          <a:ln>
            <a:solidFill>
              <a:srgbClr val="002C64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281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-128"/>
              </a:rPr>
              <a:t>Gemeente</a:t>
            </a:r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5B5E99A7-1E0C-8D42-CBAF-98AA9769AD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35607" y="1981753"/>
            <a:ext cx="1313185" cy="901913"/>
          </a:xfrm>
          <a:prstGeom prst="rect">
            <a:avLst/>
          </a:prstGeom>
        </p:spPr>
      </p:pic>
      <p:sp>
        <p:nvSpPr>
          <p:cNvPr id="19" name="Tekstvak 18">
            <a:extLst>
              <a:ext uri="{FF2B5EF4-FFF2-40B4-BE49-F238E27FC236}">
                <a16:creationId xmlns:a16="http://schemas.microsoft.com/office/drawing/2014/main" id="{BCBAA80A-8A0F-598E-CA01-913F8BDBB379}"/>
              </a:ext>
            </a:extLst>
          </p:cNvPr>
          <p:cNvSpPr txBox="1"/>
          <p:nvPr/>
        </p:nvSpPr>
        <p:spPr>
          <a:xfrm>
            <a:off x="10248431" y="2971493"/>
            <a:ext cx="1274404" cy="400110"/>
          </a:xfrm>
          <a:prstGeom prst="rect">
            <a:avLst/>
          </a:prstGeom>
          <a:noFill/>
          <a:ln>
            <a:solidFill>
              <a:srgbClr val="002C64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281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-128"/>
              </a:rPr>
              <a:t>Dorp/wijk</a:t>
            </a:r>
          </a:p>
        </p:txBody>
      </p:sp>
      <p:sp>
        <p:nvSpPr>
          <p:cNvPr id="20" name="PIJL-LINKS en -RECHTS 6">
            <a:extLst>
              <a:ext uri="{FF2B5EF4-FFF2-40B4-BE49-F238E27FC236}">
                <a16:creationId xmlns:a16="http://schemas.microsoft.com/office/drawing/2014/main" id="{D446E0A5-9DFC-23E0-73E9-CC20072886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79993" y="3093413"/>
            <a:ext cx="309880" cy="134620"/>
          </a:xfrm>
          <a:prstGeom prst="leftRightArrow">
            <a:avLst>
              <a:gd name="adj1" fmla="val 50000"/>
              <a:gd name="adj2" fmla="val 50002"/>
            </a:avLst>
          </a:prstGeom>
          <a:solidFill>
            <a:srgbClr val="4F81BD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22" name="Rechte verbindingslijn 21">
            <a:extLst>
              <a:ext uri="{FF2B5EF4-FFF2-40B4-BE49-F238E27FC236}">
                <a16:creationId xmlns:a16="http://schemas.microsoft.com/office/drawing/2014/main" id="{01363DC5-8934-9E08-5A57-0DC66A6D5EFB}"/>
              </a:ext>
            </a:extLst>
          </p:cNvPr>
          <p:cNvCxnSpPr>
            <a:cxnSpLocks/>
          </p:cNvCxnSpPr>
          <p:nvPr/>
        </p:nvCxnSpPr>
        <p:spPr>
          <a:xfrm>
            <a:off x="702110" y="5362113"/>
            <a:ext cx="107945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kstvak 23">
            <a:extLst>
              <a:ext uri="{FF2B5EF4-FFF2-40B4-BE49-F238E27FC236}">
                <a16:creationId xmlns:a16="http://schemas.microsoft.com/office/drawing/2014/main" id="{D1AE6DDD-2208-DF65-EBB7-7B89E2B096B9}"/>
              </a:ext>
            </a:extLst>
          </p:cNvPr>
          <p:cNvSpPr txBox="1"/>
          <p:nvPr/>
        </p:nvSpPr>
        <p:spPr>
          <a:xfrm>
            <a:off x="1742969" y="5583421"/>
            <a:ext cx="718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2015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3E7EF316-FA41-E613-4417-6FC8BBEE1EE1}"/>
              </a:ext>
            </a:extLst>
          </p:cNvPr>
          <p:cNvSpPr txBox="1"/>
          <p:nvPr/>
        </p:nvSpPr>
        <p:spPr>
          <a:xfrm>
            <a:off x="4711676" y="5575448"/>
            <a:ext cx="718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2019</a:t>
            </a: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4E5F04DC-F535-3F1A-72D7-D0F152565087}"/>
              </a:ext>
            </a:extLst>
          </p:cNvPr>
          <p:cNvSpPr txBox="1"/>
          <p:nvPr/>
        </p:nvSpPr>
        <p:spPr>
          <a:xfrm>
            <a:off x="6921932" y="5575448"/>
            <a:ext cx="718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2020</a:t>
            </a: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F80CB26B-A16F-A362-3A16-7D814B795201}"/>
              </a:ext>
            </a:extLst>
          </p:cNvPr>
          <p:cNvSpPr txBox="1"/>
          <p:nvPr/>
        </p:nvSpPr>
        <p:spPr>
          <a:xfrm>
            <a:off x="8616519" y="5575448"/>
            <a:ext cx="718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2021</a:t>
            </a:r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46F10672-EE72-9E37-909F-59C12C0F1414}"/>
              </a:ext>
            </a:extLst>
          </p:cNvPr>
          <p:cNvSpPr txBox="1"/>
          <p:nvPr/>
        </p:nvSpPr>
        <p:spPr>
          <a:xfrm>
            <a:off x="3739157" y="5575448"/>
            <a:ext cx="718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2018</a:t>
            </a: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74B25CEB-1FCA-F411-6B5A-0F5097A5175D}"/>
              </a:ext>
            </a:extLst>
          </p:cNvPr>
          <p:cNvSpPr txBox="1"/>
          <p:nvPr/>
        </p:nvSpPr>
        <p:spPr>
          <a:xfrm>
            <a:off x="3043108" y="5575448"/>
            <a:ext cx="718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2017</a:t>
            </a:r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20B1B862-F04D-5E22-02B6-DC7ED4A8B63F}"/>
              </a:ext>
            </a:extLst>
          </p:cNvPr>
          <p:cNvSpPr txBox="1"/>
          <p:nvPr/>
        </p:nvSpPr>
        <p:spPr>
          <a:xfrm>
            <a:off x="289224" y="5590372"/>
            <a:ext cx="718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1997</a:t>
            </a:r>
          </a:p>
        </p:txBody>
      </p:sp>
      <p:sp>
        <p:nvSpPr>
          <p:cNvPr id="33" name="Tekstvak 32">
            <a:extLst>
              <a:ext uri="{FF2B5EF4-FFF2-40B4-BE49-F238E27FC236}">
                <a16:creationId xmlns:a16="http://schemas.microsoft.com/office/drawing/2014/main" id="{39396D12-B699-AE0A-D215-25F992CD4F59}"/>
              </a:ext>
            </a:extLst>
          </p:cNvPr>
          <p:cNvSpPr txBox="1"/>
          <p:nvPr/>
        </p:nvSpPr>
        <p:spPr>
          <a:xfrm>
            <a:off x="10666527" y="5575448"/>
            <a:ext cx="718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2023</a:t>
            </a:r>
          </a:p>
        </p:txBody>
      </p:sp>
      <p:pic>
        <p:nvPicPr>
          <p:cNvPr id="1026" name="Picture 2" descr="CoP3">
            <a:extLst>
              <a:ext uri="{FF2B5EF4-FFF2-40B4-BE49-F238E27FC236}">
                <a16:creationId xmlns:a16="http://schemas.microsoft.com/office/drawing/2014/main" id="{FEBCA3DE-115F-91C6-0A2C-83B8F4646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30" y="2258367"/>
            <a:ext cx="1578289" cy="27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Afbeelding 34">
            <a:extLst>
              <a:ext uri="{FF2B5EF4-FFF2-40B4-BE49-F238E27FC236}">
                <a16:creationId xmlns:a16="http://schemas.microsoft.com/office/drawing/2014/main" id="{73BB6983-9613-0EFD-F181-FD6104FC1B2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934" r="1"/>
          <a:stretch/>
        </p:blipFill>
        <p:spPr>
          <a:xfrm>
            <a:off x="4711676" y="3965377"/>
            <a:ext cx="850556" cy="65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320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05A085AA-D69C-EE4D-AAAD-E79E07B3FCAE}"/>
              </a:ext>
            </a:extLst>
          </p:cNvPr>
          <p:cNvSpPr txBox="1">
            <a:spLocks/>
          </p:cNvSpPr>
          <p:nvPr/>
        </p:nvSpPr>
        <p:spPr>
          <a:xfrm>
            <a:off x="2196959" y="1107818"/>
            <a:ext cx="5858540" cy="4793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233D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grpSp>
        <p:nvGrpSpPr>
          <p:cNvPr id="5" name="Groep 4">
            <a:extLst>
              <a:ext uri="{FF2B5EF4-FFF2-40B4-BE49-F238E27FC236}">
                <a16:creationId xmlns:a16="http://schemas.microsoft.com/office/drawing/2014/main" id="{EF43009A-A51C-EB4C-81AF-46FD1E95443D}"/>
              </a:ext>
            </a:extLst>
          </p:cNvPr>
          <p:cNvGrpSpPr/>
          <p:nvPr/>
        </p:nvGrpSpPr>
        <p:grpSpPr>
          <a:xfrm>
            <a:off x="121918" y="1958609"/>
            <a:ext cx="5974078" cy="479352"/>
            <a:chOff x="49" y="21122"/>
            <a:chExt cx="4728287" cy="576000"/>
          </a:xfrm>
        </p:grpSpPr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BC91A49D-4020-E247-9477-9AAD5F2A6073}"/>
                </a:ext>
              </a:extLst>
            </p:cNvPr>
            <p:cNvSpPr/>
            <p:nvPr/>
          </p:nvSpPr>
          <p:spPr>
            <a:xfrm>
              <a:off x="49" y="21122"/>
              <a:ext cx="4728287" cy="576000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Tekstvak 6">
              <a:extLst>
                <a:ext uri="{FF2B5EF4-FFF2-40B4-BE49-F238E27FC236}">
                  <a16:creationId xmlns:a16="http://schemas.microsoft.com/office/drawing/2014/main" id="{FFFD475F-D038-DC4B-9E60-EB86712D80E3}"/>
                </a:ext>
              </a:extLst>
            </p:cNvPr>
            <p:cNvSpPr txBox="1"/>
            <p:nvPr/>
          </p:nvSpPr>
          <p:spPr>
            <a:xfrm>
              <a:off x="49" y="21122"/>
              <a:ext cx="4728287" cy="576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Light"/>
                  <a:ea typeface="+mn-ea"/>
                  <a:cs typeface="+mn-cs"/>
                </a:rPr>
                <a:t>Het Klimaatakkoord </a:t>
              </a:r>
              <a:r>
                <a:rPr kumimoji="0" lang="nl-NL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Light"/>
                  <a:ea typeface="+mn-ea"/>
                  <a:cs typeface="+mn-cs"/>
                </a:rPr>
                <a:t>uit 2019: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</p:grpSp>
      <p:grpSp>
        <p:nvGrpSpPr>
          <p:cNvPr id="14" name="Groep 13">
            <a:extLst>
              <a:ext uri="{FF2B5EF4-FFF2-40B4-BE49-F238E27FC236}">
                <a16:creationId xmlns:a16="http://schemas.microsoft.com/office/drawing/2014/main" id="{67A041B8-F3B7-DE4B-BF75-5F7EBA4D799E}"/>
              </a:ext>
            </a:extLst>
          </p:cNvPr>
          <p:cNvGrpSpPr/>
          <p:nvPr/>
        </p:nvGrpSpPr>
        <p:grpSpPr>
          <a:xfrm>
            <a:off x="121918" y="2438281"/>
            <a:ext cx="5974078" cy="1593769"/>
            <a:chOff x="0" y="618244"/>
            <a:chExt cx="4728287" cy="2909699"/>
          </a:xfrm>
        </p:grpSpPr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98EBB1C2-E18C-EA40-BF1C-AC29D133DDA9}"/>
                </a:ext>
              </a:extLst>
            </p:cNvPr>
            <p:cNvSpPr/>
            <p:nvPr/>
          </p:nvSpPr>
          <p:spPr>
            <a:xfrm>
              <a:off x="0" y="618244"/>
              <a:ext cx="4728287" cy="2909699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Tekstvak 15">
              <a:extLst>
                <a:ext uri="{FF2B5EF4-FFF2-40B4-BE49-F238E27FC236}">
                  <a16:creationId xmlns:a16="http://schemas.microsoft.com/office/drawing/2014/main" id="{A52E9F70-5DEE-7243-9C37-BA7965B51400}"/>
                </a:ext>
              </a:extLst>
            </p:cNvPr>
            <p:cNvSpPr txBox="1"/>
            <p:nvPr/>
          </p:nvSpPr>
          <p:spPr>
            <a:xfrm>
              <a:off x="0" y="618244"/>
              <a:ext cx="4728287" cy="23147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42240" bIns="160020" numCol="1" spcCol="1270" anchor="t" anchorCtr="0">
              <a:noAutofit/>
            </a:bodyPr>
            <a:lstStyle/>
            <a:p>
              <a:pPr marL="285750" marR="0" lvl="1" indent="-285750" algn="l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33D5A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Open Sans Light"/>
                  <a:ea typeface="+mn-ea"/>
                  <a:cs typeface="+mn-cs"/>
                </a:rPr>
                <a:t>In 2030 49% minder broeikasgassen dan in 1990</a:t>
              </a:r>
            </a:p>
            <a:p>
              <a:pPr marL="285750" marR="0" lvl="1" indent="-285750" algn="l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33D5A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Open Sans Light"/>
                  <a:ea typeface="+mn-ea"/>
                  <a:cs typeface="+mn-cs"/>
                </a:rPr>
                <a:t>In 2030 70 % van de elektriciteit uit hern. bronnen.</a:t>
              </a:r>
            </a:p>
            <a:p>
              <a:pPr marL="285750" marR="0" lvl="1" indent="-285750" algn="l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33D5A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Open Sans Light"/>
                  <a:ea typeface="+mn-ea"/>
                  <a:cs typeface="+mn-cs"/>
                </a:rPr>
                <a:t>In 2050 van het aardgas af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33D5A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  <a:p>
              <a:pPr marL="285750" marR="0" lvl="1" indent="-285750" algn="l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33D5A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</p:grpSp>
      <p:grpSp>
        <p:nvGrpSpPr>
          <p:cNvPr id="23" name="Groep 22">
            <a:extLst>
              <a:ext uri="{FF2B5EF4-FFF2-40B4-BE49-F238E27FC236}">
                <a16:creationId xmlns:a16="http://schemas.microsoft.com/office/drawing/2014/main" id="{27D645F7-13F8-5E47-9AB7-697A4970E9C3}"/>
              </a:ext>
            </a:extLst>
          </p:cNvPr>
          <p:cNvGrpSpPr/>
          <p:nvPr/>
        </p:nvGrpSpPr>
        <p:grpSpPr>
          <a:xfrm>
            <a:off x="121917" y="4079972"/>
            <a:ext cx="11948158" cy="476993"/>
            <a:chOff x="49" y="21122"/>
            <a:chExt cx="4728287" cy="576000"/>
          </a:xfrm>
        </p:grpSpPr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FA9B947E-AA93-1844-A39B-F510FF5C300C}"/>
                </a:ext>
              </a:extLst>
            </p:cNvPr>
            <p:cNvSpPr/>
            <p:nvPr/>
          </p:nvSpPr>
          <p:spPr>
            <a:xfrm>
              <a:off x="49" y="21122"/>
              <a:ext cx="4728287" cy="576000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Tekstvak 24">
              <a:extLst>
                <a:ext uri="{FF2B5EF4-FFF2-40B4-BE49-F238E27FC236}">
                  <a16:creationId xmlns:a16="http://schemas.microsoft.com/office/drawing/2014/main" id="{9E02D53F-195C-B946-B019-070A29E39480}"/>
                </a:ext>
              </a:extLst>
            </p:cNvPr>
            <p:cNvSpPr txBox="1"/>
            <p:nvPr/>
          </p:nvSpPr>
          <p:spPr>
            <a:xfrm>
              <a:off x="49" y="21122"/>
              <a:ext cx="4728287" cy="576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Light"/>
                  <a:ea typeface="+mn-ea"/>
                  <a:cs typeface="+mn-cs"/>
                </a:rPr>
                <a:t>Gebouwde omgeving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</p:grpSp>
      <p:grpSp>
        <p:nvGrpSpPr>
          <p:cNvPr id="29" name="Groep 28">
            <a:extLst>
              <a:ext uri="{FF2B5EF4-FFF2-40B4-BE49-F238E27FC236}">
                <a16:creationId xmlns:a16="http://schemas.microsoft.com/office/drawing/2014/main" id="{BA6F8ED5-ECF0-314C-BAEA-4FF4EA6F579A}"/>
              </a:ext>
            </a:extLst>
          </p:cNvPr>
          <p:cNvGrpSpPr/>
          <p:nvPr/>
        </p:nvGrpSpPr>
        <p:grpSpPr>
          <a:xfrm>
            <a:off x="85319" y="4556965"/>
            <a:ext cx="11984755" cy="2127667"/>
            <a:chOff x="-14483" y="618244"/>
            <a:chExt cx="4742770" cy="3501106"/>
          </a:xfrm>
        </p:grpSpPr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7CEC49B4-5F3D-8F40-99F3-DA510A783428}"/>
                </a:ext>
              </a:extLst>
            </p:cNvPr>
            <p:cNvSpPr/>
            <p:nvPr/>
          </p:nvSpPr>
          <p:spPr>
            <a:xfrm>
              <a:off x="0" y="618244"/>
              <a:ext cx="4728287" cy="2909699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Tekstvak 30">
              <a:extLst>
                <a:ext uri="{FF2B5EF4-FFF2-40B4-BE49-F238E27FC236}">
                  <a16:creationId xmlns:a16="http://schemas.microsoft.com/office/drawing/2014/main" id="{110BFE3E-BF47-1840-8F1F-09CC5C4168BF}"/>
                </a:ext>
              </a:extLst>
            </p:cNvPr>
            <p:cNvSpPr txBox="1"/>
            <p:nvPr/>
          </p:nvSpPr>
          <p:spPr>
            <a:xfrm>
              <a:off x="-14483" y="618244"/>
              <a:ext cx="4742770" cy="35011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42240" bIns="160020" numCol="1" spcCol="1270" anchor="t" anchorCtr="0">
              <a:no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33D5A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Open Sans Light"/>
                  <a:ea typeface="+mn-ea"/>
                  <a:cs typeface="+mn-cs"/>
                </a:rPr>
                <a:t>7 miljoen woningen - 1 miljoen andere gebouwen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dirty="0">
                  <a:solidFill>
                    <a:srgbClr val="233D5A">
                      <a:hueOff val="0"/>
                      <a:satOff val="0"/>
                      <a:lumOff val="0"/>
                      <a:alphaOff val="0"/>
                    </a:srgbClr>
                  </a:solidFill>
                  <a:latin typeface="Open Sans Light"/>
                </a:rPr>
                <a:t>Stapsgewijs, wijk-/gebiedsgericht gericht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dirty="0">
                  <a:solidFill>
                    <a:srgbClr val="233D5A">
                      <a:hueOff val="0"/>
                      <a:satOff val="0"/>
                      <a:lumOff val="0"/>
                      <a:alphaOff val="0"/>
                    </a:srgbClr>
                  </a:solidFill>
                  <a:latin typeface="Open Sans Light"/>
                </a:rPr>
                <a:t>Betaalbaar en woonlastenneutraal als uitgangspunt (geen individuele belofte)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dirty="0">
                  <a:solidFill>
                    <a:srgbClr val="233D5A">
                      <a:hueOff val="0"/>
                      <a:satOff val="0"/>
                      <a:lumOff val="0"/>
                      <a:alphaOff val="0"/>
                    </a:srgbClr>
                  </a:solidFill>
                  <a:latin typeface="Open Sans Light"/>
                </a:rPr>
                <a:t>Energiebesparing/efficiënt energiegebruik/ duurzame energieopwekking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dirty="0">
                  <a:solidFill>
                    <a:srgbClr val="233D5A">
                      <a:hueOff val="0"/>
                      <a:satOff val="0"/>
                      <a:lumOff val="0"/>
                      <a:alphaOff val="0"/>
                    </a:srgbClr>
                  </a:solidFill>
                  <a:latin typeface="Open Sans Light"/>
                </a:rPr>
                <a:t>Ontwikkeling energieloketten, proeftuinen, kennis en leerprogramma, expertisecentrum 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dirty="0">
                  <a:solidFill>
                    <a:srgbClr val="233D5A">
                      <a:hueOff val="0"/>
                      <a:satOff val="0"/>
                      <a:lumOff val="0"/>
                      <a:alphaOff val="0"/>
                    </a:srgbClr>
                  </a:solidFill>
                  <a:latin typeface="Open Sans Light"/>
                </a:rPr>
                <a:t>Gemeenten hebben de regie in de wijkgericht aanpak en ontwikkelen Transitievisies warmte</a:t>
              </a:r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105E4628-4008-4173-B93D-2A12FC71B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9534" y="186615"/>
            <a:ext cx="7745749" cy="1084141"/>
          </a:xfrm>
        </p:spPr>
        <p:txBody>
          <a:bodyPr/>
          <a:lstStyle/>
          <a:p>
            <a:r>
              <a:rPr lang="nl-NL" sz="3600" dirty="0">
                <a:latin typeface="Calibri" panose="020F0502020204030204" pitchFamily="34" charset="0"/>
                <a:ea typeface="Times New Roman" panose="02020603050405020304" pitchFamily="18" charset="0"/>
              </a:rPr>
              <a:t>D</a:t>
            </a:r>
            <a:r>
              <a:rPr lang="nl-NL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 kaders waarbinnen gemeenten werken</a:t>
            </a:r>
            <a:endParaRPr lang="nl-NL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EC959F21-F8B2-4EB6-9212-5B3C5273CC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73" y="256215"/>
            <a:ext cx="1938696" cy="1091279"/>
          </a:xfrm>
          <a:prstGeom prst="rect">
            <a:avLst/>
          </a:prstGeom>
        </p:spPr>
      </p:pic>
      <p:grpSp>
        <p:nvGrpSpPr>
          <p:cNvPr id="26" name="Groep 25">
            <a:extLst>
              <a:ext uri="{FF2B5EF4-FFF2-40B4-BE49-F238E27FC236}">
                <a16:creationId xmlns:a16="http://schemas.microsoft.com/office/drawing/2014/main" id="{B641D41B-88ED-4D96-AD5A-B1682B20924E}"/>
              </a:ext>
            </a:extLst>
          </p:cNvPr>
          <p:cNvGrpSpPr/>
          <p:nvPr/>
        </p:nvGrpSpPr>
        <p:grpSpPr>
          <a:xfrm>
            <a:off x="121916" y="1407096"/>
            <a:ext cx="11948158" cy="476993"/>
            <a:chOff x="49" y="21122"/>
            <a:chExt cx="4728287" cy="576000"/>
          </a:xfrm>
        </p:grpSpPr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2CD713ED-DDBF-4E00-B164-54B6684DBAC0}"/>
                </a:ext>
              </a:extLst>
            </p:cNvPr>
            <p:cNvSpPr/>
            <p:nvPr/>
          </p:nvSpPr>
          <p:spPr>
            <a:xfrm>
              <a:off x="49" y="21122"/>
              <a:ext cx="4728287" cy="576000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Tekstvak 27">
              <a:extLst>
                <a:ext uri="{FF2B5EF4-FFF2-40B4-BE49-F238E27FC236}">
                  <a16:creationId xmlns:a16="http://schemas.microsoft.com/office/drawing/2014/main" id="{D87D7596-AD7E-455D-B2A6-9C850B2083AD}"/>
                </a:ext>
              </a:extLst>
            </p:cNvPr>
            <p:cNvSpPr txBox="1"/>
            <p:nvPr/>
          </p:nvSpPr>
          <p:spPr>
            <a:xfrm>
              <a:off x="49" y="21122"/>
              <a:ext cx="4728287" cy="576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Light"/>
                  <a:ea typeface="+mn-ea"/>
                  <a:cs typeface="+mn-cs"/>
                </a:rPr>
                <a:t>Nationaal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</p:grpSp>
      <p:pic>
        <p:nvPicPr>
          <p:cNvPr id="3" name="Afbeelding 11">
            <a:extLst>
              <a:ext uri="{FF2B5EF4-FFF2-40B4-BE49-F238E27FC236}">
                <a16:creationId xmlns:a16="http://schemas.microsoft.com/office/drawing/2014/main" id="{EF9D651C-4C4B-B1ED-04CD-2647A71FF9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3360" y="1963257"/>
            <a:ext cx="3444678" cy="208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933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868360-60EF-4029-8178-BFE814DD4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3605" y="301013"/>
            <a:ext cx="7261934" cy="635337"/>
          </a:xfrm>
        </p:spPr>
        <p:txBody>
          <a:bodyPr/>
          <a:lstStyle/>
          <a:p>
            <a:r>
              <a:rPr lang="nl-NL" dirty="0"/>
              <a:t>Stand van zaken randvoorwaarden Klimaatakkoord (ALV-VNG)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49A6D59-296F-47D7-9D69-2B04CAA21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1162593"/>
            <a:ext cx="10948035" cy="5159829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nl-NL" sz="2000" b="1" u="sng" dirty="0">
                <a:ea typeface="Open Sans Light"/>
                <a:cs typeface="Open Sans Light"/>
              </a:rPr>
              <a:t>Vergoeding uitvoeringslasten</a:t>
            </a:r>
          </a:p>
          <a:p>
            <a:pPr marL="0" indent="0">
              <a:buNone/>
            </a:pPr>
            <a:r>
              <a:rPr lang="nl-NL" sz="2000" dirty="0">
                <a:ea typeface="Open Sans Light"/>
                <a:cs typeface="Open Sans Light"/>
              </a:rPr>
              <a:t>5,9 mld. nodig - 5,6 mld. beschikbaar =  95% van ROB-advies (ingroeitempo)</a:t>
            </a:r>
          </a:p>
          <a:p>
            <a:pPr marL="0" indent="0">
              <a:buNone/>
            </a:pPr>
            <a:endParaRPr lang="nl-NL" sz="2000" b="1" u="sng" dirty="0">
              <a:ea typeface="Open Sans Light"/>
              <a:cs typeface="Open Sans Light"/>
            </a:endParaRPr>
          </a:p>
          <a:p>
            <a:r>
              <a:rPr lang="nl-NL" sz="2000" b="1" u="sng" dirty="0">
                <a:ea typeface="Open Sans Light"/>
                <a:cs typeface="Open Sans Light"/>
              </a:rPr>
              <a:t>Haalbaar en betaalbaar</a:t>
            </a:r>
            <a:r>
              <a:rPr lang="nl-NL" sz="2000" u="sng" dirty="0">
                <a:ea typeface="Open Sans Light"/>
                <a:cs typeface="Open Sans Light"/>
              </a:rPr>
              <a:t> </a:t>
            </a:r>
            <a:r>
              <a:rPr lang="nl-NL" sz="2000" dirty="0">
                <a:ea typeface="Open Sans Light"/>
                <a:cs typeface="Open Sans Light"/>
              </a:rPr>
              <a:t>voor de samenleving (woonlastenneutraliteit)</a:t>
            </a:r>
          </a:p>
          <a:p>
            <a:pPr marL="0" indent="0">
              <a:buNone/>
            </a:pPr>
            <a:r>
              <a:rPr lang="nl-NL" sz="2000" dirty="0"/>
              <a:t>- ISDE, Nationaal Isolatie Plan, Warmtefonds</a:t>
            </a:r>
          </a:p>
          <a:p>
            <a:pPr marL="0" indent="0">
              <a:buNone/>
            </a:pPr>
            <a:r>
              <a:rPr lang="nl-NL" sz="2000" dirty="0"/>
              <a:t>- Handreiking betaalbaarheid, tool eindgebruikerskosten  </a:t>
            </a:r>
          </a:p>
          <a:p>
            <a:pPr marL="0" indent="0">
              <a:buNone/>
            </a:pPr>
            <a:endParaRPr lang="nl-NL" sz="2000" dirty="0"/>
          </a:p>
          <a:p>
            <a:r>
              <a:rPr lang="nl-NL" sz="2000" b="1" u="sng" dirty="0">
                <a:ea typeface="Open Sans Light"/>
                <a:cs typeface="Open Sans Light"/>
              </a:rPr>
              <a:t>Bevoegdheden</a:t>
            </a:r>
            <a:r>
              <a:rPr lang="nl-NL" sz="2000" dirty="0">
                <a:ea typeface="Open Sans Light"/>
                <a:cs typeface="Open Sans Light"/>
              </a:rPr>
              <a:t> voor gemeenten</a:t>
            </a:r>
          </a:p>
          <a:p>
            <a:pPr marL="0" indent="0">
              <a:buNone/>
            </a:pPr>
            <a:r>
              <a:rPr lang="nl-NL" sz="2000" dirty="0"/>
              <a:t>- Wet collectieve Warmte en Wet Gem. instrumenten Warmtetransitie (2024)</a:t>
            </a:r>
          </a:p>
          <a:p>
            <a:pPr marL="0" indent="0">
              <a:buNone/>
            </a:pPr>
            <a:endParaRPr lang="nl-NL" sz="2000" dirty="0"/>
          </a:p>
          <a:p>
            <a:r>
              <a:rPr lang="nl-NL" sz="2000" b="1" u="sng" dirty="0"/>
              <a:t>‘Schouder aan schouder’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37C9F43-5443-4BFE-9772-B19C4523A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E3411D-B9B8-4419-B5AA-AFBB75854EC6}" type="datetime1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1D344D"/>
                </a:solidFill>
                <a:effectLst/>
                <a:uLnTx/>
                <a:uFillTx/>
                <a:latin typeface="Open Sans Light"/>
                <a:ea typeface="Open Sans Light" panose="020B0604020202020204" charset="0"/>
                <a:cs typeface="Open Sans Light" panose="020B060402020202020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9/29/2022</a:t>
            </a:fld>
            <a:endParaRPr kumimoji="0" lang="nl-NL" sz="800" b="0" i="0" u="none" strike="noStrike" kern="1200" cap="none" spc="0" normalizeH="0" baseline="0" noProof="0">
              <a:ln>
                <a:noFill/>
              </a:ln>
              <a:solidFill>
                <a:srgbClr val="1D344D"/>
              </a:solidFill>
              <a:effectLst/>
              <a:uLnTx/>
              <a:uFillTx/>
              <a:latin typeface="Open Sans Light"/>
              <a:ea typeface="Open Sans Light" panose="020B0604020202020204" charset="0"/>
              <a:cs typeface="Open Sans Light" panose="020B0604020202020204" charset="0"/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4789A31-6891-441B-B1A8-6789ED7AD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>
              <a:ln>
                <a:noFill/>
              </a:ln>
              <a:solidFill>
                <a:srgbClr val="233D5A"/>
              </a:solidFill>
              <a:effectLst/>
              <a:uLnTx/>
              <a:uFillTx/>
              <a:latin typeface="Open Sans Light"/>
              <a:ea typeface="Open Sans Light" panose="020B0604020202020204" charset="0"/>
              <a:cs typeface="Open Sans Light" panose="020B0604020202020204" charset="0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97C0990-2AE5-4A96-857B-59AA77990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D2515C-A37A-744F-8DA2-E1C9190E5349}" type="slidenum">
              <a:rPr kumimoji="0" lang="nl-NL" sz="800" b="0" i="0" u="none" strike="noStrike" kern="1200" cap="none" spc="0" normalizeH="0" baseline="0" noProof="0" smtClean="0">
                <a:ln>
                  <a:noFill/>
                </a:ln>
                <a:solidFill>
                  <a:srgbClr val="1D344D"/>
                </a:solidFill>
                <a:effectLst/>
                <a:uLnTx/>
                <a:uFillTx/>
                <a:latin typeface="Open Sans Light"/>
                <a:ea typeface="Open Sans Light" panose="020B0604020202020204" charset="0"/>
                <a:cs typeface="Open Sans Light" panose="020B060402020202020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l-NL" sz="800" b="0" i="0" u="none" strike="noStrike" kern="1200" cap="none" spc="0" normalizeH="0" baseline="0" noProof="0">
              <a:ln>
                <a:noFill/>
              </a:ln>
              <a:solidFill>
                <a:srgbClr val="1D344D"/>
              </a:solidFill>
              <a:effectLst/>
              <a:uLnTx/>
              <a:uFillTx/>
              <a:latin typeface="Open Sans Light"/>
              <a:ea typeface="Open Sans Light" panose="020B0604020202020204" charset="0"/>
              <a:cs typeface="Open Sans Light" panose="020B0604020202020204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ECB695B-3819-4621-959D-324E1A4F3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830"/>
            <a:ext cx="914400" cy="51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065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63BA2FAE-EBBE-A9DB-C5D3-CC570CA28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7224" y="301013"/>
            <a:ext cx="5768454" cy="472361"/>
          </a:xfrm>
        </p:spPr>
        <p:txBody>
          <a:bodyPr/>
          <a:lstStyle/>
          <a:p>
            <a:r>
              <a:rPr lang="en-US" dirty="0" err="1"/>
              <a:t>Hoofdlijnen</a:t>
            </a:r>
            <a:r>
              <a:rPr lang="en-US" dirty="0"/>
              <a:t> </a:t>
            </a:r>
            <a:r>
              <a:rPr lang="en-US" dirty="0" err="1"/>
              <a:t>klimaatakkoord</a:t>
            </a:r>
            <a:r>
              <a:rPr lang="en-US" dirty="0"/>
              <a:t> GO</a:t>
            </a:r>
          </a:p>
        </p:txBody>
      </p:sp>
      <p:pic>
        <p:nvPicPr>
          <p:cNvPr id="7" name="Picture 2" descr="infographic sector Gebouwde omgeving">
            <a:extLst>
              <a:ext uri="{FF2B5EF4-FFF2-40B4-BE49-F238E27FC236}">
                <a16:creationId xmlns:a16="http://schemas.microsoft.com/office/drawing/2014/main" id="{CDBE237A-086D-414A-A54F-C1607FC073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7" r="733" b="1495"/>
          <a:stretch/>
        </p:blipFill>
        <p:spPr bwMode="auto">
          <a:xfrm>
            <a:off x="2278461" y="929366"/>
            <a:ext cx="8013203" cy="537812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FE79047-D5ED-45B9-BDD8-815345BC36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0" y="6463929"/>
            <a:ext cx="2133600" cy="365125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FE3411D-B9B8-4419-B5AA-AFBB75854EC6}" type="datetime1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1D344D"/>
                </a:solidFill>
                <a:effectLst/>
                <a:uLnTx/>
                <a:uFillTx/>
                <a:latin typeface="Open Sans Light"/>
                <a:ea typeface="Open Sans Light" panose="020B0604020202020204" charset="0"/>
                <a:cs typeface="Open Sans Light" panose="020B060402020202020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9/29/2022</a:t>
            </a:fld>
            <a:endParaRPr kumimoji="0" lang="nl-NL" sz="800" b="0" i="0" u="none" strike="noStrike" kern="1200" cap="none" spc="0" normalizeH="0" baseline="0" noProof="0">
              <a:ln>
                <a:noFill/>
              </a:ln>
              <a:solidFill>
                <a:srgbClr val="1D344D"/>
              </a:solidFill>
              <a:effectLst/>
              <a:uLnTx/>
              <a:uFillTx/>
              <a:latin typeface="Open Sans Light"/>
              <a:ea typeface="Open Sans Light" panose="020B0604020202020204" charset="0"/>
              <a:cs typeface="Open Sans Light" panose="020B0604020202020204" charset="0"/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71CDB40D-4B4E-5F72-41F8-529EE2CBA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9976" y="6463459"/>
            <a:ext cx="5032786" cy="34831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>
              <a:ln>
                <a:noFill/>
              </a:ln>
              <a:solidFill>
                <a:srgbClr val="233D5A"/>
              </a:solidFill>
              <a:effectLst/>
              <a:uLnTx/>
              <a:uFillTx/>
              <a:latin typeface="Open Sans Light"/>
              <a:ea typeface="Open Sans Light" panose="020B0604020202020204" charset="0"/>
              <a:cs typeface="Open Sans Light" panose="020B0604020202020204" charset="0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ADFD765-ACCC-4A9E-9E21-E884C4AA4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6674" y="6463929"/>
            <a:ext cx="435349" cy="365125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63D2515C-A37A-744F-8DA2-E1C9190E5349}" type="slidenum">
              <a:rPr kumimoji="0" lang="nl-NL" sz="800" b="0" i="0" u="none" strike="noStrike" kern="1200" cap="none" spc="0" normalizeH="0" baseline="0" noProof="0" smtClean="0">
                <a:ln>
                  <a:noFill/>
                </a:ln>
                <a:solidFill>
                  <a:srgbClr val="1D344D"/>
                </a:solidFill>
                <a:effectLst/>
                <a:uLnTx/>
                <a:uFillTx/>
                <a:latin typeface="Open Sans Light"/>
                <a:ea typeface="Open Sans Light" panose="020B0604020202020204" charset="0"/>
                <a:cs typeface="Open Sans Light" panose="020B060402020202020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l-NL" sz="800" b="0" i="0" u="none" strike="noStrike" kern="1200" cap="none" spc="0" normalizeH="0" baseline="0" noProof="0">
              <a:ln>
                <a:noFill/>
              </a:ln>
              <a:solidFill>
                <a:srgbClr val="1D344D"/>
              </a:solidFill>
              <a:effectLst/>
              <a:uLnTx/>
              <a:uFillTx/>
              <a:latin typeface="Open Sans Light"/>
              <a:ea typeface="Open Sans Light" panose="020B0604020202020204" charset="0"/>
              <a:cs typeface="Open Sans Light" panose="020B0604020202020204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F5EC6B7-F44E-733D-2DB8-A55DEA110D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830"/>
            <a:ext cx="914400" cy="51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087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9AC47E-27B9-0858-3F2C-02A4A14D0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ea typeface="Open Sans"/>
                <a:cs typeface="Open Sans"/>
              </a:rPr>
              <a:t>Ontwikkeld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8E933B3-8392-3840-BF0E-55D48E3A73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numCol="1" rtlCol="0" anchor="t">
            <a:noAutofit/>
          </a:bodyPr>
          <a:lstStyle/>
          <a:p>
            <a:r>
              <a:rPr lang="nl-NL" sz="2000" dirty="0">
                <a:ea typeface="+mn-lt"/>
                <a:cs typeface="+mn-lt"/>
              </a:rPr>
              <a:t>Transitievisie Warmte (TVW)  </a:t>
            </a:r>
            <a:endParaRPr lang="nl-NL" sz="2000" dirty="0"/>
          </a:p>
          <a:p>
            <a:r>
              <a:rPr lang="nl-NL" sz="2000" dirty="0">
                <a:ea typeface="+mn-lt"/>
                <a:cs typeface="+mn-lt"/>
              </a:rPr>
              <a:t>Regionale structuur warmte (RSW)</a:t>
            </a:r>
            <a:endParaRPr lang="nl-NL" sz="2000" dirty="0"/>
          </a:p>
          <a:p>
            <a:r>
              <a:rPr lang="nl-NL" sz="2000" dirty="0">
                <a:ea typeface="+mn-lt"/>
                <a:cs typeface="+mn-lt"/>
              </a:rPr>
              <a:t>Gemeentelijke energieloketten</a:t>
            </a:r>
            <a:endParaRPr lang="nl-NL" sz="2000" dirty="0"/>
          </a:p>
          <a:p>
            <a:r>
              <a:rPr lang="nl-NL" sz="2000" dirty="0">
                <a:ea typeface="+mn-lt"/>
                <a:cs typeface="+mn-lt"/>
              </a:rPr>
              <a:t>Ontzorgingsprogramma maatschappelijk vastgoed</a:t>
            </a:r>
            <a:endParaRPr lang="nl-NL" sz="2000" dirty="0"/>
          </a:p>
          <a:p>
            <a:pPr marL="0" indent="0">
              <a:buNone/>
            </a:pPr>
            <a:endParaRPr lang="nl-NL" sz="200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B88CCAF-95FB-7311-0698-2A016C899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E3411D-B9B8-4419-B5AA-AFBB75854EC6}" type="datetime1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1D344D"/>
                </a:solidFill>
                <a:effectLst/>
                <a:uLnTx/>
                <a:uFillTx/>
                <a:latin typeface="Open Sans Light"/>
                <a:ea typeface="Open Sans Light" panose="020B0604020202020204" charset="0"/>
                <a:cs typeface="Open Sans Light" panose="020B060402020202020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9/29/2022</a:t>
            </a:fld>
            <a:endParaRPr kumimoji="0" lang="nl-NL" sz="800" b="0" i="0" u="none" strike="noStrike" kern="1200" cap="none" spc="0" normalizeH="0" baseline="0" noProof="0">
              <a:ln>
                <a:noFill/>
              </a:ln>
              <a:solidFill>
                <a:srgbClr val="1D344D"/>
              </a:solidFill>
              <a:effectLst/>
              <a:uLnTx/>
              <a:uFillTx/>
              <a:latin typeface="Open Sans Light"/>
              <a:ea typeface="Open Sans Light" panose="020B0604020202020204" charset="0"/>
              <a:cs typeface="Open Sans Light" panose="020B0604020202020204" charset="0"/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9C6FC3D-D799-901B-5386-886BE2F02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>
              <a:ln>
                <a:noFill/>
              </a:ln>
              <a:solidFill>
                <a:srgbClr val="233D5A"/>
              </a:solidFill>
              <a:effectLst/>
              <a:uLnTx/>
              <a:uFillTx/>
              <a:latin typeface="Open Sans Light"/>
              <a:ea typeface="Open Sans Light" panose="020B0604020202020204" charset="0"/>
              <a:cs typeface="Open Sans Light" panose="020B0604020202020204" charset="0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74A932-4B9B-F304-55C2-5574810D4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D2515C-A37A-744F-8DA2-E1C9190E5349}" type="slidenum">
              <a:rPr kumimoji="0" lang="nl-NL" sz="800" b="0" i="0" u="none" strike="noStrike" kern="1200" cap="none" spc="0" normalizeH="0" baseline="0" noProof="0" smtClean="0">
                <a:ln>
                  <a:noFill/>
                </a:ln>
                <a:solidFill>
                  <a:srgbClr val="1D344D"/>
                </a:solidFill>
                <a:effectLst/>
                <a:uLnTx/>
                <a:uFillTx/>
                <a:latin typeface="Open Sans Light"/>
                <a:ea typeface="Open Sans Light" panose="020B0604020202020204" charset="0"/>
                <a:cs typeface="Open Sans Light" panose="020B060402020202020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l-NL" sz="800" b="0" i="0" u="none" strike="noStrike" kern="1200" cap="none" spc="0" normalizeH="0" baseline="0" noProof="0">
              <a:ln>
                <a:noFill/>
              </a:ln>
              <a:solidFill>
                <a:srgbClr val="1D344D"/>
              </a:solidFill>
              <a:effectLst/>
              <a:uLnTx/>
              <a:uFillTx/>
              <a:latin typeface="Open Sans Light"/>
              <a:ea typeface="Open Sans Light" panose="020B0604020202020204" charset="0"/>
              <a:cs typeface="Open Sans Light" panose="020B0604020202020204" charset="0"/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E16C7921-C90E-4B83-B757-8BFA5E54CF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830"/>
            <a:ext cx="914400" cy="514710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47F2A908-19DB-44CF-9F10-2A4B885A39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093" y="4632880"/>
            <a:ext cx="2898476" cy="883682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7F35F581-4028-43C5-A6E2-86FA3C0028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1091" y="4465468"/>
            <a:ext cx="2134783" cy="1185991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87A9EE70-8F0A-4CEC-9773-9A5A1BEC71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8222" y="4737014"/>
            <a:ext cx="2826457" cy="67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209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58E303-3878-5D63-ACE9-D7F360634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1" y="463989"/>
            <a:ext cx="10072822" cy="472361"/>
          </a:xfrm>
        </p:spPr>
        <p:txBody>
          <a:bodyPr/>
          <a:lstStyle/>
          <a:p>
            <a:r>
              <a:rPr lang="nl-NL" dirty="0"/>
              <a:t>Programma Versnelling verduurzaming Gebouwde Omgeving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324630E-26F6-FE81-A978-5A75F7947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3411D-B9B8-4419-B5AA-AFBB75854EC6}" type="datetime1">
              <a:rPr lang="en-US" smtClean="0"/>
              <a:pPr/>
              <a:t>9/29/2022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EA2E6B9-EBAB-FA22-91A4-34050B843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5E05299-3AEE-DF20-0B41-7B1C5F1BA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2515C-A37A-744F-8DA2-E1C9190E5349}" type="slidenum">
              <a:rPr lang="nl-NL" smtClean="0"/>
              <a:pPr/>
              <a:t>9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8D886F26-ECF2-41A5-B5DE-9545024BD4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400" y="1362670"/>
            <a:ext cx="10033200" cy="41326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91560622"/>
      </p:ext>
    </p:extLst>
  </p:cSld>
  <p:clrMapOvr>
    <a:masterClrMapping/>
  </p:clrMapOvr>
</p:sld>
</file>

<file path=ppt/theme/theme1.xml><?xml version="1.0" encoding="utf-8"?>
<a:theme xmlns:a="http://schemas.openxmlformats.org/drawingml/2006/main" name="1_Kantoorthema">
  <a:themeElements>
    <a:clrScheme name="RES">
      <a:dk1>
        <a:srgbClr val="233D5A"/>
      </a:dk1>
      <a:lt1>
        <a:srgbClr val="FFFFFF"/>
      </a:lt1>
      <a:dk2>
        <a:srgbClr val="1D344D"/>
      </a:dk2>
      <a:lt2>
        <a:srgbClr val="E4F3F3"/>
      </a:lt2>
      <a:accent1>
        <a:srgbClr val="007B9B"/>
      </a:accent1>
      <a:accent2>
        <a:srgbClr val="A8D8D8"/>
      </a:accent2>
      <a:accent3>
        <a:srgbClr val="82CAC9"/>
      </a:accent3>
      <a:accent4>
        <a:srgbClr val="C8E6E5"/>
      </a:accent4>
      <a:accent5>
        <a:srgbClr val="FFC000"/>
      </a:accent5>
      <a:accent6>
        <a:srgbClr val="FEE599"/>
      </a:accent6>
      <a:hlink>
        <a:srgbClr val="0563C1"/>
      </a:hlink>
      <a:folHlink>
        <a:srgbClr val="954F72"/>
      </a:folHlink>
    </a:clrScheme>
    <a:fontScheme name="OpenSans">
      <a:majorFont>
        <a:latin typeface="Open Sans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S-template OpenSans GH-2" id="{3EFD0D3C-CF62-044A-A6D5-E0EF056618A6}" vid="{E1E880AE-BA01-4A4F-985C-7FA78F36AB9C}"/>
    </a:ext>
  </a:extLst>
</a:theme>
</file>

<file path=ppt/theme/theme2.xml><?xml version="1.0" encoding="utf-8"?>
<a:theme xmlns:a="http://schemas.openxmlformats.org/drawingml/2006/main" name="VNG_Basis - kopie">
  <a:themeElements>
    <a:clrScheme name="Aangepast 17">
      <a:dk1>
        <a:srgbClr val="000000"/>
      </a:dk1>
      <a:lt1>
        <a:srgbClr val="FFFFFF"/>
      </a:lt1>
      <a:dk2>
        <a:srgbClr val="002C64"/>
      </a:dk2>
      <a:lt2>
        <a:srgbClr val="00A9F3"/>
      </a:lt2>
      <a:accent1>
        <a:srgbClr val="8EBAE5"/>
      </a:accent1>
      <a:accent2>
        <a:srgbClr val="3DB7E4"/>
      </a:accent2>
      <a:accent3>
        <a:srgbClr val="002F5F"/>
      </a:accent3>
      <a:accent4>
        <a:srgbClr val="F0AB00"/>
      </a:accent4>
      <a:accent5>
        <a:srgbClr val="00853C"/>
      </a:accent5>
      <a:accent6>
        <a:srgbClr val="C20015"/>
      </a:accent6>
      <a:hlink>
        <a:srgbClr val="999999"/>
      </a:hlink>
      <a:folHlink>
        <a:srgbClr val="CCCCCC"/>
      </a:folHlink>
    </a:clrScheme>
    <a:fontScheme name="V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CE455056-2E07-40E3-A23C-F1856412D281}" vid="{436D15DC-6C1F-43E0-BA25-266AD42F8E4E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23091b63-5f46-43a3-a580-cc59cb5d488e">
      <UserInfo>
        <DisplayName>Marcel Aanen</DisplayName>
        <AccountId>118</AccountId>
        <AccountType/>
      </UserInfo>
      <UserInfo>
        <DisplayName>Thomas Koorn</DisplayName>
        <AccountId>95</AccountId>
        <AccountType/>
      </UserInfo>
      <UserInfo>
        <DisplayName>Michiel Hellebrekers</DisplayName>
        <AccountId>55</AccountId>
        <AccountType/>
      </UserInfo>
      <UserInfo>
        <DisplayName>Michiel Cappendijk</DisplayName>
        <AccountId>76</AccountId>
        <AccountType/>
      </UserInfo>
      <UserInfo>
        <DisplayName>Fred Jonker</DisplayName>
        <AccountId>30</AccountId>
        <AccountType/>
      </UserInfo>
      <UserInfo>
        <DisplayName>Alexander van den Honert</DisplayName>
        <AccountId>61</AccountId>
        <AccountType/>
      </UserInfo>
      <UserInfo>
        <DisplayName>Ruben van Brenk</DisplayName>
        <AccountId>90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20E5330FAA3D4F9342B50AB155C061" ma:contentTypeVersion="11" ma:contentTypeDescription="Een nieuw document maken." ma:contentTypeScope="" ma:versionID="a56263c65dc057963c8bcd57cca61dac">
  <xsd:schema xmlns:xsd="http://www.w3.org/2001/XMLSchema" xmlns:xs="http://www.w3.org/2001/XMLSchema" xmlns:p="http://schemas.microsoft.com/office/2006/metadata/properties" xmlns:ns2="02bd0b5e-36e6-4fdc-8645-4be187c3d7ff" xmlns:ns3="23091b63-5f46-43a3-a580-cc59cb5d488e" targetNamespace="http://schemas.microsoft.com/office/2006/metadata/properties" ma:root="true" ma:fieldsID="fa628ad3c3091a782f2f8f8efe86139a" ns2:_="" ns3:_="">
    <xsd:import namespace="02bd0b5e-36e6-4fdc-8645-4be187c3d7ff"/>
    <xsd:import namespace="23091b63-5f46-43a3-a580-cc59cb5d488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bd0b5e-36e6-4fdc-8645-4be187c3d7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91b63-5f46-43a3-a580-cc59cb5d488e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7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879F359-7EF0-4F9D-9C1C-AF3C437FBD0C}">
  <ds:schemaRefs>
    <ds:schemaRef ds:uri="4524a89e-69a7-4ed1-8289-c15698cf9c0b"/>
    <ds:schemaRef ds:uri="7197658a-33c4-4d9c-bbfb-b38f177f31a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23091b63-5f46-43a3-a580-cc59cb5d488e"/>
  </ds:schemaRefs>
</ds:datastoreItem>
</file>

<file path=customXml/itemProps2.xml><?xml version="1.0" encoding="utf-8"?>
<ds:datastoreItem xmlns:ds="http://schemas.openxmlformats.org/officeDocument/2006/customXml" ds:itemID="{06602025-6D57-4AAF-88C0-D738411B23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bd0b5e-36e6-4fdc-8645-4be187c3d7ff"/>
    <ds:schemaRef ds:uri="23091b63-5f46-43a3-a580-cc59cb5d488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448C529-464B-4EC0-ADFA-B56AB21CCFC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4460</TotalTime>
  <Words>1835</Words>
  <Application>Microsoft Office PowerPoint</Application>
  <PresentationFormat>Breedbeeld</PresentationFormat>
  <Paragraphs>205</Paragraphs>
  <Slides>25</Slides>
  <Notes>8</Notes>
  <HiddenSlides>4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25</vt:i4>
      </vt:variant>
    </vt:vector>
  </HeadingPairs>
  <TitlesOfParts>
    <vt:vector size="33" baseType="lpstr">
      <vt:lpstr>Arial</vt:lpstr>
      <vt:lpstr>Calibri</vt:lpstr>
      <vt:lpstr>Calibri Light</vt:lpstr>
      <vt:lpstr>Filson Pro Regular</vt:lpstr>
      <vt:lpstr>Open Sans</vt:lpstr>
      <vt:lpstr>Open Sans Light</vt:lpstr>
      <vt:lpstr>1_Kantoorthema</vt:lpstr>
      <vt:lpstr>VNG_Basis - kopie</vt:lpstr>
      <vt:lpstr>   Aardgasvrije wijken      </vt:lpstr>
      <vt:lpstr>Programma</vt:lpstr>
      <vt:lpstr> Gebouwde Omgeving </vt:lpstr>
      <vt:lpstr>Beleidskader </vt:lpstr>
      <vt:lpstr>De kaders waarbinnen gemeenten werken</vt:lpstr>
      <vt:lpstr>Stand van zaken randvoorwaarden Klimaatakkoord (ALV-VNG)</vt:lpstr>
      <vt:lpstr>Hoofdlijnen klimaatakkoord GO</vt:lpstr>
      <vt:lpstr>Ontwikkeld</vt:lpstr>
      <vt:lpstr>Programma Versnelling verduurzaming Gebouwde Omgeving</vt:lpstr>
      <vt:lpstr>Actuele ontwikkelingen  </vt:lpstr>
      <vt:lpstr>Aandachtspunten I</vt:lpstr>
      <vt:lpstr>Aandachtspunten II</vt:lpstr>
      <vt:lpstr>In de praktijk:  rol van de raad in de warmtetransitie  </vt:lpstr>
      <vt:lpstr>Wat zien we in de praktijk? </vt:lpstr>
      <vt:lpstr>Dilemma’s en uitdagingen </vt:lpstr>
      <vt:lpstr>Tips: hoe nu aan de slag? </vt:lpstr>
      <vt:lpstr>Stappenplan </vt:lpstr>
      <vt:lpstr>PowerPoint-presentatie</vt:lpstr>
      <vt:lpstr> Vragen?  </vt:lpstr>
      <vt:lpstr>   Melissa Oosterbroek Groenlinks  gemeente Haarlem  </vt:lpstr>
      <vt:lpstr>BEDANKT VOOR UW AANWEZIGHEID</vt:lpstr>
      <vt:lpstr>Transitievisie warmte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Yaroslava Nazemtseva</dc:creator>
  <cp:lastModifiedBy>Pascale Georgopoulou</cp:lastModifiedBy>
  <cp:revision>14</cp:revision>
  <dcterms:created xsi:type="dcterms:W3CDTF">2022-05-16T11:41:39Z</dcterms:created>
  <dcterms:modified xsi:type="dcterms:W3CDTF">2022-09-29T08:19:39Z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0x0101006120E5330FAA3D4F9342B50AB155C061</vt:lpwstr>
  </property>
</Properties>
</file>