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5" r:id="rId1"/>
    <p:sldMasterId id="2147485847" r:id="rId2"/>
  </p:sldMasterIdLst>
  <p:notesMasterIdLst>
    <p:notesMasterId r:id="rId74"/>
  </p:notesMasterIdLst>
  <p:sldIdLst>
    <p:sldId id="2833" r:id="rId3"/>
    <p:sldId id="2702" r:id="rId4"/>
    <p:sldId id="2703" r:id="rId5"/>
    <p:sldId id="2876" r:id="rId6"/>
    <p:sldId id="2877" r:id="rId7"/>
    <p:sldId id="2878" r:id="rId8"/>
    <p:sldId id="2879" r:id="rId9"/>
    <p:sldId id="2880" r:id="rId10"/>
    <p:sldId id="2881" r:id="rId11"/>
    <p:sldId id="2784" r:id="rId12"/>
    <p:sldId id="2815" r:id="rId13"/>
    <p:sldId id="2817" r:id="rId14"/>
    <p:sldId id="2704" r:id="rId15"/>
    <p:sldId id="2882" r:id="rId16"/>
    <p:sldId id="2853" r:id="rId17"/>
    <p:sldId id="2814" r:id="rId18"/>
    <p:sldId id="2834" r:id="rId19"/>
    <p:sldId id="2706" r:id="rId20"/>
    <p:sldId id="2707" r:id="rId21"/>
    <p:sldId id="2783" r:id="rId22"/>
    <p:sldId id="2708" r:id="rId23"/>
    <p:sldId id="2828" r:id="rId24"/>
    <p:sldId id="2710" r:id="rId25"/>
    <p:sldId id="2711" r:id="rId26"/>
    <p:sldId id="2836" r:id="rId27"/>
    <p:sldId id="2819" r:id="rId28"/>
    <p:sldId id="2863" r:id="rId29"/>
    <p:sldId id="2785" r:id="rId30"/>
    <p:sldId id="2712" r:id="rId31"/>
    <p:sldId id="2664" r:id="rId32"/>
    <p:sldId id="2713" r:id="rId33"/>
    <p:sldId id="2714" r:id="rId34"/>
    <p:sldId id="2864" r:id="rId35"/>
    <p:sldId id="2717" r:id="rId36"/>
    <p:sldId id="2719" r:id="rId37"/>
    <p:sldId id="2720" r:id="rId38"/>
    <p:sldId id="2832" r:id="rId39"/>
    <p:sldId id="2721" r:id="rId40"/>
    <p:sldId id="2812" r:id="rId41"/>
    <p:sldId id="2722" r:id="rId42"/>
    <p:sldId id="2723" r:id="rId43"/>
    <p:sldId id="2724" r:id="rId44"/>
    <p:sldId id="2725" r:id="rId45"/>
    <p:sldId id="2726" r:id="rId46"/>
    <p:sldId id="2820" r:id="rId47"/>
    <p:sldId id="2859" r:id="rId48"/>
    <p:sldId id="2883" r:id="rId49"/>
    <p:sldId id="2738" r:id="rId50"/>
    <p:sldId id="2891" r:id="rId51"/>
    <p:sldId id="2892" r:id="rId52"/>
    <p:sldId id="2741" r:id="rId53"/>
    <p:sldId id="2813" r:id="rId54"/>
    <p:sldId id="2847" r:id="rId55"/>
    <p:sldId id="2869" r:id="rId56"/>
    <p:sldId id="2884" r:id="rId57"/>
    <p:sldId id="2805" r:id="rId58"/>
    <p:sldId id="2768" r:id="rId59"/>
    <p:sldId id="2764" r:id="rId60"/>
    <p:sldId id="2765" r:id="rId61"/>
    <p:sldId id="2766" r:id="rId62"/>
    <p:sldId id="2793" r:id="rId63"/>
    <p:sldId id="2699" r:id="rId64"/>
    <p:sldId id="2564" r:id="rId65"/>
    <p:sldId id="2503" r:id="rId66"/>
    <p:sldId id="2830" r:id="rId67"/>
    <p:sldId id="2831" r:id="rId68"/>
    <p:sldId id="2507" r:id="rId69"/>
    <p:sldId id="2508" r:id="rId70"/>
    <p:sldId id="2559" r:id="rId71"/>
    <p:sldId id="2789" r:id="rId72"/>
    <p:sldId id="2821" r:id="rId73"/>
  </p:sldIdLst>
  <p:sldSz cx="12192000" cy="6858000"/>
  <p:notesSz cx="6858000" cy="9144000"/>
  <p:defaultTextStyle>
    <a:defPPr>
      <a:defRPr lang="nl-NL"/>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F4133"/>
    <a:srgbClr val="000000"/>
    <a:srgbClr val="FF7C80"/>
    <a:srgbClr val="1FFF13"/>
    <a:srgbClr val="333333"/>
    <a:srgbClr val="3D6CA0"/>
    <a:srgbClr val="182D44"/>
    <a:srgbClr val="294A6E"/>
    <a:srgbClr val="4EBE1B"/>
    <a:srgbClr val="5BB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varScale="1">
        <p:scale>
          <a:sx n="109" d="100"/>
          <a:sy n="109" d="100"/>
        </p:scale>
        <p:origin x="636" y="7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56163923412833"/>
          <c:y val="0"/>
          <c:w val="0.54555620871123056"/>
          <c:h val="0.87461546573802529"/>
        </c:manualLayout>
      </c:layout>
      <c:pieChart>
        <c:varyColors val="1"/>
        <c:ser>
          <c:idx val="0"/>
          <c:order val="0"/>
          <c:spPr>
            <a:solidFill>
              <a:srgbClr val="00B050"/>
            </a:solidFill>
          </c:spPr>
          <c:explosion val="3"/>
          <c:dPt>
            <c:idx val="0"/>
            <c:bubble3D val="0"/>
            <c:spPr>
              <a:solidFill>
                <a:srgbClr val="004821"/>
              </a:solidFill>
              <a:ln w="19050">
                <a:solidFill>
                  <a:schemeClr val="lt1"/>
                </a:solidFill>
              </a:ln>
              <a:effectLst/>
            </c:spPr>
            <c:extLst>
              <c:ext xmlns:c16="http://schemas.microsoft.com/office/drawing/2014/chart" uri="{C3380CC4-5D6E-409C-BE32-E72D297353CC}">
                <c16:uniqueId val="{00000002-FA7F-4032-9589-6F563011B0B1}"/>
              </c:ext>
            </c:extLst>
          </c:dPt>
          <c:dPt>
            <c:idx val="1"/>
            <c:bubble3D val="0"/>
            <c:explosion val="0"/>
            <c:spPr>
              <a:solidFill>
                <a:srgbClr val="00B050"/>
              </a:solidFill>
              <a:ln w="19050">
                <a:solidFill>
                  <a:schemeClr val="lt1"/>
                </a:solidFill>
              </a:ln>
              <a:effectLst/>
            </c:spPr>
            <c:extLst>
              <c:ext xmlns:c16="http://schemas.microsoft.com/office/drawing/2014/chart" uri="{C3380CC4-5D6E-409C-BE32-E72D297353CC}">
                <c16:uniqueId val="{00000003-FA7F-4032-9589-6F563011B0B1}"/>
              </c:ext>
            </c:extLst>
          </c:dPt>
          <c:cat>
            <c:numRef>
              <c:f>Blad1!$A$2:$A$3</c:f>
              <c:numCache>
                <c:formatCode>General</c:formatCode>
                <c:ptCount val="2"/>
              </c:numCache>
            </c:numRef>
          </c:cat>
          <c:val>
            <c:numRef>
              <c:f>Blad1!$B$2:$B$3</c:f>
              <c:numCache>
                <c:formatCode>General</c:formatCode>
                <c:ptCount val="2"/>
                <c:pt idx="0">
                  <c:v>10</c:v>
                </c:pt>
                <c:pt idx="1">
                  <c:v>90</c:v>
                </c:pt>
              </c:numCache>
            </c:numRef>
          </c:val>
          <c:extLst>
            <c:ext xmlns:c15="http://schemas.microsoft.com/office/drawing/2012/chart" uri="{02D57815-91ED-43cb-92C2-25804820EDAC}">
              <c15:filteredSeriesTitle>
                <c15:tx>
                  <c:strRef>
                    <c:extLst>
                      <c:ext uri="{02D57815-91ED-43cb-92C2-25804820EDAC}">
                        <c15:formulaRef>
                          <c15:sqref>Blad1!$B$1</c15:sqref>
                        </c15:formulaRef>
                      </c:ext>
                    </c:extLst>
                    <c:strCache>
                      <c:ptCount val="1"/>
                      <c:pt idx="0">
                        <c:v>Verkoop</c:v>
                      </c:pt>
                    </c:strCache>
                  </c:strRef>
                </c15:tx>
              </c15:filteredSeriesTitle>
            </c:ext>
            <c:ext xmlns:c16="http://schemas.microsoft.com/office/drawing/2014/chart" uri="{C3380CC4-5D6E-409C-BE32-E72D297353CC}">
              <c16:uniqueId val="{00000000-FA7F-4032-9589-6F563011B0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56163923412833"/>
          <c:y val="6.2692267130987342E-2"/>
          <c:w val="0.54555620871123056"/>
          <c:h val="0.87461546573802529"/>
        </c:manualLayout>
      </c:layout>
      <c:pieChart>
        <c:varyColors val="1"/>
        <c:ser>
          <c:idx val="0"/>
          <c:order val="0"/>
          <c:spPr>
            <a:solidFill>
              <a:srgbClr val="00B050"/>
            </a:solidFill>
          </c:spPr>
          <c:explosion val="3"/>
          <c:dPt>
            <c:idx val="0"/>
            <c:bubble3D val="0"/>
            <c:spPr>
              <a:solidFill>
                <a:srgbClr val="004821"/>
              </a:solidFill>
              <a:ln w="19050">
                <a:solidFill>
                  <a:schemeClr val="lt1"/>
                </a:solidFill>
              </a:ln>
              <a:effectLst/>
            </c:spPr>
            <c:extLst>
              <c:ext xmlns:c16="http://schemas.microsoft.com/office/drawing/2014/chart" uri="{C3380CC4-5D6E-409C-BE32-E72D297353CC}">
                <c16:uniqueId val="{00000001-141B-4D77-8BB5-E2BE4FDF9F31}"/>
              </c:ext>
            </c:extLst>
          </c:dPt>
          <c:dPt>
            <c:idx val="1"/>
            <c:bubble3D val="0"/>
            <c:explosion val="1"/>
            <c:spPr>
              <a:solidFill>
                <a:srgbClr val="00B050"/>
              </a:solidFill>
              <a:ln w="19050">
                <a:solidFill>
                  <a:schemeClr val="lt1"/>
                </a:solidFill>
              </a:ln>
              <a:effectLst/>
            </c:spPr>
            <c:extLst>
              <c:ext xmlns:c16="http://schemas.microsoft.com/office/drawing/2014/chart" uri="{C3380CC4-5D6E-409C-BE32-E72D297353CC}">
                <c16:uniqueId val="{00000003-141B-4D77-8BB5-E2BE4FDF9F31}"/>
              </c:ext>
            </c:extLst>
          </c:dPt>
          <c:cat>
            <c:numRef>
              <c:f>Blad1!$A$2:$A$3</c:f>
              <c:numCache>
                <c:formatCode>General</c:formatCode>
                <c:ptCount val="2"/>
              </c:numCache>
            </c:numRef>
          </c:cat>
          <c:val>
            <c:numRef>
              <c:f>Blad1!$B$2:$B$3</c:f>
              <c:numCache>
                <c:formatCode>General</c:formatCode>
                <c:ptCount val="2"/>
                <c:pt idx="0">
                  <c:v>22.5</c:v>
                </c:pt>
                <c:pt idx="1">
                  <c:v>77.5</c:v>
                </c:pt>
              </c:numCache>
            </c:numRef>
          </c:val>
          <c:extLst>
            <c:ext xmlns:c15="http://schemas.microsoft.com/office/drawing/2012/chart" uri="{02D57815-91ED-43cb-92C2-25804820EDAC}">
              <c15:filteredSeriesTitle>
                <c15:tx>
                  <c:strRef>
                    <c:extLst>
                      <c:ext uri="{02D57815-91ED-43cb-92C2-25804820EDAC}">
                        <c15:formulaRef>
                          <c15:sqref>Blad1!$B$1</c15:sqref>
                        </c15:formulaRef>
                      </c:ext>
                    </c:extLst>
                    <c:strCache>
                      <c:ptCount val="1"/>
                      <c:pt idx="0">
                        <c:v>Verkoop</c:v>
                      </c:pt>
                    </c:strCache>
                  </c:strRef>
                </c15:tx>
              </c15:filteredSeriesTitle>
            </c:ext>
            <c:ext xmlns:c16="http://schemas.microsoft.com/office/drawing/2014/chart" uri="{C3380CC4-5D6E-409C-BE32-E72D297353CC}">
              <c16:uniqueId val="{00000004-141B-4D77-8BB5-E2BE4FDF9F3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nl-NL"/>
          </a:p>
        </p:txBody>
      </p:sp>
      <p:sp>
        <p:nvSpPr>
          <p:cNvPr id="460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nl-NL"/>
          </a:p>
        </p:txBody>
      </p:sp>
      <p:sp>
        <p:nvSpPr>
          <p:cNvPr id="4198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nl-NL"/>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BBEC35D7-C097-4CA2-9168-604FA55C91AF}" type="slidenum">
              <a:rPr lang="nl-NL" altLang="nl-NL"/>
              <a:pPr>
                <a:defRPr/>
              </a:pPr>
              <a:t>‹nr.›</a:t>
            </a:fld>
            <a:endParaRPr lang="nl-NL" altLang="nl-NL"/>
          </a:p>
        </p:txBody>
      </p:sp>
    </p:spTree>
    <p:extLst>
      <p:ext uri="{BB962C8B-B14F-4D97-AF65-F5344CB8AC3E}">
        <p14:creationId xmlns:p14="http://schemas.microsoft.com/office/powerpoint/2010/main" val="11100548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1C07380-B8FF-4D46-BC9A-EFDF3AED5AC6}" type="slidenum">
              <a:rPr lang="nl-NL" altLang="nl-NL"/>
              <a:pPr algn="r" eaLnBrk="1" hangingPunct="1">
                <a:spcBef>
                  <a:spcPct val="0"/>
                </a:spcBef>
              </a:pPr>
              <a:t>24</a:t>
            </a:fld>
            <a:endParaRPr lang="nl-NL" altLang="nl-NL"/>
          </a:p>
        </p:txBody>
      </p:sp>
      <p:sp>
        <p:nvSpPr>
          <p:cNvPr id="68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FD1634F-0140-4BE9-9559-73ED38CE1217}" type="slidenum">
              <a:rPr lang="de-DE" altLang="nl-NL"/>
              <a:pPr algn="r" eaLnBrk="1" hangingPunct="1">
                <a:spcBef>
                  <a:spcPct val="0"/>
                </a:spcBef>
              </a:pPr>
              <a:t>24</a:t>
            </a:fld>
            <a:endParaRPr lang="de-DE" altLang="nl-NL"/>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l-NL">
              <a:latin typeface="Arial" panose="020B0604020202020204" pitchFamily="34" charset="0"/>
            </a:endParaRPr>
          </a:p>
        </p:txBody>
      </p:sp>
    </p:spTree>
    <p:extLst>
      <p:ext uri="{BB962C8B-B14F-4D97-AF65-F5344CB8AC3E}">
        <p14:creationId xmlns:p14="http://schemas.microsoft.com/office/powerpoint/2010/main" val="382237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1C07380-B8FF-4D46-BC9A-EFDF3AED5AC6}" type="slidenum">
              <a:rPr lang="nl-NL" altLang="nl-NL"/>
              <a:pPr algn="r" eaLnBrk="1" hangingPunct="1">
                <a:spcBef>
                  <a:spcPct val="0"/>
                </a:spcBef>
              </a:pPr>
              <a:t>29</a:t>
            </a:fld>
            <a:endParaRPr lang="nl-NL" altLang="nl-NL"/>
          </a:p>
        </p:txBody>
      </p:sp>
      <p:sp>
        <p:nvSpPr>
          <p:cNvPr id="68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FD1634F-0140-4BE9-9559-73ED38CE1217}" type="slidenum">
              <a:rPr lang="de-DE" altLang="nl-NL"/>
              <a:pPr algn="r" eaLnBrk="1" hangingPunct="1">
                <a:spcBef>
                  <a:spcPct val="0"/>
                </a:spcBef>
              </a:pPr>
              <a:t>29</a:t>
            </a:fld>
            <a:endParaRPr lang="de-DE" altLang="nl-NL"/>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l-NL">
              <a:latin typeface="Arial" panose="020B0604020202020204" pitchFamily="34" charset="0"/>
            </a:endParaRPr>
          </a:p>
        </p:txBody>
      </p:sp>
    </p:spTree>
    <p:extLst>
      <p:ext uri="{BB962C8B-B14F-4D97-AF65-F5344CB8AC3E}">
        <p14:creationId xmlns:p14="http://schemas.microsoft.com/office/powerpoint/2010/main" val="319315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6" name="Rectangle 6"/>
          <p:cNvSpPr>
            <a:spLocks noGrp="1" noChangeArrowheads="1"/>
          </p:cNvSpPr>
          <p:nvPr>
            <p:ph type="sldNum" sz="quarter" idx="12"/>
          </p:nvPr>
        </p:nvSpPr>
        <p:spPr>
          <a:ln/>
        </p:spPr>
        <p:txBody>
          <a:bodyPr/>
          <a:lstStyle>
            <a:lvl1pPr>
              <a:defRPr/>
            </a:lvl1pPr>
          </a:lstStyle>
          <a:p>
            <a:pPr>
              <a:defRPr/>
            </a:pPr>
            <a:fld id="{4C843AF9-7245-41BA-9A49-6181E58EE494}" type="slidenum">
              <a:rPr lang="nl-NL" altLang="nl-NL"/>
              <a:pPr>
                <a:defRPr/>
              </a:pPr>
              <a:t>‹nr.›</a:t>
            </a:fld>
            <a:endParaRPr lang="nl-NL" altLang="nl-NL"/>
          </a:p>
        </p:txBody>
      </p:sp>
    </p:spTree>
    <p:extLst>
      <p:ext uri="{BB962C8B-B14F-4D97-AF65-F5344CB8AC3E}">
        <p14:creationId xmlns:p14="http://schemas.microsoft.com/office/powerpoint/2010/main" val="275108563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6" name="Rectangle 6"/>
          <p:cNvSpPr>
            <a:spLocks noGrp="1" noChangeArrowheads="1"/>
          </p:cNvSpPr>
          <p:nvPr>
            <p:ph type="sldNum" sz="quarter" idx="12"/>
          </p:nvPr>
        </p:nvSpPr>
        <p:spPr>
          <a:ln/>
        </p:spPr>
        <p:txBody>
          <a:bodyPr/>
          <a:lstStyle>
            <a:lvl1pPr>
              <a:defRPr/>
            </a:lvl1pPr>
          </a:lstStyle>
          <a:p>
            <a:pPr>
              <a:defRPr/>
            </a:pPr>
            <a:fld id="{188CB984-7EDD-473C-BCE4-1C8E56155197}" type="slidenum">
              <a:rPr lang="nl-NL" altLang="nl-NL"/>
              <a:pPr>
                <a:defRPr/>
              </a:pPr>
              <a:t>‹nr.›</a:t>
            </a:fld>
            <a:endParaRPr lang="nl-NL" altLang="nl-NL"/>
          </a:p>
        </p:txBody>
      </p:sp>
    </p:spTree>
    <p:extLst>
      <p:ext uri="{BB962C8B-B14F-4D97-AF65-F5344CB8AC3E}">
        <p14:creationId xmlns:p14="http://schemas.microsoft.com/office/powerpoint/2010/main" val="158746750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562600"/>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914400" y="381000"/>
            <a:ext cx="75692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6" name="Rectangle 6"/>
          <p:cNvSpPr>
            <a:spLocks noGrp="1" noChangeArrowheads="1"/>
          </p:cNvSpPr>
          <p:nvPr>
            <p:ph type="sldNum" sz="quarter" idx="12"/>
          </p:nvPr>
        </p:nvSpPr>
        <p:spPr>
          <a:ln/>
        </p:spPr>
        <p:txBody>
          <a:bodyPr/>
          <a:lstStyle>
            <a:lvl1pPr>
              <a:defRPr/>
            </a:lvl1pPr>
          </a:lstStyle>
          <a:p>
            <a:pPr>
              <a:defRPr/>
            </a:pPr>
            <a:fld id="{C4EACCFF-01EC-4448-B764-1FE2F78B220B}" type="slidenum">
              <a:rPr lang="nl-NL" altLang="nl-NL"/>
              <a:pPr>
                <a:defRPr/>
              </a:pPr>
              <a:t>‹nr.›</a:t>
            </a:fld>
            <a:endParaRPr lang="nl-NL" altLang="nl-NL"/>
          </a:p>
        </p:txBody>
      </p:sp>
    </p:spTree>
    <p:extLst>
      <p:ext uri="{BB962C8B-B14F-4D97-AF65-F5344CB8AC3E}">
        <p14:creationId xmlns:p14="http://schemas.microsoft.com/office/powerpoint/2010/main" val="295371855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914400" y="381000"/>
            <a:ext cx="10363200" cy="1143000"/>
          </a:xfrm>
        </p:spPr>
        <p:txBody>
          <a:bodyPr/>
          <a:lstStyle/>
          <a:p>
            <a:r>
              <a:rPr lang="nl-NL"/>
              <a:t>Klik om de stijl te bewerken</a:t>
            </a:r>
          </a:p>
        </p:txBody>
      </p:sp>
      <p:sp>
        <p:nvSpPr>
          <p:cNvPr id="3" name="Tijdelijke aanduiding voor inhoud 2"/>
          <p:cNvSpPr>
            <a:spLocks noGrp="1"/>
          </p:cNvSpPr>
          <p:nvPr>
            <p:ph sz="half" idx="1"/>
          </p:nvPr>
        </p:nvSpPr>
        <p:spPr>
          <a:xfrm>
            <a:off x="914400" y="1828800"/>
            <a:ext cx="5080000" cy="41148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6197600" y="1828800"/>
            <a:ext cx="5080000" cy="19812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6197600" y="3962400"/>
            <a:ext cx="5080000" cy="19812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Rectangle 4"/>
          <p:cNvSpPr>
            <a:spLocks noGrp="1" noChangeArrowheads="1"/>
          </p:cNvSpPr>
          <p:nvPr>
            <p:ph type="dt" sz="half" idx="10"/>
          </p:nvPr>
        </p:nvSpPr>
        <p:spPr>
          <a:ln/>
        </p:spPr>
        <p:txBody>
          <a:bodyPr/>
          <a:lstStyle>
            <a:lvl1pPr>
              <a:defRPr/>
            </a:lvl1pPr>
          </a:lstStyle>
          <a:p>
            <a:pPr>
              <a:defRPr/>
            </a:pPr>
            <a:endParaRPr lang="nl-NL"/>
          </a:p>
        </p:txBody>
      </p:sp>
      <p:sp>
        <p:nvSpPr>
          <p:cNvPr id="7"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8" name="Rectangle 6"/>
          <p:cNvSpPr>
            <a:spLocks noGrp="1" noChangeArrowheads="1"/>
          </p:cNvSpPr>
          <p:nvPr>
            <p:ph type="sldNum" sz="quarter" idx="12"/>
          </p:nvPr>
        </p:nvSpPr>
        <p:spPr>
          <a:ln/>
        </p:spPr>
        <p:txBody>
          <a:bodyPr/>
          <a:lstStyle>
            <a:lvl1pPr>
              <a:defRPr/>
            </a:lvl1pPr>
          </a:lstStyle>
          <a:p>
            <a:pPr>
              <a:defRPr/>
            </a:pPr>
            <a:fld id="{B78EBEC6-3430-42B9-ABCE-CC255EE251D0}" type="slidenum">
              <a:rPr lang="nl-NL" altLang="nl-NL"/>
              <a:pPr>
                <a:defRPr/>
              </a:pPr>
              <a:t>‹nr.›</a:t>
            </a:fld>
            <a:endParaRPr lang="nl-NL" altLang="nl-NL"/>
          </a:p>
        </p:txBody>
      </p:sp>
    </p:spTree>
    <p:extLst>
      <p:ext uri="{BB962C8B-B14F-4D97-AF65-F5344CB8AC3E}">
        <p14:creationId xmlns:p14="http://schemas.microsoft.com/office/powerpoint/2010/main" val="43506391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914400" y="381000"/>
            <a:ext cx="10363200" cy="1143000"/>
          </a:xfrm>
        </p:spPr>
        <p:txBody>
          <a:bodyPr/>
          <a:lstStyle/>
          <a:p>
            <a:r>
              <a:rPr lang="nl-NL"/>
              <a:t>Klik om de stijl te bewerken</a:t>
            </a:r>
          </a:p>
        </p:txBody>
      </p:sp>
      <p:sp>
        <p:nvSpPr>
          <p:cNvPr id="3" name="Tijdelijke aanduiding voor inhoud 2"/>
          <p:cNvSpPr>
            <a:spLocks noGrp="1"/>
          </p:cNvSpPr>
          <p:nvPr>
            <p:ph sz="quarter" idx="1"/>
          </p:nvPr>
        </p:nvSpPr>
        <p:spPr>
          <a:xfrm>
            <a:off x="914400" y="1828800"/>
            <a:ext cx="5080000" cy="19812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6197600" y="1828800"/>
            <a:ext cx="5080000" cy="19812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914400" y="3962400"/>
            <a:ext cx="5080000" cy="19812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inhoud 5"/>
          <p:cNvSpPr>
            <a:spLocks noGrp="1"/>
          </p:cNvSpPr>
          <p:nvPr>
            <p:ph sz="quarter" idx="4"/>
          </p:nvPr>
        </p:nvSpPr>
        <p:spPr>
          <a:xfrm>
            <a:off x="6197600" y="3962400"/>
            <a:ext cx="5080000" cy="19812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9" name="Rectangle 6"/>
          <p:cNvSpPr>
            <a:spLocks noGrp="1" noChangeArrowheads="1"/>
          </p:cNvSpPr>
          <p:nvPr>
            <p:ph type="sldNum" sz="quarter" idx="12"/>
          </p:nvPr>
        </p:nvSpPr>
        <p:spPr>
          <a:ln/>
        </p:spPr>
        <p:txBody>
          <a:bodyPr/>
          <a:lstStyle>
            <a:lvl1pPr>
              <a:defRPr/>
            </a:lvl1pPr>
          </a:lstStyle>
          <a:p>
            <a:pPr>
              <a:defRPr/>
            </a:pPr>
            <a:fld id="{CF2723B2-F353-491A-AD7A-4421A6A05F77}" type="slidenum">
              <a:rPr lang="nl-NL" altLang="nl-NL"/>
              <a:pPr>
                <a:defRPr/>
              </a:pPr>
              <a:t>‹nr.›</a:t>
            </a:fld>
            <a:endParaRPr lang="nl-NL" altLang="nl-NL"/>
          </a:p>
        </p:txBody>
      </p:sp>
    </p:spTree>
    <p:extLst>
      <p:ext uri="{BB962C8B-B14F-4D97-AF65-F5344CB8AC3E}">
        <p14:creationId xmlns:p14="http://schemas.microsoft.com/office/powerpoint/2010/main" val="3406524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F57E0851-AD8D-41E6-B8E9-E35919973AB8}" type="datetimeFigureOut">
              <a:rPr lang="nl-NL" altLang="nl-NL"/>
              <a:pPr>
                <a:defRPr/>
              </a:pPr>
              <a:t>2-11-2021</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pPr>
              <a:defRPr/>
            </a:pPr>
            <a:fld id="{EE68B4E1-CA57-4070-BDFA-C30EBF3C04C6}" type="slidenum">
              <a:rPr lang="nl-NL" altLang="nl-NL"/>
              <a:pPr>
                <a:defRPr/>
              </a:pPr>
              <a:t>‹nr.›</a:t>
            </a:fld>
            <a:endParaRPr lang="nl-NL" altLang="nl-NL"/>
          </a:p>
        </p:txBody>
      </p:sp>
    </p:spTree>
    <p:extLst>
      <p:ext uri="{BB962C8B-B14F-4D97-AF65-F5344CB8AC3E}">
        <p14:creationId xmlns:p14="http://schemas.microsoft.com/office/powerpoint/2010/main" val="175386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314A4F11-A444-4C72-A38A-EF670D7A6367}" type="datetimeFigureOut">
              <a:rPr lang="nl-NL" altLang="nl-NL"/>
              <a:pPr>
                <a:defRPr/>
              </a:pPr>
              <a:t>2-11-2021</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pPr>
              <a:defRPr/>
            </a:pPr>
            <a:fld id="{E89DA900-02B2-4A72-B23D-A069A7BB4EF4}" type="slidenum">
              <a:rPr lang="nl-NL" altLang="nl-NL"/>
              <a:pPr>
                <a:defRPr/>
              </a:pPr>
              <a:t>‹nr.›</a:t>
            </a:fld>
            <a:endParaRPr lang="nl-NL" altLang="nl-NL"/>
          </a:p>
        </p:txBody>
      </p:sp>
    </p:spTree>
    <p:extLst>
      <p:ext uri="{BB962C8B-B14F-4D97-AF65-F5344CB8AC3E}">
        <p14:creationId xmlns:p14="http://schemas.microsoft.com/office/powerpoint/2010/main" val="33139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3A55C8A-DE1F-4D88-BD07-C43ADAA888E9}" type="datetimeFigureOut">
              <a:rPr lang="nl-NL" altLang="nl-NL"/>
              <a:pPr>
                <a:defRPr/>
              </a:pPr>
              <a:t>2-11-2021</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pPr>
              <a:defRPr/>
            </a:pPr>
            <a:fld id="{8F2E1706-5E36-46EC-AE5F-DAEE10779087}" type="slidenum">
              <a:rPr lang="nl-NL" altLang="nl-NL"/>
              <a:pPr>
                <a:defRPr/>
              </a:pPr>
              <a:t>‹nr.›</a:t>
            </a:fld>
            <a:endParaRPr lang="nl-NL" altLang="nl-NL"/>
          </a:p>
        </p:txBody>
      </p:sp>
    </p:spTree>
    <p:extLst>
      <p:ext uri="{BB962C8B-B14F-4D97-AF65-F5344CB8AC3E}">
        <p14:creationId xmlns:p14="http://schemas.microsoft.com/office/powerpoint/2010/main" val="1042631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fld id="{E311B34D-EB73-4556-9CD3-774D7CA11923}" type="datetimeFigureOut">
              <a:rPr lang="nl-NL" altLang="nl-NL"/>
              <a:pPr>
                <a:defRPr/>
              </a:pPr>
              <a:t>2-11-2021</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p:cNvSpPr>
            <a:spLocks noGrp="1" noChangeArrowheads="1"/>
          </p:cNvSpPr>
          <p:nvPr>
            <p:ph type="sldNum" sz="quarter" idx="12"/>
          </p:nvPr>
        </p:nvSpPr>
        <p:spPr>
          <a:ln/>
        </p:spPr>
        <p:txBody>
          <a:bodyPr/>
          <a:lstStyle>
            <a:lvl1pPr>
              <a:defRPr/>
            </a:lvl1pPr>
          </a:lstStyle>
          <a:p>
            <a:pPr>
              <a:defRPr/>
            </a:pPr>
            <a:fld id="{B29596D9-8CC0-44C0-91B2-EA023D24756F}" type="slidenum">
              <a:rPr lang="nl-NL" altLang="nl-NL"/>
              <a:pPr>
                <a:defRPr/>
              </a:pPr>
              <a:t>‹nr.›</a:t>
            </a:fld>
            <a:endParaRPr lang="nl-NL" altLang="nl-NL"/>
          </a:p>
        </p:txBody>
      </p:sp>
    </p:spTree>
    <p:extLst>
      <p:ext uri="{BB962C8B-B14F-4D97-AF65-F5344CB8AC3E}">
        <p14:creationId xmlns:p14="http://schemas.microsoft.com/office/powerpoint/2010/main" val="3679604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fld id="{170EC6D8-CB93-4AFA-BC87-62FAD15098E5}" type="datetimeFigureOut">
              <a:rPr lang="nl-NL" altLang="nl-NL"/>
              <a:pPr>
                <a:defRPr/>
              </a:pPr>
              <a:t>2-11-2021</a:t>
            </a:fld>
            <a:endParaRPr lang="nl-NL" alt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9" name="Rectangle 6"/>
          <p:cNvSpPr>
            <a:spLocks noGrp="1" noChangeArrowheads="1"/>
          </p:cNvSpPr>
          <p:nvPr>
            <p:ph type="sldNum" sz="quarter" idx="12"/>
          </p:nvPr>
        </p:nvSpPr>
        <p:spPr>
          <a:ln/>
        </p:spPr>
        <p:txBody>
          <a:bodyPr/>
          <a:lstStyle>
            <a:lvl1pPr>
              <a:defRPr/>
            </a:lvl1pPr>
          </a:lstStyle>
          <a:p>
            <a:pPr>
              <a:defRPr/>
            </a:pPr>
            <a:fld id="{C5EEBEA7-D429-40A1-8504-C9B584C4917A}" type="slidenum">
              <a:rPr lang="nl-NL" altLang="nl-NL"/>
              <a:pPr>
                <a:defRPr/>
              </a:pPr>
              <a:t>‹nr.›</a:t>
            </a:fld>
            <a:endParaRPr lang="nl-NL" altLang="nl-NL"/>
          </a:p>
        </p:txBody>
      </p:sp>
    </p:spTree>
    <p:extLst>
      <p:ext uri="{BB962C8B-B14F-4D97-AF65-F5344CB8AC3E}">
        <p14:creationId xmlns:p14="http://schemas.microsoft.com/office/powerpoint/2010/main" val="580847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fld id="{EA3F65E2-4BCA-4135-8C0F-14DEFD8B8B40}" type="datetimeFigureOut">
              <a:rPr lang="nl-NL" altLang="nl-NL"/>
              <a:pPr>
                <a:defRPr/>
              </a:pPr>
              <a:t>2-11-2021</a:t>
            </a:fld>
            <a:endParaRPr lang="nl-NL" alt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5" name="Rectangle 6"/>
          <p:cNvSpPr>
            <a:spLocks noGrp="1" noChangeArrowheads="1"/>
          </p:cNvSpPr>
          <p:nvPr>
            <p:ph type="sldNum" sz="quarter" idx="12"/>
          </p:nvPr>
        </p:nvSpPr>
        <p:spPr>
          <a:ln/>
        </p:spPr>
        <p:txBody>
          <a:bodyPr/>
          <a:lstStyle>
            <a:lvl1pPr>
              <a:defRPr/>
            </a:lvl1pPr>
          </a:lstStyle>
          <a:p>
            <a:pPr>
              <a:defRPr/>
            </a:pPr>
            <a:fld id="{665F210D-0885-49B2-8134-A63A864FFB0E}" type="slidenum">
              <a:rPr lang="nl-NL" altLang="nl-NL"/>
              <a:pPr>
                <a:defRPr/>
              </a:pPr>
              <a:t>‹nr.›</a:t>
            </a:fld>
            <a:endParaRPr lang="nl-NL" altLang="nl-NL"/>
          </a:p>
        </p:txBody>
      </p:sp>
    </p:spTree>
    <p:extLst>
      <p:ext uri="{BB962C8B-B14F-4D97-AF65-F5344CB8AC3E}">
        <p14:creationId xmlns:p14="http://schemas.microsoft.com/office/powerpoint/2010/main" val="15630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6" name="Rectangle 6"/>
          <p:cNvSpPr>
            <a:spLocks noGrp="1" noChangeArrowheads="1"/>
          </p:cNvSpPr>
          <p:nvPr>
            <p:ph type="sldNum" sz="quarter" idx="12"/>
          </p:nvPr>
        </p:nvSpPr>
        <p:spPr>
          <a:ln/>
        </p:spPr>
        <p:txBody>
          <a:bodyPr/>
          <a:lstStyle>
            <a:lvl1pPr>
              <a:defRPr/>
            </a:lvl1pPr>
          </a:lstStyle>
          <a:p>
            <a:pPr>
              <a:defRPr/>
            </a:pPr>
            <a:fld id="{01A5B8E4-9508-400D-A2F7-BE94D2CD62E7}" type="slidenum">
              <a:rPr lang="nl-NL" altLang="nl-NL"/>
              <a:pPr>
                <a:defRPr/>
              </a:pPr>
              <a:t>‹nr.›</a:t>
            </a:fld>
            <a:endParaRPr lang="nl-NL" altLang="nl-NL"/>
          </a:p>
        </p:txBody>
      </p:sp>
    </p:spTree>
    <p:extLst>
      <p:ext uri="{BB962C8B-B14F-4D97-AF65-F5344CB8AC3E}">
        <p14:creationId xmlns:p14="http://schemas.microsoft.com/office/powerpoint/2010/main" val="13511955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649A181-26D7-4DD7-9C05-642FB3BE460D}" type="datetimeFigureOut">
              <a:rPr lang="nl-NL" altLang="nl-NL"/>
              <a:pPr>
                <a:defRPr/>
              </a:pPr>
              <a:t>2-11-2021</a:t>
            </a:fld>
            <a:endParaRPr lang="nl-NL" alt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4" name="Rectangle 6"/>
          <p:cNvSpPr>
            <a:spLocks noGrp="1" noChangeArrowheads="1"/>
          </p:cNvSpPr>
          <p:nvPr>
            <p:ph type="sldNum" sz="quarter" idx="12"/>
          </p:nvPr>
        </p:nvSpPr>
        <p:spPr>
          <a:ln/>
        </p:spPr>
        <p:txBody>
          <a:bodyPr/>
          <a:lstStyle>
            <a:lvl1pPr>
              <a:defRPr/>
            </a:lvl1pPr>
          </a:lstStyle>
          <a:p>
            <a:pPr>
              <a:defRPr/>
            </a:pPr>
            <a:fld id="{023539E8-5371-4A07-8D83-C5A134C12028}" type="slidenum">
              <a:rPr lang="nl-NL" altLang="nl-NL"/>
              <a:pPr>
                <a:defRPr/>
              </a:pPr>
              <a:t>‹nr.›</a:t>
            </a:fld>
            <a:endParaRPr lang="nl-NL" altLang="nl-NL"/>
          </a:p>
        </p:txBody>
      </p:sp>
    </p:spTree>
    <p:extLst>
      <p:ext uri="{BB962C8B-B14F-4D97-AF65-F5344CB8AC3E}">
        <p14:creationId xmlns:p14="http://schemas.microsoft.com/office/powerpoint/2010/main" val="2360879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82F059-A031-4E57-8D91-3A8A83F5E76C}" type="datetimeFigureOut">
              <a:rPr lang="nl-NL" altLang="nl-NL"/>
              <a:pPr>
                <a:defRPr/>
              </a:pPr>
              <a:t>2-11-2021</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p:cNvSpPr>
            <a:spLocks noGrp="1" noChangeArrowheads="1"/>
          </p:cNvSpPr>
          <p:nvPr>
            <p:ph type="sldNum" sz="quarter" idx="12"/>
          </p:nvPr>
        </p:nvSpPr>
        <p:spPr>
          <a:ln/>
        </p:spPr>
        <p:txBody>
          <a:bodyPr/>
          <a:lstStyle>
            <a:lvl1pPr>
              <a:defRPr/>
            </a:lvl1pPr>
          </a:lstStyle>
          <a:p>
            <a:pPr>
              <a:defRPr/>
            </a:pPr>
            <a:fld id="{EE59632E-A636-483C-9DB5-1AD9456F22DD}" type="slidenum">
              <a:rPr lang="nl-NL" altLang="nl-NL"/>
              <a:pPr>
                <a:defRPr/>
              </a:pPr>
              <a:t>‹nr.›</a:t>
            </a:fld>
            <a:endParaRPr lang="nl-NL" altLang="nl-NL"/>
          </a:p>
        </p:txBody>
      </p:sp>
    </p:spTree>
    <p:extLst>
      <p:ext uri="{BB962C8B-B14F-4D97-AF65-F5344CB8AC3E}">
        <p14:creationId xmlns:p14="http://schemas.microsoft.com/office/powerpoint/2010/main" val="2187875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A5FCF50-07C8-4E5F-A6FF-E2632DA526F6}" type="datetimeFigureOut">
              <a:rPr lang="nl-NL" altLang="nl-NL"/>
              <a:pPr>
                <a:defRPr/>
              </a:pPr>
              <a:t>2-11-2021</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p:cNvSpPr>
            <a:spLocks noGrp="1" noChangeArrowheads="1"/>
          </p:cNvSpPr>
          <p:nvPr>
            <p:ph type="sldNum" sz="quarter" idx="12"/>
          </p:nvPr>
        </p:nvSpPr>
        <p:spPr>
          <a:ln/>
        </p:spPr>
        <p:txBody>
          <a:bodyPr/>
          <a:lstStyle>
            <a:lvl1pPr>
              <a:defRPr/>
            </a:lvl1pPr>
          </a:lstStyle>
          <a:p>
            <a:pPr>
              <a:defRPr/>
            </a:pPr>
            <a:fld id="{4708DC4F-29B8-490A-BDBB-81533EED5409}" type="slidenum">
              <a:rPr lang="nl-NL" altLang="nl-NL"/>
              <a:pPr>
                <a:defRPr/>
              </a:pPr>
              <a:t>‹nr.›</a:t>
            </a:fld>
            <a:endParaRPr lang="nl-NL" altLang="nl-NL"/>
          </a:p>
        </p:txBody>
      </p:sp>
    </p:spTree>
    <p:extLst>
      <p:ext uri="{BB962C8B-B14F-4D97-AF65-F5344CB8AC3E}">
        <p14:creationId xmlns:p14="http://schemas.microsoft.com/office/powerpoint/2010/main" val="767141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0AB3DFD8-B4F5-4963-A471-57E1B78790D8}" type="datetimeFigureOut">
              <a:rPr lang="nl-NL" altLang="nl-NL"/>
              <a:pPr>
                <a:defRPr/>
              </a:pPr>
              <a:t>2-11-2021</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pPr>
              <a:defRPr/>
            </a:pPr>
            <a:fld id="{8F7999B6-663A-4737-8BEF-060B95AD26F6}" type="slidenum">
              <a:rPr lang="nl-NL" altLang="nl-NL"/>
              <a:pPr>
                <a:defRPr/>
              </a:pPr>
              <a:t>‹nr.›</a:t>
            </a:fld>
            <a:endParaRPr lang="nl-NL" altLang="nl-NL"/>
          </a:p>
        </p:txBody>
      </p:sp>
    </p:spTree>
    <p:extLst>
      <p:ext uri="{BB962C8B-B14F-4D97-AF65-F5344CB8AC3E}">
        <p14:creationId xmlns:p14="http://schemas.microsoft.com/office/powerpoint/2010/main" val="309835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586F8447-1C3A-42BF-AB18-4C73D70003B8}" type="datetimeFigureOut">
              <a:rPr lang="nl-NL" altLang="nl-NL"/>
              <a:pPr>
                <a:defRPr/>
              </a:pPr>
              <a:t>2-11-2021</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pPr>
              <a:defRPr/>
            </a:pPr>
            <a:fld id="{1D72E5B1-9CD5-41DE-817A-DF6F017286EB}" type="slidenum">
              <a:rPr lang="nl-NL" altLang="nl-NL"/>
              <a:pPr>
                <a:defRPr/>
              </a:pPr>
              <a:t>‹nr.›</a:t>
            </a:fld>
            <a:endParaRPr lang="nl-NL" altLang="nl-NL"/>
          </a:p>
        </p:txBody>
      </p:sp>
    </p:spTree>
    <p:extLst>
      <p:ext uri="{BB962C8B-B14F-4D97-AF65-F5344CB8AC3E}">
        <p14:creationId xmlns:p14="http://schemas.microsoft.com/office/powerpoint/2010/main" val="490834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nl-NL"/>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fld id="{B82460B1-0A21-4029-AF74-F707BF86D958}" type="datetimeFigureOut">
              <a:rPr lang="nl-NL" altLang="nl-NL"/>
              <a:pPr>
                <a:defRPr/>
              </a:pPr>
              <a:t>2-11-2021</a:t>
            </a:fld>
            <a:endParaRPr lang="nl-NL" alt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9" name="Rectangle 6"/>
          <p:cNvSpPr>
            <a:spLocks noGrp="1" noChangeArrowheads="1"/>
          </p:cNvSpPr>
          <p:nvPr>
            <p:ph type="sldNum" sz="quarter" idx="12"/>
          </p:nvPr>
        </p:nvSpPr>
        <p:spPr>
          <a:ln/>
        </p:spPr>
        <p:txBody>
          <a:bodyPr/>
          <a:lstStyle>
            <a:lvl1pPr>
              <a:defRPr/>
            </a:lvl1pPr>
          </a:lstStyle>
          <a:p>
            <a:pPr>
              <a:defRPr/>
            </a:pPr>
            <a:fld id="{F6F1C4FC-6482-4F29-9ABF-8F9F489C45FE}" type="slidenum">
              <a:rPr lang="nl-NL" altLang="nl-NL"/>
              <a:pPr>
                <a:defRPr/>
              </a:pPr>
              <a:t>‹nr.›</a:t>
            </a:fld>
            <a:endParaRPr lang="nl-NL" altLang="nl-NL"/>
          </a:p>
        </p:txBody>
      </p:sp>
    </p:spTree>
    <p:extLst>
      <p:ext uri="{BB962C8B-B14F-4D97-AF65-F5344CB8AC3E}">
        <p14:creationId xmlns:p14="http://schemas.microsoft.com/office/powerpoint/2010/main" val="301161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nl-NL"/>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Rectangle 4"/>
          <p:cNvSpPr>
            <a:spLocks noGrp="1" noChangeArrowheads="1"/>
          </p:cNvSpPr>
          <p:nvPr>
            <p:ph type="dt" sz="half" idx="10"/>
          </p:nvPr>
        </p:nvSpPr>
        <p:spPr>
          <a:ln/>
        </p:spPr>
        <p:txBody>
          <a:bodyPr/>
          <a:lstStyle>
            <a:lvl1pPr>
              <a:defRPr/>
            </a:lvl1pPr>
          </a:lstStyle>
          <a:p>
            <a:pPr>
              <a:defRPr/>
            </a:pPr>
            <a:fld id="{F8F5E011-18FF-4096-8897-C84E0FC1C1C4}" type="datetimeFigureOut">
              <a:rPr lang="nl-NL" altLang="nl-NL"/>
              <a:pPr>
                <a:defRPr/>
              </a:pPr>
              <a:t>2-11-2021</a:t>
            </a:fld>
            <a:endParaRPr lang="nl-NL" altLang="nl-NL"/>
          </a:p>
        </p:txBody>
      </p:sp>
      <p:sp>
        <p:nvSpPr>
          <p:cNvPr id="7"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8" name="Rectangle 6"/>
          <p:cNvSpPr>
            <a:spLocks noGrp="1" noChangeArrowheads="1"/>
          </p:cNvSpPr>
          <p:nvPr>
            <p:ph type="sldNum" sz="quarter" idx="12"/>
          </p:nvPr>
        </p:nvSpPr>
        <p:spPr>
          <a:ln/>
        </p:spPr>
        <p:txBody>
          <a:bodyPr/>
          <a:lstStyle>
            <a:lvl1pPr>
              <a:defRPr/>
            </a:lvl1pPr>
          </a:lstStyle>
          <a:p>
            <a:pPr>
              <a:defRPr/>
            </a:pPr>
            <a:fld id="{161F1EE6-2712-448E-A600-1CE8C9F9858E}" type="slidenum">
              <a:rPr lang="nl-NL" altLang="nl-NL"/>
              <a:pPr>
                <a:defRPr/>
              </a:pPr>
              <a:t>‹nr.›</a:t>
            </a:fld>
            <a:endParaRPr lang="nl-NL" altLang="nl-NL"/>
          </a:p>
        </p:txBody>
      </p:sp>
    </p:spTree>
    <p:extLst>
      <p:ext uri="{BB962C8B-B14F-4D97-AF65-F5344CB8AC3E}">
        <p14:creationId xmlns:p14="http://schemas.microsoft.com/office/powerpoint/2010/main" val="201705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6" name="Rectangle 6"/>
          <p:cNvSpPr>
            <a:spLocks noGrp="1" noChangeArrowheads="1"/>
          </p:cNvSpPr>
          <p:nvPr>
            <p:ph type="sldNum" sz="quarter" idx="12"/>
          </p:nvPr>
        </p:nvSpPr>
        <p:spPr>
          <a:ln/>
        </p:spPr>
        <p:txBody>
          <a:bodyPr/>
          <a:lstStyle>
            <a:lvl1pPr>
              <a:defRPr/>
            </a:lvl1pPr>
          </a:lstStyle>
          <a:p>
            <a:pPr>
              <a:defRPr/>
            </a:pPr>
            <a:fld id="{B41FE401-C46A-49B4-A690-A52B75C833FA}" type="slidenum">
              <a:rPr lang="nl-NL" altLang="nl-NL"/>
              <a:pPr>
                <a:defRPr/>
              </a:pPr>
              <a:t>‹nr.›</a:t>
            </a:fld>
            <a:endParaRPr lang="nl-NL" altLang="nl-NL"/>
          </a:p>
        </p:txBody>
      </p:sp>
    </p:spTree>
    <p:extLst>
      <p:ext uri="{BB962C8B-B14F-4D97-AF65-F5344CB8AC3E}">
        <p14:creationId xmlns:p14="http://schemas.microsoft.com/office/powerpoint/2010/main" val="161375628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914400" y="18288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7600" y="18288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7" name="Rectangle 6"/>
          <p:cNvSpPr>
            <a:spLocks noGrp="1" noChangeArrowheads="1"/>
          </p:cNvSpPr>
          <p:nvPr>
            <p:ph type="sldNum" sz="quarter" idx="12"/>
          </p:nvPr>
        </p:nvSpPr>
        <p:spPr>
          <a:ln/>
        </p:spPr>
        <p:txBody>
          <a:bodyPr/>
          <a:lstStyle>
            <a:lvl1pPr>
              <a:defRPr/>
            </a:lvl1pPr>
          </a:lstStyle>
          <a:p>
            <a:pPr>
              <a:defRPr/>
            </a:pPr>
            <a:fld id="{56855020-2EC0-4766-BAA9-72AC2599E1BD}" type="slidenum">
              <a:rPr lang="nl-NL" altLang="nl-NL"/>
              <a:pPr>
                <a:defRPr/>
              </a:pPr>
              <a:t>‹nr.›</a:t>
            </a:fld>
            <a:endParaRPr lang="nl-NL" altLang="nl-NL"/>
          </a:p>
        </p:txBody>
      </p:sp>
    </p:spTree>
    <p:extLst>
      <p:ext uri="{BB962C8B-B14F-4D97-AF65-F5344CB8AC3E}">
        <p14:creationId xmlns:p14="http://schemas.microsoft.com/office/powerpoint/2010/main" val="397261952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9" name="Rectangle 6"/>
          <p:cNvSpPr>
            <a:spLocks noGrp="1" noChangeArrowheads="1"/>
          </p:cNvSpPr>
          <p:nvPr>
            <p:ph type="sldNum" sz="quarter" idx="12"/>
          </p:nvPr>
        </p:nvSpPr>
        <p:spPr>
          <a:ln/>
        </p:spPr>
        <p:txBody>
          <a:bodyPr/>
          <a:lstStyle>
            <a:lvl1pPr>
              <a:defRPr/>
            </a:lvl1pPr>
          </a:lstStyle>
          <a:p>
            <a:pPr>
              <a:defRPr/>
            </a:pPr>
            <a:fld id="{79D3F816-EA58-47C0-9BA7-ECE1AF0B2879}" type="slidenum">
              <a:rPr lang="nl-NL" altLang="nl-NL"/>
              <a:pPr>
                <a:defRPr/>
              </a:pPr>
              <a:t>‹nr.›</a:t>
            </a:fld>
            <a:endParaRPr lang="nl-NL" altLang="nl-NL"/>
          </a:p>
        </p:txBody>
      </p:sp>
    </p:spTree>
    <p:extLst>
      <p:ext uri="{BB962C8B-B14F-4D97-AF65-F5344CB8AC3E}">
        <p14:creationId xmlns:p14="http://schemas.microsoft.com/office/powerpoint/2010/main" val="254551735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5" name="Rectangle 6"/>
          <p:cNvSpPr>
            <a:spLocks noGrp="1" noChangeArrowheads="1"/>
          </p:cNvSpPr>
          <p:nvPr>
            <p:ph type="sldNum" sz="quarter" idx="12"/>
          </p:nvPr>
        </p:nvSpPr>
        <p:spPr>
          <a:ln/>
        </p:spPr>
        <p:txBody>
          <a:bodyPr/>
          <a:lstStyle>
            <a:lvl1pPr>
              <a:defRPr/>
            </a:lvl1pPr>
          </a:lstStyle>
          <a:p>
            <a:pPr>
              <a:defRPr/>
            </a:pPr>
            <a:fld id="{D2FF7EA3-7ED4-4781-BC24-010897AAF4EE}" type="slidenum">
              <a:rPr lang="nl-NL" altLang="nl-NL"/>
              <a:pPr>
                <a:defRPr/>
              </a:pPr>
              <a:t>‹nr.›</a:t>
            </a:fld>
            <a:endParaRPr lang="nl-NL" altLang="nl-NL"/>
          </a:p>
        </p:txBody>
      </p:sp>
    </p:spTree>
    <p:extLst>
      <p:ext uri="{BB962C8B-B14F-4D97-AF65-F5344CB8AC3E}">
        <p14:creationId xmlns:p14="http://schemas.microsoft.com/office/powerpoint/2010/main" val="194264654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4" name="Rectangle 6"/>
          <p:cNvSpPr>
            <a:spLocks noGrp="1" noChangeArrowheads="1"/>
          </p:cNvSpPr>
          <p:nvPr>
            <p:ph type="sldNum" sz="quarter" idx="12"/>
          </p:nvPr>
        </p:nvSpPr>
        <p:spPr>
          <a:ln/>
        </p:spPr>
        <p:txBody>
          <a:bodyPr/>
          <a:lstStyle>
            <a:lvl1pPr>
              <a:defRPr/>
            </a:lvl1pPr>
          </a:lstStyle>
          <a:p>
            <a:pPr>
              <a:defRPr/>
            </a:pPr>
            <a:fld id="{D7DCA5D6-F162-4CEC-AB6F-66AF22512C57}" type="slidenum">
              <a:rPr lang="nl-NL" altLang="nl-NL"/>
              <a:pPr>
                <a:defRPr/>
              </a:pPr>
              <a:t>‹nr.›</a:t>
            </a:fld>
            <a:endParaRPr lang="nl-NL" altLang="nl-NL"/>
          </a:p>
        </p:txBody>
      </p:sp>
    </p:spTree>
    <p:extLst>
      <p:ext uri="{BB962C8B-B14F-4D97-AF65-F5344CB8AC3E}">
        <p14:creationId xmlns:p14="http://schemas.microsoft.com/office/powerpoint/2010/main" val="328864932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7" name="Rectangle 6"/>
          <p:cNvSpPr>
            <a:spLocks noGrp="1" noChangeArrowheads="1"/>
          </p:cNvSpPr>
          <p:nvPr>
            <p:ph type="sldNum" sz="quarter" idx="12"/>
          </p:nvPr>
        </p:nvSpPr>
        <p:spPr>
          <a:ln/>
        </p:spPr>
        <p:txBody>
          <a:bodyPr/>
          <a:lstStyle>
            <a:lvl1pPr>
              <a:defRPr/>
            </a:lvl1pPr>
          </a:lstStyle>
          <a:p>
            <a:pPr>
              <a:defRPr/>
            </a:pPr>
            <a:fld id="{B6112B9C-77BF-4E7E-804F-9FB991E28748}" type="slidenum">
              <a:rPr lang="nl-NL" altLang="nl-NL"/>
              <a:pPr>
                <a:defRPr/>
              </a:pPr>
              <a:t>‹nr.›</a:t>
            </a:fld>
            <a:endParaRPr lang="nl-NL" altLang="nl-NL"/>
          </a:p>
        </p:txBody>
      </p:sp>
    </p:spTree>
    <p:extLst>
      <p:ext uri="{BB962C8B-B14F-4D97-AF65-F5344CB8AC3E}">
        <p14:creationId xmlns:p14="http://schemas.microsoft.com/office/powerpoint/2010/main" val="246571562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r>
              <a:rPr lang="nl-NL"/>
              <a:t>© MeteoGroup 2006</a:t>
            </a:r>
          </a:p>
        </p:txBody>
      </p:sp>
      <p:sp>
        <p:nvSpPr>
          <p:cNvPr id="7" name="Rectangle 6"/>
          <p:cNvSpPr>
            <a:spLocks noGrp="1" noChangeArrowheads="1"/>
          </p:cNvSpPr>
          <p:nvPr>
            <p:ph type="sldNum" sz="quarter" idx="12"/>
          </p:nvPr>
        </p:nvSpPr>
        <p:spPr>
          <a:ln/>
        </p:spPr>
        <p:txBody>
          <a:bodyPr/>
          <a:lstStyle>
            <a:lvl1pPr>
              <a:defRPr/>
            </a:lvl1pPr>
          </a:lstStyle>
          <a:p>
            <a:pPr>
              <a:defRPr/>
            </a:pPr>
            <a:fld id="{70EAF26D-8FC9-4139-B4DC-26B117768585}" type="slidenum">
              <a:rPr lang="nl-NL" altLang="nl-NL"/>
              <a:pPr>
                <a:defRPr/>
              </a:pPr>
              <a:t>‹nr.›</a:t>
            </a:fld>
            <a:endParaRPr lang="nl-NL" altLang="nl-NL"/>
          </a:p>
        </p:txBody>
      </p:sp>
    </p:spTree>
    <p:extLst>
      <p:ext uri="{BB962C8B-B14F-4D97-AF65-F5344CB8AC3E}">
        <p14:creationId xmlns:p14="http://schemas.microsoft.com/office/powerpoint/2010/main" val="234615020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914400" y="3810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van de modeltitel te bewerken</a:t>
            </a:r>
          </a:p>
        </p:txBody>
      </p:sp>
      <p:sp>
        <p:nvSpPr>
          <p:cNvPr id="10243" name="Rectangle 3"/>
          <p:cNvSpPr>
            <a:spLocks noGrp="1" noChangeArrowheads="1"/>
          </p:cNvSpPr>
          <p:nvPr>
            <p:ph type="body" idx="1"/>
          </p:nvPr>
        </p:nvSpPr>
        <p:spPr bwMode="auto">
          <a:xfrm>
            <a:off x="914400" y="18288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het opmaakprofiel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7" name="Rectangle 4"/>
          <p:cNvSpPr>
            <a:spLocks noGrp="1" noChangeArrowheads="1"/>
          </p:cNvSpPr>
          <p:nvPr>
            <p:ph type="dt" sz="half" idx="2"/>
          </p:nvPr>
        </p:nvSpPr>
        <p:spPr bwMode="auto">
          <a:xfrm>
            <a:off x="9144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b="0">
                <a:latin typeface="Times New Roman" pitchFamily="18" charset="0"/>
                <a:ea typeface="+mn-ea"/>
              </a:defRPr>
            </a:lvl1pPr>
          </a:lstStyle>
          <a:p>
            <a:pPr>
              <a:defRPr/>
            </a:pPr>
            <a:endParaRPr lang="nl-NL"/>
          </a:p>
        </p:txBody>
      </p:sp>
      <p:sp>
        <p:nvSpPr>
          <p:cNvPr id="8" name="Rectangle 5"/>
          <p:cNvSpPr>
            <a:spLocks noGrp="1" noChangeArrowheads="1"/>
          </p:cNvSpPr>
          <p:nvPr>
            <p:ph type="ftr" sz="quarter" idx="3"/>
          </p:nvPr>
        </p:nvSpPr>
        <p:spPr bwMode="auto">
          <a:xfrm>
            <a:off x="4165600" y="6248400"/>
            <a:ext cx="38608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latin typeface="Times New Roman" pitchFamily="18" charset="0"/>
                <a:ea typeface="+mn-ea"/>
              </a:defRPr>
            </a:lvl1pPr>
          </a:lstStyle>
          <a:p>
            <a:pPr>
              <a:defRPr/>
            </a:pPr>
            <a:r>
              <a:rPr lang="nl-NL"/>
              <a:t>© MeteoGroup 2006</a:t>
            </a:r>
          </a:p>
        </p:txBody>
      </p:sp>
      <p:sp>
        <p:nvSpPr>
          <p:cNvPr id="9" name="Rectangle 6"/>
          <p:cNvSpPr>
            <a:spLocks noGrp="1" noChangeArrowheads="1"/>
          </p:cNvSpPr>
          <p:nvPr>
            <p:ph type="sldNum" sz="quarter" idx="4"/>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pPr>
              <a:defRPr/>
            </a:pPr>
            <a:fld id="{46783BAB-3791-4641-B2C9-17D7DE6726BF}" type="slidenum">
              <a:rPr lang="nl-NL" altLang="nl-NL"/>
              <a:pPr>
                <a:defRPr/>
              </a:pPr>
              <a:t>‹nr.›</a:t>
            </a:fld>
            <a:endParaRPr lang="nl-NL" altLang="nl-NL"/>
          </a:p>
        </p:txBody>
      </p:sp>
    </p:spTree>
  </p:cSld>
  <p:clrMap bg1="dk2" tx1="lt1" bg2="dk1" tx2="lt2" accent1="accent1" accent2="accent2" accent3="accent3" accent4="accent4" accent5="accent5" accent6="accent6" hlink="hlink" folHlink="folHlink"/>
  <p:sldLayoutIdLst>
    <p:sldLayoutId id="2147489774" r:id="rId1"/>
    <p:sldLayoutId id="2147489775" r:id="rId2"/>
    <p:sldLayoutId id="2147489776" r:id="rId3"/>
    <p:sldLayoutId id="2147489777" r:id="rId4"/>
    <p:sldLayoutId id="2147489778" r:id="rId5"/>
    <p:sldLayoutId id="2147489779" r:id="rId6"/>
    <p:sldLayoutId id="2147489780" r:id="rId7"/>
    <p:sldLayoutId id="2147489781" r:id="rId8"/>
    <p:sldLayoutId id="2147489782" r:id="rId9"/>
    <p:sldLayoutId id="2147489783" r:id="rId10"/>
    <p:sldLayoutId id="2147489784" r:id="rId11"/>
    <p:sldLayoutId id="2147489785" r:id="rId12"/>
    <p:sldLayoutId id="2147489786" r:id="rId13"/>
  </p:sldLayoutIdLst>
  <p:transition spd="med">
    <p:fade/>
  </p:transition>
  <p:hf sldNum="0" hd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ea typeface="ＭＳ Ｐゴシック" pitchFamily="34" charset="-128"/>
        </a:defRPr>
      </a:lvl2pPr>
      <a:lvl3pPr algn="ctr" rtl="0" eaLnBrk="0" fontAlgn="base" hangingPunct="0">
        <a:spcBef>
          <a:spcPct val="0"/>
        </a:spcBef>
        <a:spcAft>
          <a:spcPct val="0"/>
        </a:spcAft>
        <a:defRPr sz="4400">
          <a:solidFill>
            <a:srgbClr val="FFFF00"/>
          </a:solidFill>
          <a:latin typeface="Arial" charset="0"/>
          <a:ea typeface="ＭＳ Ｐゴシック" pitchFamily="34" charset="-128"/>
        </a:defRPr>
      </a:lvl3pPr>
      <a:lvl4pPr algn="ctr" rtl="0" eaLnBrk="0" fontAlgn="base" hangingPunct="0">
        <a:spcBef>
          <a:spcPct val="0"/>
        </a:spcBef>
        <a:spcAft>
          <a:spcPct val="0"/>
        </a:spcAft>
        <a:defRPr sz="4400">
          <a:solidFill>
            <a:srgbClr val="FFFF00"/>
          </a:solidFill>
          <a:latin typeface="Arial" charset="0"/>
          <a:ea typeface="ＭＳ Ｐゴシック" pitchFamily="34" charset="-128"/>
        </a:defRPr>
      </a:lvl4pPr>
      <a:lvl5pPr algn="ctr" rtl="0" eaLnBrk="0" fontAlgn="base" hangingPunct="0">
        <a:spcBef>
          <a:spcPct val="0"/>
        </a:spcBef>
        <a:spcAft>
          <a:spcPct val="0"/>
        </a:spcAft>
        <a:defRPr sz="4400">
          <a:solidFill>
            <a:srgbClr val="FFFF00"/>
          </a:solidFill>
          <a:latin typeface="Arial" charset="0"/>
          <a:ea typeface="ＭＳ Ｐゴシック" pitchFamily="34" charset="-128"/>
        </a:defRPr>
      </a:lvl5pPr>
      <a:lvl6pPr marL="457200" algn="ctr" rtl="0" eaLnBrk="0" fontAlgn="base" hangingPunct="0">
        <a:spcBef>
          <a:spcPct val="0"/>
        </a:spcBef>
        <a:spcAft>
          <a:spcPct val="0"/>
        </a:spcAft>
        <a:defRPr sz="4400">
          <a:solidFill>
            <a:srgbClr val="FFFF00"/>
          </a:solidFill>
          <a:latin typeface="Arial" charset="0"/>
          <a:ea typeface="ＭＳ Ｐゴシック" pitchFamily="34" charset="-128"/>
        </a:defRPr>
      </a:lvl6pPr>
      <a:lvl7pPr marL="914400" algn="ctr" rtl="0" eaLnBrk="0" fontAlgn="base" hangingPunct="0">
        <a:spcBef>
          <a:spcPct val="0"/>
        </a:spcBef>
        <a:spcAft>
          <a:spcPct val="0"/>
        </a:spcAft>
        <a:defRPr sz="4400">
          <a:solidFill>
            <a:srgbClr val="FFFF00"/>
          </a:solidFill>
          <a:latin typeface="Arial" charset="0"/>
          <a:ea typeface="ＭＳ Ｐゴシック" pitchFamily="34" charset="-128"/>
        </a:defRPr>
      </a:lvl7pPr>
      <a:lvl8pPr marL="1371600" algn="ctr" rtl="0" eaLnBrk="0" fontAlgn="base" hangingPunct="0">
        <a:spcBef>
          <a:spcPct val="0"/>
        </a:spcBef>
        <a:spcAft>
          <a:spcPct val="0"/>
        </a:spcAft>
        <a:defRPr sz="4400">
          <a:solidFill>
            <a:srgbClr val="FFFF00"/>
          </a:solidFill>
          <a:latin typeface="Arial" charset="0"/>
          <a:ea typeface="ＭＳ Ｐゴシック" pitchFamily="34" charset="-128"/>
        </a:defRPr>
      </a:lvl8pPr>
      <a:lvl9pPr marL="1828800" algn="ctr" rtl="0" eaLnBrk="0" fontAlgn="base" hangingPunct="0">
        <a:spcBef>
          <a:spcPct val="0"/>
        </a:spcBef>
        <a:spcAft>
          <a:spcPct val="0"/>
        </a:spcAft>
        <a:defRPr sz="4400">
          <a:solidFill>
            <a:srgbClr val="FFFF00"/>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lr>
          <a:schemeClr val="accent1"/>
        </a:buClr>
        <a:buSzPct val="120000"/>
        <a:buFont typeface="Symbol" panose="05050102010706020507" pitchFamily="18" charset="2"/>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126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7411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defRPr/>
            </a:pPr>
            <a:fld id="{49CEB16E-CDE2-4373-8C9C-EBE0138C2018}" type="datetimeFigureOut">
              <a:rPr lang="nl-NL" altLang="nl-NL"/>
              <a:pPr>
                <a:defRPr/>
              </a:pPr>
              <a:t>2-11-2021</a:t>
            </a:fld>
            <a:endParaRPr lang="nl-NL" altLang="nl-NL"/>
          </a:p>
        </p:txBody>
      </p:sp>
      <p:sp>
        <p:nvSpPr>
          <p:cNvPr id="47411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a:defRPr/>
            </a:pPr>
            <a:endParaRPr lang="nl-NL" altLang="nl-NL"/>
          </a:p>
        </p:txBody>
      </p:sp>
      <p:sp>
        <p:nvSpPr>
          <p:cNvPr id="47411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F92FEF65-CFBB-44A2-A0A4-1DE48344AC11}"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9787" r:id="rId1"/>
    <p:sldLayoutId id="2147489788" r:id="rId2"/>
    <p:sldLayoutId id="2147489789" r:id="rId3"/>
    <p:sldLayoutId id="2147489790" r:id="rId4"/>
    <p:sldLayoutId id="2147489791" r:id="rId5"/>
    <p:sldLayoutId id="2147489792" r:id="rId6"/>
    <p:sldLayoutId id="2147489793" r:id="rId7"/>
    <p:sldLayoutId id="2147489794" r:id="rId8"/>
    <p:sldLayoutId id="2147489795" r:id="rId9"/>
    <p:sldLayoutId id="2147489796" r:id="rId10"/>
    <p:sldLayoutId id="2147489797" r:id="rId11"/>
    <p:sldLayoutId id="2147489798" r:id="rId12"/>
    <p:sldLayoutId id="214748979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0.xml"/><Relationship Id="rId6" Type="http://schemas.openxmlformats.org/officeDocument/2006/relationships/image" Target="../media/image6.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5.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g"/><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g"/><Relationship Id="rId7" Type="http://schemas.openxmlformats.org/officeDocument/2006/relationships/image" Target="../media/image6.jpg"/><Relationship Id="rId2" Type="http://schemas.openxmlformats.org/officeDocument/2006/relationships/image" Target="../media/image32.jpeg"/><Relationship Id="rId1" Type="http://schemas.openxmlformats.org/officeDocument/2006/relationships/slideLayout" Target="../slideLayouts/slideLayout15.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eg"/><Relationship Id="rId7"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6.jpg"/><Relationship Id="rId5" Type="http://schemas.openxmlformats.org/officeDocument/2006/relationships/image" Target="../media/image42.jpe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50.JP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6.jpg"/><Relationship Id="rId5" Type="http://schemas.openxmlformats.org/officeDocument/2006/relationships/image" Target="../media/image42.jpe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5.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1.jpeg"/><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6.png"/><Relationship Id="rId7" Type="http://schemas.openxmlformats.org/officeDocument/2006/relationships/image" Target="../media/image55.png"/><Relationship Id="rId2" Type="http://schemas.openxmlformats.org/officeDocument/2006/relationships/image" Target="../media/image15.jpeg"/><Relationship Id="rId1" Type="http://schemas.openxmlformats.org/officeDocument/2006/relationships/slideLayout" Target="../slideLayouts/slideLayout20.xml"/><Relationship Id="rId6" Type="http://schemas.openxmlformats.org/officeDocument/2006/relationships/image" Target="../media/image6.jpg"/><Relationship Id="rId5" Type="http://schemas.openxmlformats.org/officeDocument/2006/relationships/image" Target="../media/image18.JPG"/><Relationship Id="rId4" Type="http://schemas.openxmlformats.org/officeDocument/2006/relationships/image" Target="../media/image17.JP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7.jpeg"/><Relationship Id="rId2" Type="http://schemas.openxmlformats.org/officeDocument/2006/relationships/image" Target="../media/image15.jpeg"/><Relationship Id="rId1" Type="http://schemas.openxmlformats.org/officeDocument/2006/relationships/slideLayout" Target="../slideLayouts/slideLayout20.xml"/><Relationship Id="rId6" Type="http://schemas.openxmlformats.org/officeDocument/2006/relationships/image" Target="../media/image6.jpg"/><Relationship Id="rId5" Type="http://schemas.openxmlformats.org/officeDocument/2006/relationships/image" Target="../media/image18.JPG"/><Relationship Id="rId4" Type="http://schemas.openxmlformats.org/officeDocument/2006/relationships/image" Target="../media/image17.JPG"/></Relationships>
</file>

<file path=ppt/slides/_rels/slide3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4.jpeg"/><Relationship Id="rId1" Type="http://schemas.openxmlformats.org/officeDocument/2006/relationships/slideLayout" Target="../slideLayouts/slideLayout15.xml"/><Relationship Id="rId5" Type="http://schemas.openxmlformats.org/officeDocument/2006/relationships/image" Target="../media/image58.JPG"/><Relationship Id="rId4" Type="http://schemas.openxmlformats.org/officeDocument/2006/relationships/image" Target="../media/image6.jpg"/></Relationships>
</file>

<file path=ppt/slides/_rels/slide3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6.png"/><Relationship Id="rId7" Type="http://schemas.openxmlformats.org/officeDocument/2006/relationships/image" Target="../media/image59.jpeg"/><Relationship Id="rId2" Type="http://schemas.openxmlformats.org/officeDocument/2006/relationships/image" Target="../media/image15.jpeg"/><Relationship Id="rId1" Type="http://schemas.openxmlformats.org/officeDocument/2006/relationships/slideLayout" Target="../slideLayouts/slideLayout20.xml"/><Relationship Id="rId6" Type="http://schemas.openxmlformats.org/officeDocument/2006/relationships/image" Target="../media/image6.jpg"/><Relationship Id="rId5" Type="http://schemas.openxmlformats.org/officeDocument/2006/relationships/image" Target="../media/image18.JPG"/><Relationship Id="rId4" Type="http://schemas.openxmlformats.org/officeDocument/2006/relationships/image" Target="../media/image17.JPG"/></Relationships>
</file>

<file path=ppt/slides/_rels/slide3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6.png"/><Relationship Id="rId7" Type="http://schemas.openxmlformats.org/officeDocument/2006/relationships/image" Target="../media/image60.jpeg"/><Relationship Id="rId2" Type="http://schemas.openxmlformats.org/officeDocument/2006/relationships/image" Target="../media/image15.jpeg"/><Relationship Id="rId1" Type="http://schemas.openxmlformats.org/officeDocument/2006/relationships/slideLayout" Target="../slideLayouts/slideLayout20.xml"/><Relationship Id="rId6" Type="http://schemas.openxmlformats.org/officeDocument/2006/relationships/image" Target="../media/image6.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3.jpe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jp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gif"/><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0.xml"/><Relationship Id="rId6" Type="http://schemas.openxmlformats.org/officeDocument/2006/relationships/image" Target="../media/image6.jpg"/><Relationship Id="rId5" Type="http://schemas.openxmlformats.org/officeDocument/2006/relationships/image" Target="../media/image18.JPG"/><Relationship Id="rId4" Type="http://schemas.openxmlformats.org/officeDocument/2006/relationships/image" Target="../media/image17.JP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0.xml"/><Relationship Id="rId5" Type="http://schemas.openxmlformats.org/officeDocument/2006/relationships/image" Target="../media/image6.jpg"/><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jp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jp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jp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jpg"/><Relationship Id="rId1" Type="http://schemas.openxmlformats.org/officeDocument/2006/relationships/slideLayout" Target="../slideLayouts/slideLayout20.xml"/><Relationship Id="rId5" Type="http://schemas.openxmlformats.org/officeDocument/2006/relationships/chart" Target="../charts/chart2.xml"/><Relationship Id="rId4" Type="http://schemas.openxmlformats.org/officeDocument/2006/relationships/chart" Target="../charts/chart1.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jpg"/><Relationship Id="rId1" Type="http://schemas.openxmlformats.org/officeDocument/2006/relationships/slideLayout" Target="../slideLayouts/slideLayout26.xml"/><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3.jpeg"/><Relationship Id="rId1" Type="http://schemas.openxmlformats.org/officeDocument/2006/relationships/slideLayout" Target="../slideLayouts/slideLayout20.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3.jpeg"/><Relationship Id="rId1" Type="http://schemas.openxmlformats.org/officeDocument/2006/relationships/slideLayout" Target="../slideLayouts/slideLayout20.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jpg"/><Relationship Id="rId1" Type="http://schemas.openxmlformats.org/officeDocument/2006/relationships/slideLayout" Target="../slideLayouts/slideLayout26.xml"/><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7.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3.jpeg"/><Relationship Id="rId1" Type="http://schemas.openxmlformats.org/officeDocument/2006/relationships/slideLayout" Target="../slideLayouts/slideLayout20.xml"/><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3.jpeg"/><Relationship Id="rId1" Type="http://schemas.openxmlformats.org/officeDocument/2006/relationships/slideLayout" Target="../slideLayouts/slideLayout20.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G"/><Relationship Id="rId7" Type="http://schemas.openxmlformats.org/officeDocument/2006/relationships/image" Target="../media/image84.JPG"/><Relationship Id="rId2" Type="http://schemas.openxmlformats.org/officeDocument/2006/relationships/image" Target="../media/image73.jpeg"/><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5.jpeg"/><Relationship Id="rId1" Type="http://schemas.openxmlformats.org/officeDocument/2006/relationships/slideLayout" Target="../slideLayouts/slideLayout20.xml"/><Relationship Id="rId5" Type="http://schemas.openxmlformats.org/officeDocument/2006/relationships/image" Target="../media/image88.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6.jpg"/><Relationship Id="rId1" Type="http://schemas.openxmlformats.org/officeDocument/2006/relationships/slideLayout" Target="../slideLayouts/slideLayout20.xm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eg"/><Relationship Id="rId1" Type="http://schemas.openxmlformats.org/officeDocument/2006/relationships/slideLayout" Target="../slideLayouts/slideLayout20.xml"/><Relationship Id="rId6" Type="http://schemas.openxmlformats.org/officeDocument/2006/relationships/image" Target="../media/image6.jpg"/><Relationship Id="rId5" Type="http://schemas.openxmlformats.org/officeDocument/2006/relationships/image" Target="../media/image94.JPG"/><Relationship Id="rId4" Type="http://schemas.openxmlformats.org/officeDocument/2006/relationships/image" Target="../media/image93.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6.jpg"/><Relationship Id="rId1" Type="http://schemas.openxmlformats.org/officeDocument/2006/relationships/slideLayout" Target="../slideLayouts/slideLayout20.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104.JPG"/><Relationship Id="rId4" Type="http://schemas.openxmlformats.org/officeDocument/2006/relationships/image" Target="../media/image103.JPG"/></Relationships>
</file>

<file path=ppt/slides/_rels/slide6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106.jpeg"/></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11.JPG"/><Relationship Id="rId1" Type="http://schemas.openxmlformats.org/officeDocument/2006/relationships/slideLayout" Target="../slideLayouts/slideLayout7.xml"/><Relationship Id="rId5" Type="http://schemas.openxmlformats.org/officeDocument/2006/relationships/image" Target="../media/image112.JPG"/><Relationship Id="rId4" Type="http://schemas.openxmlformats.org/officeDocument/2006/relationships/image" Target="../media/image6.jpg"/></Relationships>
</file>

<file path=ppt/slides/_rels/slide6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5.xml"/><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0.xml"/><Relationship Id="rId6" Type="http://schemas.openxmlformats.org/officeDocument/2006/relationships/image" Target="../media/image6.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 Congres - de RES op stoom - Regionale Energiestrategie">
            <a:extLst>
              <a:ext uri="{FF2B5EF4-FFF2-40B4-BE49-F238E27FC236}">
                <a16:creationId xmlns:a16="http://schemas.microsoft.com/office/drawing/2014/main" id="{DD468124-965D-4529-8160-B1C74CA04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430" y="280682"/>
            <a:ext cx="10113123" cy="5688632"/>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1415480" y="5841674"/>
            <a:ext cx="9361040" cy="1015663"/>
          </a:xfrm>
          <a:prstGeom prst="rect">
            <a:avLst/>
          </a:prstGeom>
        </p:spPr>
        <p:txBody>
          <a:bodyPr wrap="square">
            <a:spAutoFit/>
          </a:bodyPr>
          <a:lstStyle/>
          <a:p>
            <a:pPr algn="ctr"/>
            <a:r>
              <a:rPr lang="nl-NL" sz="6000" dirty="0">
                <a:solidFill>
                  <a:schemeClr val="bg1"/>
                </a:solidFill>
                <a:latin typeface="DIN Round Offc"/>
                <a:cs typeface="DIN Round Offc"/>
              </a:rPr>
              <a:t>URGENTIE &amp; OPLOSSINGEN</a:t>
            </a:r>
            <a:endParaRPr lang="nl-NL" sz="4800" dirty="0">
              <a:solidFill>
                <a:schemeClr val="bg1"/>
              </a:solidFill>
              <a:latin typeface="DIN Round Offc"/>
              <a:cs typeface="DIN Round Offc"/>
            </a:endParaRPr>
          </a:p>
        </p:txBody>
      </p:sp>
    </p:spTree>
    <p:extLst>
      <p:ext uri="{BB962C8B-B14F-4D97-AF65-F5344CB8AC3E}">
        <p14:creationId xmlns:p14="http://schemas.microsoft.com/office/powerpoint/2010/main" val="4159623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reinier13a.jpg"/>
          <p:cNvPicPr>
            <a:picLocks noChangeAspect="1"/>
          </p:cNvPicPr>
          <p:nvPr/>
        </p:nvPicPr>
        <p:blipFill>
          <a:blip r:embed="rId2"/>
          <a:stretch>
            <a:fillRect/>
          </a:stretch>
        </p:blipFill>
        <p:spPr>
          <a:xfrm>
            <a:off x="0" y="-171400"/>
            <a:ext cx="12192000" cy="7043277"/>
          </a:xfrm>
          <a:prstGeom prst="rect">
            <a:avLst/>
          </a:prstGeom>
        </p:spPr>
      </p:pic>
      <p:pic>
        <p:nvPicPr>
          <p:cNvPr id="4" name="Picture 2" descr="https://insideclimatenews.org/sites/default/files/styles/colorbox_full/public/IncreasedSeaLevelsChart1058.png?itok=SQkfearE">
            <a:extLst>
              <a:ext uri="{FF2B5EF4-FFF2-40B4-BE49-F238E27FC236}">
                <a16:creationId xmlns:a16="http://schemas.microsoft.com/office/drawing/2014/main" id="{49E93F0D-29E1-461D-BF76-D79604436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861676"/>
            <a:ext cx="6624736" cy="516240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632" y="861675"/>
            <a:ext cx="6590953" cy="5162401"/>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8" y="-315416"/>
            <a:ext cx="12211398" cy="8130539"/>
          </a:xfrm>
          <a:prstGeom prst="rect">
            <a:avLst/>
          </a:prstGeom>
        </p:spPr>
      </p:pic>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8" name="Rechthoek 7"/>
          <p:cNvSpPr/>
          <p:nvPr/>
        </p:nvSpPr>
        <p:spPr>
          <a:xfrm>
            <a:off x="3239196" y="3861048"/>
            <a:ext cx="6347122" cy="923330"/>
          </a:xfrm>
          <a:prstGeom prst="rect">
            <a:avLst/>
          </a:prstGeom>
        </p:spPr>
        <p:txBody>
          <a:bodyPr wrap="none">
            <a:spAutoFit/>
          </a:bodyPr>
          <a:lstStyle/>
          <a:p>
            <a:pPr algn="ctr"/>
            <a:r>
              <a:rPr lang="nl-NL" sz="5400" dirty="0">
                <a:solidFill>
                  <a:schemeClr val="bg1"/>
                </a:solidFill>
                <a:latin typeface="DIN Round Offc"/>
                <a:cs typeface="DIN Round Offc"/>
              </a:rPr>
              <a:t>INTERGRALE AANPAK</a:t>
            </a:r>
            <a:endParaRPr lang="nl-NL" b="0" dirty="0">
              <a:solidFill>
                <a:srgbClr val="045C00"/>
              </a:solidFill>
              <a:latin typeface="DIN Round Offc"/>
              <a:cs typeface="DIN Round Offc"/>
            </a:endParaRPr>
          </a:p>
        </p:txBody>
      </p:sp>
    </p:spTree>
    <p:extLst>
      <p:ext uri="{BB962C8B-B14F-4D97-AF65-F5344CB8AC3E}">
        <p14:creationId xmlns:p14="http://schemas.microsoft.com/office/powerpoint/2010/main" val="1870130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7" name="Tijdelijke aanduiding voor inhoud 6"/>
          <p:cNvSpPr>
            <a:spLocks noGrp="1"/>
          </p:cNvSpPr>
          <p:nvPr>
            <p:ph idx="1"/>
          </p:nvPr>
        </p:nvSpPr>
        <p:spPr/>
        <p:txBody>
          <a:bodyPr/>
          <a:lstStyle/>
          <a:p>
            <a:endParaRPr lang="nl-NL"/>
          </a:p>
        </p:txBody>
      </p:sp>
      <p:sp>
        <p:nvSpPr>
          <p:cNvPr id="8" name="Rechthoek 7"/>
          <p:cNvSpPr/>
          <p:nvPr/>
        </p:nvSpPr>
        <p:spPr>
          <a:xfrm>
            <a:off x="1293967" y="6084499"/>
            <a:ext cx="2353762" cy="304800"/>
          </a:xfrm>
          <a:prstGeom prst="rect">
            <a:avLst/>
          </a:prstGeom>
          <a:solidFill>
            <a:schemeClr val="bg1">
              <a:lumMod val="8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8 MILJARD MENSEN</a:t>
            </a:r>
          </a:p>
        </p:txBody>
      </p:sp>
      <p:pic>
        <p:nvPicPr>
          <p:cNvPr id="1026" name="Picture 2" descr="World population evolution | Historic growth and causes - Iberdrola">
            <a:extLst>
              <a:ext uri="{FF2B5EF4-FFF2-40B4-BE49-F238E27FC236}">
                <a16:creationId xmlns:a16="http://schemas.microsoft.com/office/drawing/2014/main" id="{48683279-D2A8-4F24-B043-A65D548EF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966" y="427037"/>
            <a:ext cx="9604067" cy="539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02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7" name="Tijdelijke aanduiding voor inhoud 6"/>
          <p:cNvSpPr>
            <a:spLocks noGrp="1"/>
          </p:cNvSpPr>
          <p:nvPr>
            <p:ph idx="1"/>
          </p:nvPr>
        </p:nvSpPr>
        <p:spPr/>
        <p:txBody>
          <a:bodyPr/>
          <a:lstStyle/>
          <a:p>
            <a:endParaRPr lang="nl-NL"/>
          </a:p>
        </p:txBody>
      </p:sp>
      <p:sp>
        <p:nvSpPr>
          <p:cNvPr id="8" name="Rechthoek 7"/>
          <p:cNvSpPr/>
          <p:nvPr/>
        </p:nvSpPr>
        <p:spPr>
          <a:xfrm>
            <a:off x="1293967" y="6084499"/>
            <a:ext cx="2353762" cy="304800"/>
          </a:xfrm>
          <a:prstGeom prst="rect">
            <a:avLst/>
          </a:prstGeom>
          <a:solidFill>
            <a:schemeClr val="bg1">
              <a:lumMod val="8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8 MILJARD MENSEN</a:t>
            </a:r>
          </a:p>
        </p:txBody>
      </p:sp>
      <p:pic>
        <p:nvPicPr>
          <p:cNvPr id="1026" name="Picture 2" descr="World population evolution | Historic growth and causes - Iberdrola">
            <a:extLst>
              <a:ext uri="{FF2B5EF4-FFF2-40B4-BE49-F238E27FC236}">
                <a16:creationId xmlns:a16="http://schemas.microsoft.com/office/drawing/2014/main" id="{48683279-D2A8-4F24-B043-A65D548EF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966" y="427037"/>
            <a:ext cx="9604067" cy="5394241"/>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BC28781-97AE-4878-9C6F-764F8636FD68}"/>
              </a:ext>
            </a:extLst>
          </p:cNvPr>
          <p:cNvSpPr/>
          <p:nvPr/>
        </p:nvSpPr>
        <p:spPr>
          <a:xfrm>
            <a:off x="6109792" y="6084499"/>
            <a:ext cx="4788241" cy="304800"/>
          </a:xfrm>
          <a:prstGeom prst="rect">
            <a:avLst/>
          </a:prstGeom>
          <a:solidFill>
            <a:schemeClr val="bg1">
              <a:lumMod val="8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0,01 % VAN ALLE LEVENDE ORGANISMEN </a:t>
            </a:r>
          </a:p>
        </p:txBody>
      </p:sp>
    </p:spTree>
    <p:extLst>
      <p:ext uri="{BB962C8B-B14F-4D97-AF65-F5344CB8AC3E}">
        <p14:creationId xmlns:p14="http://schemas.microsoft.com/office/powerpoint/2010/main" val="2897173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5948363" y="5876925"/>
            <a:ext cx="26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nl-NL" altLang="nl-NL" sz="2400">
                <a:solidFill>
                  <a:schemeClr val="bg1"/>
                </a:solidFill>
              </a:rPr>
              <a:t> </a:t>
            </a:r>
          </a:p>
        </p:txBody>
      </p:sp>
      <p:pic>
        <p:nvPicPr>
          <p:cNvPr id="6" name="Afbeelding 5" descr="reinier01.jpg"/>
          <p:cNvPicPr>
            <a:picLocks noChangeAspect="1"/>
          </p:cNvPicPr>
          <p:nvPr/>
        </p:nvPicPr>
        <p:blipFill>
          <a:blip r:embed="rId2"/>
          <a:stretch>
            <a:fillRect/>
          </a:stretch>
        </p:blipFill>
        <p:spPr>
          <a:xfrm>
            <a:off x="0" y="0"/>
            <a:ext cx="12192000" cy="6858000"/>
          </a:xfrm>
          <a:prstGeom prst="rect">
            <a:avLst/>
          </a:prstGeom>
        </p:spPr>
      </p:pic>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734" y="-747464"/>
            <a:ext cx="13312228" cy="7619925"/>
          </a:xfrm>
          <a:prstGeom prst="rect">
            <a:avLst/>
          </a:prstGeom>
        </p:spPr>
      </p:pic>
      <p:sp>
        <p:nvSpPr>
          <p:cNvPr id="7" name="Rechthoek 6"/>
          <p:cNvSpPr/>
          <p:nvPr/>
        </p:nvSpPr>
        <p:spPr>
          <a:xfrm>
            <a:off x="120650" y="242158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endParaRPr lang="nl-NL" sz="5500" dirty="0">
              <a:solidFill>
                <a:srgbClr val="FFFFFF"/>
              </a:solidFill>
              <a:latin typeface="DIN Round Offc"/>
              <a:cs typeface="DIN Round Offc"/>
            </a:endParaRPr>
          </a:p>
          <a:p>
            <a:r>
              <a:rPr lang="nl-NL" sz="6000" dirty="0">
                <a:solidFill>
                  <a:srgbClr val="FFFFFF"/>
                </a:solidFill>
                <a:latin typeface="DIN Round Offc"/>
                <a:cs typeface="DIN Round Offc"/>
              </a:rPr>
              <a:t>KLIMAATVERANDERING</a:t>
            </a:r>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2587103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Afbeelding 4">
            <a:extLst>
              <a:ext uri="{FF2B5EF4-FFF2-40B4-BE49-F238E27FC236}">
                <a16:creationId xmlns:a16="http://schemas.microsoft.com/office/drawing/2014/main" id="{C7A3442D-1481-40D1-B3C6-710CC353B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2050" name="Picture 2" descr="KNMI Klimaatsignaal &amp;#39;21 verschenen - Waddenacademie nieuwsbericht">
            <a:extLst>
              <a:ext uri="{FF2B5EF4-FFF2-40B4-BE49-F238E27FC236}">
                <a16:creationId xmlns:a16="http://schemas.microsoft.com/office/drawing/2014/main" id="{BB1B778D-A2F2-40C5-973C-8727EC0AB5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7368" y="274638"/>
            <a:ext cx="6149280" cy="46119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aatssecretaris over KNMI-rapport: ons leven verandert comp... -  Leidschdagblad">
            <a:extLst>
              <a:ext uri="{FF2B5EF4-FFF2-40B4-BE49-F238E27FC236}">
                <a16:creationId xmlns:a16="http://schemas.microsoft.com/office/drawing/2014/main" id="{F4BD41BA-1D0D-4D6E-87D1-4C43F8F88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8226" y="2708920"/>
            <a:ext cx="5200679" cy="3468812"/>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D0F6D7CD-9269-4006-88C5-FCC738A75343}"/>
              </a:ext>
            </a:extLst>
          </p:cNvPr>
          <p:cNvSpPr/>
          <p:nvPr/>
        </p:nvSpPr>
        <p:spPr>
          <a:xfrm>
            <a:off x="407368" y="5157192"/>
            <a:ext cx="3168352"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DE BILT, 25 OKTOBER 2021</a:t>
            </a:r>
          </a:p>
        </p:txBody>
      </p:sp>
    </p:spTree>
    <p:extLst>
      <p:ext uri="{BB962C8B-B14F-4D97-AF65-F5344CB8AC3E}">
        <p14:creationId xmlns:p14="http://schemas.microsoft.com/office/powerpoint/2010/main" val="1701855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Afbeelding 4">
            <a:extLst>
              <a:ext uri="{FF2B5EF4-FFF2-40B4-BE49-F238E27FC236}">
                <a16:creationId xmlns:a16="http://schemas.microsoft.com/office/drawing/2014/main" id="{C7A3442D-1481-40D1-B3C6-710CC353B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3" name="Tijdelijke aanduiding voor inhoud 2">
            <a:extLst>
              <a:ext uri="{FF2B5EF4-FFF2-40B4-BE49-F238E27FC236}">
                <a16:creationId xmlns:a16="http://schemas.microsoft.com/office/drawing/2014/main" id="{80C69E10-028C-43CE-B2AC-372169012C6F}"/>
              </a:ext>
            </a:extLst>
          </p:cNvPr>
          <p:cNvSpPr>
            <a:spLocks noGrp="1"/>
          </p:cNvSpPr>
          <p:nvPr>
            <p:ph idx="1"/>
          </p:nvPr>
        </p:nvSpPr>
        <p:spPr/>
        <p:txBody>
          <a:bodyPr/>
          <a:lstStyle/>
          <a:p>
            <a:endParaRPr lang="nl-NL" dirty="0"/>
          </a:p>
        </p:txBody>
      </p:sp>
      <p:pic>
        <p:nvPicPr>
          <p:cNvPr id="3074" name="Picture 2" descr="KNMI - Klimaatsignaal&amp;#39;21: hoe staat het ervoor met het klimaat in Nederland?">
            <a:extLst>
              <a:ext uri="{FF2B5EF4-FFF2-40B4-BE49-F238E27FC236}">
                <a16:creationId xmlns:a16="http://schemas.microsoft.com/office/drawing/2014/main" id="{94497DB3-A4F5-4AB1-ADF6-CA9B737F9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592" y="481045"/>
            <a:ext cx="7587280" cy="569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602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8" name="Tijdelijke aanduiding voor inhoud 7">
            <a:extLst>
              <a:ext uri="{FF2B5EF4-FFF2-40B4-BE49-F238E27FC236}">
                <a16:creationId xmlns:a16="http://schemas.microsoft.com/office/drawing/2014/main" id="{914A423E-E24C-4F0E-BF7F-37C2E928501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0733" y="692696"/>
            <a:ext cx="8410533" cy="5256584"/>
          </a:xfrm>
        </p:spPr>
      </p:pic>
      <p:pic>
        <p:nvPicPr>
          <p:cNvPr id="5" name="Afbeelding 4">
            <a:extLst>
              <a:ext uri="{FF2B5EF4-FFF2-40B4-BE49-F238E27FC236}">
                <a16:creationId xmlns:a16="http://schemas.microsoft.com/office/drawing/2014/main" id="{C7A3442D-1481-40D1-B3C6-710CC353B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948870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219201" y="219886"/>
            <a:ext cx="7627552"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IPCC RAPPORT 2021</a:t>
            </a:r>
          </a:p>
        </p:txBody>
      </p:sp>
      <p:sp>
        <p:nvSpPr>
          <p:cNvPr id="4" name="Ovaal 3"/>
          <p:cNvSpPr/>
          <p:nvPr/>
        </p:nvSpPr>
        <p:spPr>
          <a:xfrm flipH="1" flipV="1">
            <a:off x="7824192" y="2880000"/>
            <a:ext cx="98297" cy="98297"/>
          </a:xfrm>
          <a:prstGeom prst="ellipse">
            <a:avLst/>
          </a:prstGeom>
          <a:solidFill>
            <a:srgbClr val="0D1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0" name="Picture 2" descr="Infographic">
            <a:extLst>
              <a:ext uri="{FF2B5EF4-FFF2-40B4-BE49-F238E27FC236}">
                <a16:creationId xmlns:a16="http://schemas.microsoft.com/office/drawing/2014/main" id="{2A7BCC71-074E-4DE4-85A0-74CC9399DE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5235" y="836712"/>
            <a:ext cx="7611517" cy="535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361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Afbeelding 3" descr="reinier04.jpg"/>
          <p:cNvPicPr>
            <a:picLocks noChangeAspect="1"/>
          </p:cNvPicPr>
          <p:nvPr/>
        </p:nvPicPr>
        <p:blipFill>
          <a:blip r:embed="rId2"/>
          <a:stretch>
            <a:fillRect/>
          </a:stretch>
        </p:blipFill>
        <p:spPr>
          <a:xfrm>
            <a:off x="0" y="-171400"/>
            <a:ext cx="12192000" cy="7029400"/>
          </a:xfrm>
          <a:prstGeom prst="rect">
            <a:avLst/>
          </a:prstGeom>
        </p:spPr>
      </p:pic>
      <p:sp>
        <p:nvSpPr>
          <p:cNvPr id="5" name="Rechthoek 4"/>
          <p:cNvSpPr/>
          <p:nvPr/>
        </p:nvSpPr>
        <p:spPr>
          <a:xfrm>
            <a:off x="0" y="301552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r>
              <a:rPr lang="nl-NL" sz="5500" dirty="0">
                <a:solidFill>
                  <a:srgbClr val="FFFFFF"/>
                </a:solidFill>
                <a:latin typeface="DIN Round Offc"/>
                <a:cs typeface="DIN Round Offc"/>
              </a:rPr>
              <a:t>GLOBAL WARMING: DE OORZAAK</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423733826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reinier03a_edit.jpg"/>
          <p:cNvPicPr>
            <a:picLocks noChangeAspect="1"/>
          </p:cNvPicPr>
          <p:nvPr/>
        </p:nvPicPr>
        <p:blipFill>
          <a:blip r:embed="rId2"/>
          <a:stretch>
            <a:fillRect/>
          </a:stretch>
        </p:blipFill>
        <p:spPr>
          <a:xfrm>
            <a:off x="1600200" y="891075"/>
            <a:ext cx="6752388" cy="5281125"/>
          </a:xfrm>
          <a:prstGeom prst="rect">
            <a:avLst/>
          </a:prstGeom>
          <a:effectLst>
            <a:outerShdw blurRad="190500" dir="2700000" algn="tl" rotWithShape="0">
              <a:srgbClr val="000000"/>
            </a:outerShdw>
          </a:effectLst>
        </p:spPr>
      </p:pic>
      <p:sp>
        <p:nvSpPr>
          <p:cNvPr id="11" name="Rechthoek 10"/>
          <p:cNvSpPr/>
          <p:nvPr/>
        </p:nvSpPr>
        <p:spPr>
          <a:xfrm>
            <a:off x="8471568" y="891075"/>
            <a:ext cx="3241056"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TOENAME VAN </a:t>
            </a:r>
          </a:p>
        </p:txBody>
      </p:sp>
      <p:sp>
        <p:nvSpPr>
          <p:cNvPr id="12" name="Rechthoek 11"/>
          <p:cNvSpPr/>
          <p:nvPr/>
        </p:nvSpPr>
        <p:spPr>
          <a:xfrm>
            <a:off x="8471568" y="1301487"/>
            <a:ext cx="3241056"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BROEIKASGASSEN</a:t>
            </a:r>
          </a:p>
        </p:txBody>
      </p:sp>
      <p:sp>
        <p:nvSpPr>
          <p:cNvPr id="13" name="Rechthoek 12"/>
          <p:cNvSpPr/>
          <p:nvPr/>
        </p:nvSpPr>
        <p:spPr>
          <a:xfrm>
            <a:off x="8471568" y="1709223"/>
            <a:ext cx="3241056"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CO2, METHAAN, LACHGAS,</a:t>
            </a:r>
          </a:p>
        </p:txBody>
      </p:sp>
      <p:sp>
        <p:nvSpPr>
          <p:cNvPr id="14" name="Rechthoek 13"/>
          <p:cNvSpPr/>
          <p:nvPr/>
        </p:nvSpPr>
        <p:spPr>
          <a:xfrm>
            <a:off x="8471568" y="2348880"/>
            <a:ext cx="3241056"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 OPWARMING WERELD</a:t>
            </a:r>
          </a:p>
        </p:txBody>
      </p:sp>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245251489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reinier09.jpg"/>
          <p:cNvPicPr>
            <a:picLocks noChangeAspect="1"/>
          </p:cNvPicPr>
          <p:nvPr/>
        </p:nvPicPr>
        <p:blipFill>
          <a:blip r:embed="rId2"/>
          <a:stretch>
            <a:fillRect/>
          </a:stretch>
        </p:blipFill>
        <p:spPr>
          <a:xfrm>
            <a:off x="0" y="0"/>
            <a:ext cx="12192000" cy="6858000"/>
          </a:xfrm>
          <a:prstGeom prst="rect">
            <a:avLst/>
          </a:prstGeom>
        </p:spPr>
      </p:pic>
      <p:sp>
        <p:nvSpPr>
          <p:cNvPr id="13" name="Rechthoek 12"/>
          <p:cNvSpPr/>
          <p:nvPr/>
        </p:nvSpPr>
        <p:spPr>
          <a:xfrm>
            <a:off x="0" y="301552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r>
              <a:rPr lang="nl-NL" sz="5500" dirty="0">
                <a:solidFill>
                  <a:srgbClr val="FFFFFF"/>
                </a:solidFill>
                <a:latin typeface="DIN Round Offc"/>
                <a:cs typeface="DIN Round Offc"/>
              </a:rPr>
              <a:t>IJS</a:t>
            </a: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6750" y="1097361"/>
            <a:ext cx="7725249" cy="5760639"/>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13803" y="973252"/>
            <a:ext cx="7051397" cy="4705201"/>
          </a:xfrm>
          <a:prstGeom prst="rect">
            <a:avLst/>
          </a:prstGeom>
        </p:spPr>
      </p:pic>
      <p:pic>
        <p:nvPicPr>
          <p:cNvPr id="5" name="Afbeelding 4"/>
          <p:cNvPicPr>
            <a:picLocks noChangeAspect="1"/>
          </p:cNvPicPr>
          <p:nvPr/>
        </p:nvPicPr>
        <p:blipFill rotWithShape="1">
          <a:blip r:embed="rId5">
            <a:extLst>
              <a:ext uri="{28A0092B-C50C-407E-A947-70E740481C1C}">
                <a14:useLocalDpi xmlns:a14="http://schemas.microsoft.com/office/drawing/2010/main" val="0"/>
              </a:ext>
            </a:extLst>
          </a:blip>
          <a:srcRect t="7012" b="23683"/>
          <a:stretch/>
        </p:blipFill>
        <p:spPr>
          <a:xfrm>
            <a:off x="4464496" y="-199846"/>
            <a:ext cx="7714531" cy="7128793"/>
          </a:xfrm>
          <a:prstGeom prst="rect">
            <a:avLst/>
          </a:prstGeom>
        </p:spPr>
      </p:pic>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8" name="Rechthoek 7"/>
          <p:cNvSpPr/>
          <p:nvPr/>
        </p:nvSpPr>
        <p:spPr>
          <a:xfrm>
            <a:off x="4487315" y="-30570"/>
            <a:ext cx="3192861" cy="3810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cs typeface="DIN Round Offc"/>
              </a:rPr>
              <a:t>REINIER VAN DEN BERG</a:t>
            </a:r>
          </a:p>
        </p:txBody>
      </p:sp>
    </p:spTree>
    <p:extLst>
      <p:ext uri="{BB962C8B-B14F-4D97-AF65-F5344CB8AC3E}">
        <p14:creationId xmlns:p14="http://schemas.microsoft.com/office/powerpoint/2010/main" val="3552044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8471568" y="891075"/>
            <a:ext cx="3241056"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b="0" dirty="0">
                <a:latin typeface="DIN Round Offc"/>
                <a:cs typeface="DIN Round Offc"/>
              </a:rPr>
              <a:t>TOENAME VAN </a:t>
            </a:r>
          </a:p>
        </p:txBody>
      </p:sp>
      <p:sp>
        <p:nvSpPr>
          <p:cNvPr id="12" name="Rechthoek 11"/>
          <p:cNvSpPr/>
          <p:nvPr/>
        </p:nvSpPr>
        <p:spPr>
          <a:xfrm>
            <a:off x="8471568" y="1301487"/>
            <a:ext cx="3241056"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b="0" dirty="0">
                <a:latin typeface="DIN Round Offc"/>
                <a:cs typeface="DIN Round Offc"/>
              </a:rPr>
              <a:t>BROEIKASGASSEN</a:t>
            </a:r>
          </a:p>
        </p:txBody>
      </p:sp>
      <p:sp>
        <p:nvSpPr>
          <p:cNvPr id="13" name="Rechthoek 12"/>
          <p:cNvSpPr/>
          <p:nvPr/>
        </p:nvSpPr>
        <p:spPr>
          <a:xfrm>
            <a:off x="8471568" y="1709223"/>
            <a:ext cx="3241056"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b="0" dirty="0">
                <a:latin typeface="DIN Round Offc"/>
                <a:cs typeface="DIN Round Offc"/>
              </a:rPr>
              <a:t>CO2, METHAAN, LACHGAS,</a:t>
            </a:r>
          </a:p>
        </p:txBody>
      </p:sp>
      <p:sp>
        <p:nvSpPr>
          <p:cNvPr id="14" name="Rechthoek 13"/>
          <p:cNvSpPr/>
          <p:nvPr/>
        </p:nvSpPr>
        <p:spPr>
          <a:xfrm>
            <a:off x="8471568" y="2348880"/>
            <a:ext cx="3241056"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b="0" dirty="0">
                <a:latin typeface="DIN Round Offc"/>
                <a:cs typeface="DIN Round Offc"/>
              </a:rPr>
              <a:t>= OPWARMING WERELD</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3" name="Afbeelding 2">
            <a:extLst>
              <a:ext uri="{FF2B5EF4-FFF2-40B4-BE49-F238E27FC236}">
                <a16:creationId xmlns:a16="http://schemas.microsoft.com/office/drawing/2014/main" id="{A4CB16DD-BD9C-4B3C-B179-BAC556C50DEB}"/>
              </a:ext>
            </a:extLst>
          </p:cNvPr>
          <p:cNvPicPr>
            <a:picLocks noChangeAspect="1"/>
          </p:cNvPicPr>
          <p:nvPr/>
        </p:nvPicPr>
        <p:blipFill>
          <a:blip r:embed="rId3"/>
          <a:stretch>
            <a:fillRect/>
          </a:stretch>
        </p:blipFill>
        <p:spPr>
          <a:xfrm>
            <a:off x="0" y="697238"/>
            <a:ext cx="12192000" cy="5463523"/>
          </a:xfrm>
          <a:prstGeom prst="rect">
            <a:avLst/>
          </a:prstGeom>
        </p:spPr>
      </p:pic>
      <p:sp>
        <p:nvSpPr>
          <p:cNvPr id="8" name="Rechthoek 7">
            <a:extLst>
              <a:ext uri="{FF2B5EF4-FFF2-40B4-BE49-F238E27FC236}">
                <a16:creationId xmlns:a16="http://schemas.microsoft.com/office/drawing/2014/main" id="{FF43E234-B406-4288-BB65-6D057BAC3D18}"/>
              </a:ext>
            </a:extLst>
          </p:cNvPr>
          <p:cNvSpPr/>
          <p:nvPr/>
        </p:nvSpPr>
        <p:spPr>
          <a:xfrm>
            <a:off x="5303912" y="6254799"/>
            <a:ext cx="1728192"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T/M JULI 2021</a:t>
            </a:r>
          </a:p>
        </p:txBody>
      </p:sp>
    </p:spTree>
    <p:extLst>
      <p:ext uri="{BB962C8B-B14F-4D97-AF65-F5344CB8AC3E}">
        <p14:creationId xmlns:p14="http://schemas.microsoft.com/office/powerpoint/2010/main" val="26803444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8" name="Text Box 14"/>
          <p:cNvSpPr txBox="1">
            <a:spLocks noChangeArrowheads="1"/>
          </p:cNvSpPr>
          <p:nvPr/>
        </p:nvSpPr>
        <p:spPr bwMode="auto">
          <a:xfrm>
            <a:off x="3627438" y="59674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20000"/>
              <a:buFont typeface="Symbol" panose="05050102010706020507" pitchFamily="18" charset="2"/>
              <a:buChar char="·"/>
              <a:defRPr sz="3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nl-NL" altLang="nl-NL" sz="2400"/>
          </a:p>
        </p:txBody>
      </p:sp>
      <p:sp>
        <p:nvSpPr>
          <p:cNvPr id="18" name="Rechthoek 17"/>
          <p:cNvSpPr/>
          <p:nvPr/>
        </p:nvSpPr>
        <p:spPr>
          <a:xfrm>
            <a:off x="0" y="301552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endParaRPr lang="nl-NL" sz="4500" dirty="0">
              <a:solidFill>
                <a:srgbClr val="FFFFFF"/>
              </a:solidFill>
              <a:latin typeface="DIN Round Offc"/>
              <a:cs typeface="DIN Round Offc"/>
            </a:endParaRPr>
          </a:p>
        </p:txBody>
      </p:sp>
      <p:sp>
        <p:nvSpPr>
          <p:cNvPr id="19" name="Rechthoek 18"/>
          <p:cNvSpPr/>
          <p:nvPr/>
        </p:nvSpPr>
        <p:spPr>
          <a:xfrm>
            <a:off x="0" y="3520440"/>
            <a:ext cx="12192000" cy="822960"/>
          </a:xfrm>
          <a:prstGeom prst="rect">
            <a:avLst/>
          </a:prstGeom>
          <a:noFill/>
          <a:ln>
            <a:noFill/>
          </a:ln>
          <a:effectLst>
            <a:outerShdw blurRad="63500" dir="2700000" algn="tl" rotWithShape="0">
              <a:srgbClr val="000000">
                <a:alpha val="54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r>
              <a:rPr lang="nl-NL" sz="2500" b="0" dirty="0">
                <a:solidFill>
                  <a:schemeClr val="tx1"/>
                </a:solidFill>
                <a:latin typeface="DIN Round Offc"/>
                <a:cs typeface="DIN Round Offc"/>
              </a:rPr>
              <a:t>5 PEILERS ONDER DUURZAAM BELEID</a:t>
            </a: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2" name="Picture 2" descr="A line chart showing annual global fossil emissions from 1900 through 2020 in billion metric tons of CO2. Various global shocks (including the Great Depression and the 2008 financial crisis) lead to dips in emissions. The COVID-19 pandemic elicits the largest decrease.">
            <a:extLst>
              <a:ext uri="{FF2B5EF4-FFF2-40B4-BE49-F238E27FC236}">
                <a16:creationId xmlns:a16="http://schemas.microsoft.com/office/drawing/2014/main" id="{D4D4E2B0-0D1D-4FB9-A2F0-33773C7358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1"/>
          <a:stretch/>
        </p:blipFill>
        <p:spPr bwMode="auto">
          <a:xfrm>
            <a:off x="2207568" y="176287"/>
            <a:ext cx="8010525"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71912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8" name="Text Box 14"/>
          <p:cNvSpPr txBox="1">
            <a:spLocks noChangeArrowheads="1"/>
          </p:cNvSpPr>
          <p:nvPr/>
        </p:nvSpPr>
        <p:spPr bwMode="auto">
          <a:xfrm>
            <a:off x="3627438" y="59674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20000"/>
              <a:buFont typeface="Symbol" panose="05050102010706020507" pitchFamily="18" charset="2"/>
              <a:buChar char="·"/>
              <a:defRPr sz="3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nl-NL" altLang="nl-NL" sz="2400"/>
          </a:p>
        </p:txBody>
      </p:sp>
      <p:sp>
        <p:nvSpPr>
          <p:cNvPr id="18" name="Rechthoek 17"/>
          <p:cNvSpPr/>
          <p:nvPr/>
        </p:nvSpPr>
        <p:spPr>
          <a:xfrm>
            <a:off x="0" y="301552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endParaRPr lang="nl-NL" sz="4500" dirty="0">
              <a:solidFill>
                <a:srgbClr val="FFFFFF"/>
              </a:solidFill>
              <a:latin typeface="DIN Round Offc"/>
              <a:cs typeface="DIN Round Offc"/>
            </a:endParaRPr>
          </a:p>
        </p:txBody>
      </p:sp>
      <p:sp>
        <p:nvSpPr>
          <p:cNvPr id="19" name="Rechthoek 18"/>
          <p:cNvSpPr/>
          <p:nvPr/>
        </p:nvSpPr>
        <p:spPr>
          <a:xfrm>
            <a:off x="0" y="3520440"/>
            <a:ext cx="12192000" cy="822960"/>
          </a:xfrm>
          <a:prstGeom prst="rect">
            <a:avLst/>
          </a:prstGeom>
          <a:noFill/>
          <a:ln>
            <a:noFill/>
          </a:ln>
          <a:effectLst>
            <a:outerShdw blurRad="63500" dir="2700000" algn="tl" rotWithShape="0">
              <a:srgbClr val="000000">
                <a:alpha val="54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r>
              <a:rPr lang="nl-NL" sz="2500" b="0" dirty="0">
                <a:solidFill>
                  <a:schemeClr val="tx1"/>
                </a:solidFill>
                <a:latin typeface="DIN Round Offc"/>
                <a:cs typeface="DIN Round Offc"/>
              </a:rPr>
              <a:t>5 PEILERS ONDER DUURZAAM BELEID</a:t>
            </a: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4" name="Afbeelding 3">
            <a:extLst>
              <a:ext uri="{FF2B5EF4-FFF2-40B4-BE49-F238E27FC236}">
                <a16:creationId xmlns:a16="http://schemas.microsoft.com/office/drawing/2014/main" id="{C9F5731A-1FAE-4962-9989-6514D347D77F}"/>
              </a:ext>
            </a:extLst>
          </p:cNvPr>
          <p:cNvPicPr>
            <a:picLocks noChangeAspect="1"/>
          </p:cNvPicPr>
          <p:nvPr/>
        </p:nvPicPr>
        <p:blipFill>
          <a:blip r:embed="rId3"/>
          <a:stretch>
            <a:fillRect/>
          </a:stretch>
        </p:blipFill>
        <p:spPr>
          <a:xfrm>
            <a:off x="1458891" y="361329"/>
            <a:ext cx="9173614" cy="5308397"/>
          </a:xfrm>
          <a:prstGeom prst="rect">
            <a:avLst/>
          </a:prstGeom>
        </p:spPr>
      </p:pic>
    </p:spTree>
    <p:extLst>
      <p:ext uri="{BB962C8B-B14F-4D97-AF65-F5344CB8AC3E}">
        <p14:creationId xmlns:p14="http://schemas.microsoft.com/office/powerpoint/2010/main" val="313920496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reinier03.jpg"/>
          <p:cNvPicPr>
            <a:picLocks noChangeAspect="1"/>
          </p:cNvPicPr>
          <p:nvPr/>
        </p:nvPicPr>
        <p:blipFill>
          <a:blip r:embed="rId2"/>
          <a:stretch>
            <a:fillRect/>
          </a:stretch>
        </p:blipFill>
        <p:spPr>
          <a:xfrm>
            <a:off x="0" y="0"/>
            <a:ext cx="12192000" cy="6858000"/>
          </a:xfrm>
          <a:prstGeom prst="rect">
            <a:avLst/>
          </a:prstGeom>
        </p:spPr>
      </p:pic>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505" y="1524000"/>
            <a:ext cx="6037711" cy="4293483"/>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576" y="764704"/>
            <a:ext cx="9625818" cy="4863691"/>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2328" y="698291"/>
            <a:ext cx="3555345" cy="1977661"/>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7384"/>
            <a:ext cx="12211050" cy="6876306"/>
          </a:xfrm>
          <a:prstGeom prst="rect">
            <a:avLst/>
          </a:prstGeom>
        </p:spPr>
      </p:pic>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2" name="Afbeelding 1"/>
          <p:cNvPicPr>
            <a:picLocks noChangeAspect="1"/>
          </p:cNvPicPr>
          <p:nvPr/>
        </p:nvPicPr>
        <p:blipFill>
          <a:blip r:embed="rId8"/>
          <a:stretch>
            <a:fillRect/>
          </a:stretch>
        </p:blipFill>
        <p:spPr>
          <a:xfrm>
            <a:off x="7763880" y="260648"/>
            <a:ext cx="4104456" cy="2153763"/>
          </a:xfrm>
          <a:prstGeom prst="rect">
            <a:avLst/>
          </a:prstGeom>
        </p:spPr>
      </p:pic>
      <p:pic>
        <p:nvPicPr>
          <p:cNvPr id="14" name="Picture 2" descr="Afbeeldingsresultaat voor MAXIMUM TEMPERATUURKAART JULI 2019 40,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1744" y="2162711"/>
            <a:ext cx="3620269" cy="4087214"/>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p:cNvPicPr>
            <a:picLocks noChangeAspect="1"/>
          </p:cNvPicPr>
          <p:nvPr/>
        </p:nvPicPr>
        <p:blipFill>
          <a:blip r:embed="rId10"/>
          <a:stretch>
            <a:fillRect/>
          </a:stretch>
        </p:blipFill>
        <p:spPr>
          <a:xfrm>
            <a:off x="7780524" y="2664663"/>
            <a:ext cx="4087812" cy="2299394"/>
          </a:xfrm>
          <a:prstGeom prst="rect">
            <a:avLst/>
          </a:prstGeom>
        </p:spPr>
      </p:pic>
      <p:sp>
        <p:nvSpPr>
          <p:cNvPr id="16" name="Tekstvak 9"/>
          <p:cNvSpPr txBox="1">
            <a:spLocks noChangeArrowheads="1"/>
          </p:cNvSpPr>
          <p:nvPr/>
        </p:nvSpPr>
        <p:spPr bwMode="auto">
          <a:xfrm>
            <a:off x="6370965" y="5728353"/>
            <a:ext cx="936104" cy="446276"/>
          </a:xfrm>
          <a:prstGeom prst="rect">
            <a:avLst/>
          </a:prstGeom>
          <a:solidFill>
            <a:srgbClr val="182D44">
              <a:alpha val="48000"/>
            </a:srgbClr>
          </a:solidFill>
          <a:ln w="9525">
            <a:noFill/>
            <a:miter lim="800000"/>
            <a:headEnd/>
            <a:tailEnd/>
          </a:ln>
          <a:effectLst>
            <a:outerShdw blurRad="50800" dir="2700000" algn="tl" rotWithShape="0">
              <a:srgbClr val="000000">
                <a:alpha val="43000"/>
              </a:srgb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nl-NL" sz="2300" dirty="0">
                <a:solidFill>
                  <a:schemeClr val="bg1"/>
                </a:solidFill>
                <a:latin typeface="DIN Round Offc"/>
                <a:cs typeface="Arial" panose="020B0604020202020204" pitchFamily="34" charset="0"/>
              </a:rPr>
              <a:t>2019</a:t>
            </a:r>
            <a:endParaRPr lang="nl-NL" altLang="nl-NL" sz="2000" b="0" dirty="0">
              <a:solidFill>
                <a:schemeClr val="bg1"/>
              </a:solidFill>
              <a:cs typeface="Arial" panose="020B0604020202020204" pitchFamily="34" charset="0"/>
            </a:endParaRPr>
          </a:p>
        </p:txBody>
      </p:sp>
      <p:sp>
        <p:nvSpPr>
          <p:cNvPr id="17" name="Tekstvak 9"/>
          <p:cNvSpPr txBox="1">
            <a:spLocks noChangeArrowheads="1"/>
          </p:cNvSpPr>
          <p:nvPr/>
        </p:nvSpPr>
        <p:spPr bwMode="auto">
          <a:xfrm>
            <a:off x="7849235" y="2926204"/>
            <a:ext cx="936104" cy="446276"/>
          </a:xfrm>
          <a:prstGeom prst="rect">
            <a:avLst/>
          </a:prstGeom>
          <a:solidFill>
            <a:srgbClr val="182D44">
              <a:alpha val="48000"/>
            </a:srgbClr>
          </a:solidFill>
          <a:ln w="9525">
            <a:noFill/>
            <a:miter lim="800000"/>
            <a:headEnd/>
            <a:tailEnd/>
          </a:ln>
          <a:effectLst>
            <a:outerShdw blurRad="50800" dir="2700000" algn="tl" rotWithShape="0">
              <a:srgbClr val="000000">
                <a:alpha val="43000"/>
              </a:srgb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nl-NL" sz="2300" dirty="0">
                <a:solidFill>
                  <a:schemeClr val="bg1"/>
                </a:solidFill>
                <a:latin typeface="DIN Round Offc"/>
                <a:cs typeface="Arial" panose="020B0604020202020204" pitchFamily="34" charset="0"/>
              </a:rPr>
              <a:t>2020</a:t>
            </a:r>
            <a:endParaRPr lang="nl-NL" altLang="nl-NL" sz="2000" b="0" dirty="0">
              <a:solidFill>
                <a:schemeClr val="bg1"/>
              </a:solidFill>
              <a:cs typeface="Arial" panose="020B0604020202020204" pitchFamily="34" charset="0"/>
            </a:endParaRPr>
          </a:p>
        </p:txBody>
      </p:sp>
      <p:sp>
        <p:nvSpPr>
          <p:cNvPr id="12" name="Tekstvak 9"/>
          <p:cNvSpPr txBox="1">
            <a:spLocks noChangeArrowheads="1"/>
          </p:cNvSpPr>
          <p:nvPr/>
        </p:nvSpPr>
        <p:spPr bwMode="auto">
          <a:xfrm>
            <a:off x="7891354" y="575433"/>
            <a:ext cx="936104" cy="446276"/>
          </a:xfrm>
          <a:prstGeom prst="rect">
            <a:avLst/>
          </a:prstGeom>
          <a:solidFill>
            <a:srgbClr val="182D44">
              <a:alpha val="48000"/>
            </a:srgbClr>
          </a:solidFill>
          <a:ln w="9525">
            <a:noFill/>
            <a:miter lim="800000"/>
            <a:headEnd/>
            <a:tailEnd/>
          </a:ln>
          <a:effectLst>
            <a:outerShdw blurRad="50800" dir="2700000" algn="tl" rotWithShape="0">
              <a:srgbClr val="000000">
                <a:alpha val="43000"/>
              </a:srgb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nl-NL" sz="2300" dirty="0">
                <a:solidFill>
                  <a:schemeClr val="bg1"/>
                </a:solidFill>
                <a:latin typeface="DIN Round Offc"/>
                <a:cs typeface="Arial" panose="020B0604020202020204" pitchFamily="34" charset="0"/>
              </a:rPr>
              <a:t>2018</a:t>
            </a:r>
            <a:endParaRPr lang="nl-NL" altLang="nl-NL" sz="2000" b="0" dirty="0">
              <a:solidFill>
                <a:schemeClr val="bg1"/>
              </a:solidFill>
              <a:cs typeface="Arial" panose="020B0604020202020204" pitchFamily="34" charset="0"/>
            </a:endParaRPr>
          </a:p>
        </p:txBody>
      </p:sp>
    </p:spTree>
    <p:extLst>
      <p:ext uri="{BB962C8B-B14F-4D97-AF65-F5344CB8AC3E}">
        <p14:creationId xmlns:p14="http://schemas.microsoft.com/office/powerpoint/2010/main" val="4137568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fbeelding 21" descr="reinier05.jpg"/>
          <p:cNvPicPr>
            <a:picLocks noChangeAspect="1"/>
          </p:cNvPicPr>
          <p:nvPr/>
        </p:nvPicPr>
        <p:blipFill>
          <a:blip r:embed="rId3"/>
          <a:stretch>
            <a:fillRect/>
          </a:stretch>
        </p:blipFill>
        <p:spPr>
          <a:xfrm>
            <a:off x="0" y="0"/>
            <a:ext cx="12192000" cy="6858000"/>
          </a:xfrm>
          <a:prstGeom prst="rect">
            <a:avLst/>
          </a:prstGeom>
        </p:spPr>
      </p:pic>
      <p:sp>
        <p:nvSpPr>
          <p:cNvPr id="23" name="Rechthoek 22"/>
          <p:cNvSpPr/>
          <p:nvPr/>
        </p:nvSpPr>
        <p:spPr>
          <a:xfrm>
            <a:off x="0" y="2846136"/>
            <a:ext cx="2423592"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VENLO (NL), JUNE 2016</a:t>
            </a:r>
          </a:p>
        </p:txBody>
      </p:sp>
      <p:sp>
        <p:nvSpPr>
          <p:cNvPr id="24" name="Rechthoek 23"/>
          <p:cNvSpPr/>
          <p:nvPr/>
        </p:nvSpPr>
        <p:spPr>
          <a:xfrm>
            <a:off x="3143672" y="3289968"/>
            <a:ext cx="1398916"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JAPAN, 2017</a:t>
            </a:r>
          </a:p>
        </p:txBody>
      </p:sp>
      <p:sp>
        <p:nvSpPr>
          <p:cNvPr id="25" name="Rechthoek 24"/>
          <p:cNvSpPr/>
          <p:nvPr/>
        </p:nvSpPr>
        <p:spPr>
          <a:xfrm>
            <a:off x="6528048" y="2384928"/>
            <a:ext cx="2228268"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NEMOURS (FR), 2016</a:t>
            </a:r>
          </a:p>
        </p:txBody>
      </p:sp>
      <p:sp>
        <p:nvSpPr>
          <p:cNvPr id="26" name="Rechthoek 25"/>
          <p:cNvSpPr/>
          <p:nvPr/>
        </p:nvSpPr>
        <p:spPr>
          <a:xfrm>
            <a:off x="9840416" y="2391612"/>
            <a:ext cx="2351584"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NETHERLANDS, 2016</a:t>
            </a:r>
          </a:p>
        </p:txBody>
      </p:sp>
      <p:sp>
        <p:nvSpPr>
          <p:cNvPr id="27" name="Rechthoek 26"/>
          <p:cNvSpPr/>
          <p:nvPr/>
        </p:nvSpPr>
        <p:spPr>
          <a:xfrm>
            <a:off x="4717716" y="6553200"/>
            <a:ext cx="3538524"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HOUSTON (US), SEPTEMBER 2017</a:t>
            </a:r>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582" y="2521823"/>
            <a:ext cx="3529668" cy="2387065"/>
          </a:xfrm>
          <a:prstGeom prst="rect">
            <a:avLst/>
          </a:prstGeom>
        </p:spPr>
      </p:pic>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12" y="-142474"/>
            <a:ext cx="12257087" cy="7000474"/>
          </a:xfrm>
          <a:prstGeom prst="rect">
            <a:avLst/>
          </a:prstGeom>
        </p:spPr>
      </p:pic>
      <p:sp>
        <p:nvSpPr>
          <p:cNvPr id="14" name="Rechthoek 13"/>
          <p:cNvSpPr/>
          <p:nvPr/>
        </p:nvSpPr>
        <p:spPr>
          <a:xfrm>
            <a:off x="7188439" y="712870"/>
            <a:ext cx="4530095"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NEERSLAG: TE VEEL, TE WEINIG</a:t>
            </a:r>
          </a:p>
        </p:txBody>
      </p:sp>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12" name="Afbeelding 11"/>
          <p:cNvPicPr>
            <a:picLocks noChangeAspect="1"/>
          </p:cNvPicPr>
          <p:nvPr/>
        </p:nvPicPr>
        <p:blipFill rotWithShape="1">
          <a:blip r:embed="rId7" cstate="print">
            <a:extLst>
              <a:ext uri="{28A0092B-C50C-407E-A947-70E740481C1C}">
                <a14:useLocalDpi xmlns:a14="http://schemas.microsoft.com/office/drawing/2010/main" val="0"/>
              </a:ext>
            </a:extLst>
          </a:blip>
          <a:srcRect t="19513"/>
          <a:stretch/>
        </p:blipFill>
        <p:spPr>
          <a:xfrm>
            <a:off x="6269574" y="2132856"/>
            <a:ext cx="5448960" cy="3068591"/>
          </a:xfrm>
          <a:prstGeom prst="rect">
            <a:avLst/>
          </a:prstGeom>
        </p:spPr>
      </p:pic>
      <p:pic>
        <p:nvPicPr>
          <p:cNvPr id="2" name="Afbeelding 1"/>
          <p:cNvPicPr>
            <a:picLocks noChangeAspect="1"/>
          </p:cNvPicPr>
          <p:nvPr/>
        </p:nvPicPr>
        <p:blipFill>
          <a:blip r:embed="rId8"/>
          <a:stretch>
            <a:fillRect/>
          </a:stretch>
        </p:blipFill>
        <p:spPr>
          <a:xfrm>
            <a:off x="416520" y="2132856"/>
            <a:ext cx="5357105" cy="3088104"/>
          </a:xfrm>
          <a:prstGeom prst="rect">
            <a:avLst/>
          </a:prstGeom>
        </p:spPr>
      </p:pic>
    </p:spTree>
    <p:extLst>
      <p:ext uri="{BB962C8B-B14F-4D97-AF65-F5344CB8AC3E}">
        <p14:creationId xmlns:p14="http://schemas.microsoft.com/office/powerpoint/2010/main" val="219962426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BA2F714-FF16-499F-9ED3-0CCDA6D8854E}"/>
              </a:ext>
            </a:extLst>
          </p:cNvPr>
          <p:cNvPicPr>
            <a:picLocks noChangeAspect="1"/>
          </p:cNvPicPr>
          <p:nvPr/>
        </p:nvPicPr>
        <p:blipFill>
          <a:blip r:embed="rId2"/>
          <a:stretch>
            <a:fillRect/>
          </a:stretch>
        </p:blipFill>
        <p:spPr>
          <a:xfrm>
            <a:off x="1919536" y="284457"/>
            <a:ext cx="8550331" cy="6289086"/>
          </a:xfrm>
          <a:prstGeom prst="rect">
            <a:avLst/>
          </a:prstGeom>
        </p:spPr>
      </p:pic>
    </p:spTree>
    <p:extLst>
      <p:ext uri="{BB962C8B-B14F-4D97-AF65-F5344CB8AC3E}">
        <p14:creationId xmlns:p14="http://schemas.microsoft.com/office/powerpoint/2010/main" val="2243175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5948363" y="5876925"/>
            <a:ext cx="26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nl-NL" altLang="nl-NL" sz="2400">
                <a:solidFill>
                  <a:schemeClr val="bg1"/>
                </a:solidFill>
              </a:rPr>
              <a:t> </a:t>
            </a:r>
          </a:p>
        </p:txBody>
      </p:sp>
      <p:sp>
        <p:nvSpPr>
          <p:cNvPr id="8" name="Rechthoek 7"/>
          <p:cNvSpPr/>
          <p:nvPr/>
        </p:nvSpPr>
        <p:spPr>
          <a:xfrm>
            <a:off x="-147637" y="5812839"/>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r>
              <a:rPr lang="nl-NL" sz="4800" b="0" dirty="0">
                <a:solidFill>
                  <a:schemeClr val="bg1"/>
                </a:solidFill>
                <a:latin typeface="DIN Round Offc"/>
                <a:cs typeface="DIN Round Offc"/>
              </a:rPr>
              <a:t> </a:t>
            </a:r>
          </a:p>
          <a:p>
            <a:pPr algn="ctr"/>
            <a:endParaRPr lang="nl-NL" sz="3200" b="0" dirty="0">
              <a:solidFill>
                <a:schemeClr val="bg1"/>
              </a:solidFill>
              <a:latin typeface="DIN Round Offc"/>
              <a:cs typeface="DIN Round Offc"/>
            </a:endParaRPr>
          </a:p>
        </p:txBody>
      </p:sp>
      <p:sp>
        <p:nvSpPr>
          <p:cNvPr id="5" name="Rechthoek 4">
            <a:extLst>
              <a:ext uri="{FF2B5EF4-FFF2-40B4-BE49-F238E27FC236}">
                <a16:creationId xmlns:a16="http://schemas.microsoft.com/office/drawing/2014/main" id="{1953B226-48BD-4979-8889-FABBB7753696}"/>
              </a:ext>
            </a:extLst>
          </p:cNvPr>
          <p:cNvSpPr/>
          <p:nvPr/>
        </p:nvSpPr>
        <p:spPr>
          <a:xfrm>
            <a:off x="2464348" y="5843319"/>
            <a:ext cx="6968029" cy="381000"/>
          </a:xfrm>
          <a:prstGeom prst="rect">
            <a:avLst/>
          </a:prstGeom>
          <a:solidFill>
            <a:schemeClr val="bg1">
              <a:lumMod val="8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b="0" dirty="0">
                <a:cs typeface="DIN Round Offc"/>
              </a:rPr>
              <a:t>EXTREME NEERSLAG KAN 1,6 TOT 9X ZOVEEL VOORKOMEN</a:t>
            </a:r>
          </a:p>
        </p:txBody>
      </p:sp>
      <p:pic>
        <p:nvPicPr>
          <p:cNvPr id="7" name="Afbeelding 6">
            <a:extLst>
              <a:ext uri="{FF2B5EF4-FFF2-40B4-BE49-F238E27FC236}">
                <a16:creationId xmlns:a16="http://schemas.microsoft.com/office/drawing/2014/main" id="{2FD20A22-E9AE-4E12-8D9E-D9ED03EE236D}"/>
              </a:ext>
            </a:extLst>
          </p:cNvPr>
          <p:cNvPicPr>
            <a:picLocks noChangeAspect="1"/>
          </p:cNvPicPr>
          <p:nvPr/>
        </p:nvPicPr>
        <p:blipFill>
          <a:blip r:embed="rId2"/>
          <a:stretch>
            <a:fillRect/>
          </a:stretch>
        </p:blipFill>
        <p:spPr>
          <a:xfrm>
            <a:off x="2464348" y="523875"/>
            <a:ext cx="6968029" cy="5123184"/>
          </a:xfrm>
          <a:prstGeom prst="rect">
            <a:avLst/>
          </a:prstGeom>
        </p:spPr>
      </p:pic>
    </p:spTree>
    <p:extLst>
      <p:ext uri="{BB962C8B-B14F-4D97-AF65-F5344CB8AC3E}">
        <p14:creationId xmlns:p14="http://schemas.microsoft.com/office/powerpoint/2010/main" val="3955383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03F9B76-F5C2-4E7B-870F-2A3713D61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6" y="296347"/>
            <a:ext cx="8037938" cy="5660047"/>
          </a:xfrm>
          <a:prstGeom prst="rect">
            <a:avLst/>
          </a:prstGeom>
        </p:spPr>
      </p:pic>
      <p:sp>
        <p:nvSpPr>
          <p:cNvPr id="5" name="Tekstvak 9">
            <a:extLst>
              <a:ext uri="{FF2B5EF4-FFF2-40B4-BE49-F238E27FC236}">
                <a16:creationId xmlns:a16="http://schemas.microsoft.com/office/drawing/2014/main" id="{E0F0E47F-1356-4EFF-98E9-2184EC1337E7}"/>
              </a:ext>
            </a:extLst>
          </p:cNvPr>
          <p:cNvSpPr txBox="1">
            <a:spLocks noChangeArrowheads="1"/>
          </p:cNvSpPr>
          <p:nvPr/>
        </p:nvSpPr>
        <p:spPr bwMode="auto">
          <a:xfrm>
            <a:off x="119336" y="296347"/>
            <a:ext cx="2406978" cy="446276"/>
          </a:xfrm>
          <a:prstGeom prst="rect">
            <a:avLst/>
          </a:prstGeom>
          <a:solidFill>
            <a:schemeClr val="bg2">
              <a:lumMod val="20000"/>
              <a:lumOff val="80000"/>
              <a:alpha val="48000"/>
            </a:schemeClr>
          </a:solidFill>
          <a:ln w="9525">
            <a:noFill/>
            <a:miter lim="800000"/>
            <a:headEnd/>
            <a:tailEnd/>
          </a:ln>
          <a:effectLst>
            <a:outerShdw blurRad="50800" dir="2700000" algn="tl" rotWithShape="0">
              <a:srgbClr val="000000">
                <a:alpha val="43000"/>
              </a:srgb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nl-NL" sz="2300" dirty="0">
                <a:solidFill>
                  <a:schemeClr val="bg1"/>
                </a:solidFill>
                <a:latin typeface="DIN Round Offc"/>
                <a:cs typeface="Arial" panose="020B0604020202020204" pitchFamily="34" charset="0"/>
              </a:rPr>
              <a:t>IDA, 29 AUG. 2021</a:t>
            </a:r>
            <a:endParaRPr lang="nl-NL" altLang="nl-NL" sz="2000" b="0" dirty="0">
              <a:solidFill>
                <a:schemeClr val="bg1"/>
              </a:solidFill>
              <a:cs typeface="Arial" panose="020B0604020202020204" pitchFamily="34" charset="0"/>
            </a:endParaRPr>
          </a:p>
        </p:txBody>
      </p:sp>
      <p:sp>
        <p:nvSpPr>
          <p:cNvPr id="4" name="Tekstvak 9">
            <a:extLst>
              <a:ext uri="{FF2B5EF4-FFF2-40B4-BE49-F238E27FC236}">
                <a16:creationId xmlns:a16="http://schemas.microsoft.com/office/drawing/2014/main" id="{43F1099D-3A3D-479D-AB14-83A656716F7A}"/>
              </a:ext>
            </a:extLst>
          </p:cNvPr>
          <p:cNvSpPr txBox="1">
            <a:spLocks noChangeArrowheads="1"/>
          </p:cNvSpPr>
          <p:nvPr/>
        </p:nvSpPr>
        <p:spPr bwMode="auto">
          <a:xfrm>
            <a:off x="2608902" y="6143197"/>
            <a:ext cx="8068652" cy="446276"/>
          </a:xfrm>
          <a:prstGeom prst="rect">
            <a:avLst/>
          </a:prstGeom>
          <a:solidFill>
            <a:schemeClr val="bg2">
              <a:lumMod val="20000"/>
              <a:lumOff val="80000"/>
              <a:alpha val="48000"/>
            </a:schemeClr>
          </a:solidFill>
          <a:ln w="9525">
            <a:noFill/>
            <a:miter lim="800000"/>
            <a:headEnd/>
            <a:tailEnd/>
          </a:ln>
          <a:effectLst>
            <a:outerShdw blurRad="50800" dir="2700000" algn="tl" rotWithShape="0">
              <a:srgbClr val="000000">
                <a:alpha val="43000"/>
              </a:srgb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nl-NL" sz="2300" dirty="0">
                <a:solidFill>
                  <a:schemeClr val="bg1"/>
                </a:solidFill>
                <a:latin typeface="DIN Round Offc"/>
                <a:cs typeface="Arial" panose="020B0604020202020204" pitchFamily="34" charset="0"/>
              </a:rPr>
              <a:t>ORKANEN: NIET MEER, WEL ZWAARDER</a:t>
            </a:r>
            <a:endParaRPr lang="nl-NL" altLang="nl-NL" sz="2000" dirty="0">
              <a:solidFill>
                <a:schemeClr val="bg1"/>
              </a:solidFill>
              <a:cs typeface="Arial" panose="020B0604020202020204" pitchFamily="34" charset="0"/>
            </a:endParaRPr>
          </a:p>
        </p:txBody>
      </p:sp>
    </p:spTree>
    <p:extLst>
      <p:ext uri="{BB962C8B-B14F-4D97-AF65-F5344CB8AC3E}">
        <p14:creationId xmlns:p14="http://schemas.microsoft.com/office/powerpoint/2010/main" val="2951100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128D529-EA55-4BFD-9733-55DAC4811855}"/>
              </a:ext>
            </a:extLst>
          </p:cNvPr>
          <p:cNvPicPr>
            <a:picLocks noChangeAspect="1"/>
          </p:cNvPicPr>
          <p:nvPr/>
        </p:nvPicPr>
        <p:blipFill>
          <a:blip r:embed="rId2"/>
          <a:stretch>
            <a:fillRect/>
          </a:stretch>
        </p:blipFill>
        <p:spPr>
          <a:xfrm>
            <a:off x="2803308" y="0"/>
            <a:ext cx="6585384" cy="6858000"/>
          </a:xfrm>
          <a:prstGeom prst="rect">
            <a:avLst/>
          </a:prstGeom>
        </p:spPr>
      </p:pic>
      <p:sp>
        <p:nvSpPr>
          <p:cNvPr id="5" name="Tekstvak 9">
            <a:extLst>
              <a:ext uri="{FF2B5EF4-FFF2-40B4-BE49-F238E27FC236}">
                <a16:creationId xmlns:a16="http://schemas.microsoft.com/office/drawing/2014/main" id="{86030285-CE52-4BD2-9BC5-14DDEE2075E7}"/>
              </a:ext>
            </a:extLst>
          </p:cNvPr>
          <p:cNvSpPr txBox="1">
            <a:spLocks noChangeArrowheads="1"/>
          </p:cNvSpPr>
          <p:nvPr/>
        </p:nvSpPr>
        <p:spPr bwMode="auto">
          <a:xfrm>
            <a:off x="6456040" y="836712"/>
            <a:ext cx="2592288" cy="446276"/>
          </a:xfrm>
          <a:prstGeom prst="rect">
            <a:avLst/>
          </a:prstGeom>
          <a:solidFill>
            <a:srgbClr val="182D44">
              <a:alpha val="48000"/>
            </a:srgbClr>
          </a:solidFill>
          <a:ln w="9525">
            <a:noFill/>
            <a:miter lim="800000"/>
            <a:headEnd/>
            <a:tailEnd/>
          </a:ln>
          <a:effectLst>
            <a:outerShdw blurRad="50800" dir="2700000" algn="tl" rotWithShape="0">
              <a:srgbClr val="000000">
                <a:alpha val="43000"/>
              </a:srgb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nl-NL" sz="2300" dirty="0">
                <a:solidFill>
                  <a:schemeClr val="bg1"/>
                </a:solidFill>
                <a:latin typeface="DIN Round Offc"/>
                <a:cs typeface="Arial" panose="020B0604020202020204" pitchFamily="34" charset="0"/>
              </a:rPr>
              <a:t>AUG. 2021</a:t>
            </a:r>
            <a:endParaRPr lang="nl-NL" altLang="nl-NL" sz="2000" b="0" dirty="0">
              <a:solidFill>
                <a:schemeClr val="bg1"/>
              </a:solidFill>
              <a:cs typeface="Arial" panose="020B0604020202020204" pitchFamily="34" charset="0"/>
            </a:endParaRPr>
          </a:p>
        </p:txBody>
      </p:sp>
      <p:pic>
        <p:nvPicPr>
          <p:cNvPr id="7" name="Afbeelding 6">
            <a:extLst>
              <a:ext uri="{FF2B5EF4-FFF2-40B4-BE49-F238E27FC236}">
                <a16:creationId xmlns:a16="http://schemas.microsoft.com/office/drawing/2014/main" id="{AD36A606-04CA-4D5E-BCE6-8173361C9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95" y="0"/>
            <a:ext cx="12338231" cy="6858000"/>
          </a:xfrm>
          <a:prstGeom prst="rect">
            <a:avLst/>
          </a:prstGeom>
        </p:spPr>
      </p:pic>
    </p:spTree>
    <p:extLst>
      <p:ext uri="{BB962C8B-B14F-4D97-AF65-F5344CB8AC3E}">
        <p14:creationId xmlns:p14="http://schemas.microsoft.com/office/powerpoint/2010/main" val="2536471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fbeelding 21" descr="reinier05.jpg"/>
          <p:cNvPicPr>
            <a:picLocks noChangeAspect="1"/>
          </p:cNvPicPr>
          <p:nvPr/>
        </p:nvPicPr>
        <p:blipFill>
          <a:blip r:embed="rId3"/>
          <a:stretch>
            <a:fillRect/>
          </a:stretch>
        </p:blipFill>
        <p:spPr>
          <a:xfrm>
            <a:off x="0" y="0"/>
            <a:ext cx="12192000" cy="6858000"/>
          </a:xfrm>
          <a:prstGeom prst="rect">
            <a:avLst/>
          </a:prstGeom>
        </p:spPr>
      </p:pic>
      <p:sp>
        <p:nvSpPr>
          <p:cNvPr id="23" name="Rechthoek 22"/>
          <p:cNvSpPr/>
          <p:nvPr/>
        </p:nvSpPr>
        <p:spPr>
          <a:xfrm>
            <a:off x="0" y="2846136"/>
            <a:ext cx="2423592"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VENLO (NL), JUNE 2016</a:t>
            </a:r>
          </a:p>
        </p:txBody>
      </p:sp>
      <p:sp>
        <p:nvSpPr>
          <p:cNvPr id="24" name="Rechthoek 23"/>
          <p:cNvSpPr/>
          <p:nvPr/>
        </p:nvSpPr>
        <p:spPr>
          <a:xfrm>
            <a:off x="3143672" y="3289968"/>
            <a:ext cx="1398916"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JAPAN, 2017</a:t>
            </a:r>
          </a:p>
        </p:txBody>
      </p:sp>
      <p:sp>
        <p:nvSpPr>
          <p:cNvPr id="25" name="Rechthoek 24"/>
          <p:cNvSpPr/>
          <p:nvPr/>
        </p:nvSpPr>
        <p:spPr>
          <a:xfrm>
            <a:off x="6528048" y="2384928"/>
            <a:ext cx="2228268"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NEMOURS (FR), 2016</a:t>
            </a:r>
          </a:p>
        </p:txBody>
      </p:sp>
      <p:sp>
        <p:nvSpPr>
          <p:cNvPr id="26" name="Rechthoek 25"/>
          <p:cNvSpPr/>
          <p:nvPr/>
        </p:nvSpPr>
        <p:spPr>
          <a:xfrm>
            <a:off x="9840416" y="2391612"/>
            <a:ext cx="2351584"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NETHERLANDS, 2016</a:t>
            </a:r>
          </a:p>
        </p:txBody>
      </p:sp>
      <p:sp>
        <p:nvSpPr>
          <p:cNvPr id="27" name="Rechthoek 26"/>
          <p:cNvSpPr/>
          <p:nvPr/>
        </p:nvSpPr>
        <p:spPr>
          <a:xfrm>
            <a:off x="4717716" y="6553200"/>
            <a:ext cx="3538524"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HOUSTON (US), SEPTEMBER 2017</a:t>
            </a:r>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582" y="2521823"/>
            <a:ext cx="3529668" cy="2387065"/>
          </a:xfrm>
          <a:prstGeom prst="rect">
            <a:avLst/>
          </a:prstGeom>
        </p:spPr>
      </p:pic>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12" y="-142474"/>
            <a:ext cx="12257087" cy="7000474"/>
          </a:xfrm>
          <a:prstGeom prst="rect">
            <a:avLst/>
          </a:prstGeom>
        </p:spPr>
      </p:pic>
      <p:sp>
        <p:nvSpPr>
          <p:cNvPr id="14" name="Rechthoek 13"/>
          <p:cNvSpPr/>
          <p:nvPr/>
        </p:nvSpPr>
        <p:spPr>
          <a:xfrm>
            <a:off x="6528048" y="731922"/>
            <a:ext cx="4530095"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LAND- EN TUINBOUW</a:t>
            </a:r>
          </a:p>
        </p:txBody>
      </p:sp>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12" name="Afbeelding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3624" y="1730176"/>
            <a:ext cx="7313203" cy="3729183"/>
          </a:xfrm>
          <a:prstGeom prst="rect">
            <a:avLst/>
          </a:prstGeom>
        </p:spPr>
      </p:pic>
      <p:sp>
        <p:nvSpPr>
          <p:cNvPr id="13" name="Rechthoek 12"/>
          <p:cNvSpPr/>
          <p:nvPr/>
        </p:nvSpPr>
        <p:spPr>
          <a:xfrm>
            <a:off x="6529730" y="1183483"/>
            <a:ext cx="4530095"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VOEDSELZEKERHEID</a:t>
            </a:r>
          </a:p>
        </p:txBody>
      </p:sp>
    </p:spTree>
    <p:extLst>
      <p:ext uri="{BB962C8B-B14F-4D97-AF65-F5344CB8AC3E}">
        <p14:creationId xmlns:p14="http://schemas.microsoft.com/office/powerpoint/2010/main" val="423777461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0" y="301552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endParaRPr lang="nl-NL" sz="5500" dirty="0">
              <a:solidFill>
                <a:srgbClr val="FFFFFF"/>
              </a:solidFill>
              <a:latin typeface="DIN Round Offc"/>
              <a:cs typeface="DIN Round Offc"/>
            </a:endParaRP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11" name="Picture 2" descr="Afbeeldingsresultaat voor REINIER  VAN DEN BERG 1989 RTL VERONIQUE&quot;"/>
          <p:cNvPicPr>
            <a:picLocks noChangeAspect="1" noChangeArrowheads="1"/>
          </p:cNvPicPr>
          <p:nvPr/>
        </p:nvPicPr>
        <p:blipFill rotWithShape="1">
          <a:blip r:embed="rId3">
            <a:extLst>
              <a:ext uri="{28A0092B-C50C-407E-A947-70E740481C1C}">
                <a14:useLocalDpi xmlns:a14="http://schemas.microsoft.com/office/drawing/2010/main" val="0"/>
              </a:ext>
            </a:extLst>
          </a:blip>
          <a:srcRect l="1971" r="3114"/>
          <a:stretch/>
        </p:blipFill>
        <p:spPr bwMode="auto">
          <a:xfrm>
            <a:off x="362862" y="-13949"/>
            <a:ext cx="5445106" cy="3226926"/>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p:nvSpPr>
        <p:spPr>
          <a:xfrm>
            <a:off x="6168008" y="2831977"/>
            <a:ext cx="830677" cy="381000"/>
          </a:xfrm>
          <a:prstGeom prst="rect">
            <a:avLst/>
          </a:prstGeom>
          <a:solidFill>
            <a:schemeClr val="bg2">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cs typeface="DIN Round Offc"/>
              </a:rPr>
              <a:t>1989</a:t>
            </a:r>
          </a:p>
        </p:txBody>
      </p:sp>
      <p:sp>
        <p:nvSpPr>
          <p:cNvPr id="15" name="Rechthoek 14"/>
          <p:cNvSpPr/>
          <p:nvPr/>
        </p:nvSpPr>
        <p:spPr>
          <a:xfrm>
            <a:off x="6168008" y="3335232"/>
            <a:ext cx="830677" cy="381000"/>
          </a:xfrm>
          <a:prstGeom prst="rect">
            <a:avLst/>
          </a:prstGeom>
          <a:solidFill>
            <a:schemeClr val="bg2">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cs typeface="DIN Round Offc"/>
              </a:rPr>
              <a:t>2021</a:t>
            </a:r>
          </a:p>
        </p:txBody>
      </p:sp>
      <p:pic>
        <p:nvPicPr>
          <p:cNvPr id="6" name="Afbeelding 5"/>
          <p:cNvPicPr>
            <a:picLocks noChangeAspect="1"/>
          </p:cNvPicPr>
          <p:nvPr/>
        </p:nvPicPr>
        <p:blipFill>
          <a:blip r:embed="rId4"/>
          <a:stretch>
            <a:fillRect/>
          </a:stretch>
        </p:blipFill>
        <p:spPr>
          <a:xfrm>
            <a:off x="362862" y="3335232"/>
            <a:ext cx="5450647" cy="3078367"/>
          </a:xfrm>
          <a:prstGeom prst="rect">
            <a:avLst/>
          </a:prstGeom>
        </p:spPr>
      </p:pic>
      <p:pic>
        <p:nvPicPr>
          <p:cNvPr id="2050" name="Picture 2" descr="RTL 4 - Wikiki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008" y="1460561"/>
            <a:ext cx="2381250"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11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reinier09.jpg"/>
          <p:cNvPicPr>
            <a:picLocks noChangeAspect="1"/>
          </p:cNvPicPr>
          <p:nvPr/>
        </p:nvPicPr>
        <p:blipFill>
          <a:blip r:embed="rId2"/>
          <a:stretch>
            <a:fillRect/>
          </a:stretch>
        </p:blipFill>
        <p:spPr>
          <a:xfrm>
            <a:off x="0" y="-171400"/>
            <a:ext cx="12192000" cy="7029400"/>
          </a:xfrm>
          <a:prstGeom prst="rect">
            <a:avLst/>
          </a:prstGeom>
        </p:spPr>
      </p:pic>
      <p:sp>
        <p:nvSpPr>
          <p:cNvPr id="13" name="Rechthoek 12"/>
          <p:cNvSpPr/>
          <p:nvPr/>
        </p:nvSpPr>
        <p:spPr>
          <a:xfrm>
            <a:off x="0" y="301552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r>
              <a:rPr lang="nl-NL" sz="5500" dirty="0">
                <a:solidFill>
                  <a:srgbClr val="FFFFFF"/>
                </a:solidFill>
                <a:latin typeface="DIN Round Offc"/>
                <a:cs typeface="DIN Round Offc"/>
              </a:rPr>
              <a:t>IJS</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3178312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reinier09d.jpg"/>
          <p:cNvPicPr>
            <a:picLocks noChangeAspect="1"/>
          </p:cNvPicPr>
          <p:nvPr/>
        </p:nvPicPr>
        <p:blipFill>
          <a:blip r:embed="rId2"/>
          <a:stretch>
            <a:fillRect/>
          </a:stretch>
        </p:blipFill>
        <p:spPr>
          <a:xfrm>
            <a:off x="0" y="-171400"/>
            <a:ext cx="12192000" cy="7029400"/>
          </a:xfrm>
          <a:prstGeom prst="rect">
            <a:avLst/>
          </a:prstGeom>
        </p:spPr>
      </p:pic>
      <p:sp>
        <p:nvSpPr>
          <p:cNvPr id="12" name="Rechthoek 11"/>
          <p:cNvSpPr/>
          <p:nvPr/>
        </p:nvSpPr>
        <p:spPr>
          <a:xfrm>
            <a:off x="2945063" y="5999748"/>
            <a:ext cx="7290023"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ALETSCH GLETSJER, GROOTSTE IN DE ALPEN </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2" name="Afbeelding 1"/>
          <p:cNvPicPr>
            <a:picLocks noChangeAspect="1"/>
          </p:cNvPicPr>
          <p:nvPr/>
        </p:nvPicPr>
        <p:blipFill>
          <a:blip r:embed="rId4"/>
          <a:stretch>
            <a:fillRect/>
          </a:stretch>
        </p:blipFill>
        <p:spPr>
          <a:xfrm>
            <a:off x="2942757" y="775717"/>
            <a:ext cx="3667125" cy="5153025"/>
          </a:xfrm>
          <a:prstGeom prst="rect">
            <a:avLst/>
          </a:prstGeom>
        </p:spPr>
      </p:pic>
      <p:pic>
        <p:nvPicPr>
          <p:cNvPr id="3" name="Afbeelding 2"/>
          <p:cNvPicPr>
            <a:picLocks noChangeAspect="1"/>
          </p:cNvPicPr>
          <p:nvPr/>
        </p:nvPicPr>
        <p:blipFill>
          <a:blip r:embed="rId5"/>
          <a:stretch>
            <a:fillRect/>
          </a:stretch>
        </p:blipFill>
        <p:spPr>
          <a:xfrm>
            <a:off x="6587012" y="762025"/>
            <a:ext cx="3648075" cy="5162550"/>
          </a:xfrm>
          <a:prstGeom prst="rect">
            <a:avLst/>
          </a:prstGeom>
        </p:spPr>
      </p:pic>
    </p:spTree>
    <p:extLst>
      <p:ext uri="{BB962C8B-B14F-4D97-AF65-F5344CB8AC3E}">
        <p14:creationId xmlns:p14="http://schemas.microsoft.com/office/powerpoint/2010/main" val="2861433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7" name="Rechthoek 6"/>
          <p:cNvSpPr/>
          <p:nvPr/>
        </p:nvSpPr>
        <p:spPr>
          <a:xfrm>
            <a:off x="9048328" y="1700808"/>
            <a:ext cx="1782496" cy="381000"/>
          </a:xfrm>
          <a:prstGeom prst="rect">
            <a:avLst/>
          </a:prstGeom>
          <a:solidFill>
            <a:schemeClr val="tx1">
              <a:lumMod val="50000"/>
              <a:lumOff val="5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b="0" dirty="0">
                <a:latin typeface="DIN Round Offc"/>
                <a:cs typeface="DIN Round Offc"/>
              </a:rPr>
              <a:t>PER MINUUT</a:t>
            </a:r>
          </a:p>
        </p:txBody>
      </p:sp>
      <p:pic>
        <p:nvPicPr>
          <p:cNvPr id="3" name="Afbeelding 2"/>
          <p:cNvPicPr>
            <a:picLocks noChangeAspect="1"/>
          </p:cNvPicPr>
          <p:nvPr/>
        </p:nvPicPr>
        <p:blipFill rotWithShape="1">
          <a:blip r:embed="rId3"/>
          <a:srcRect l="11019" t="9051" r="10429" b="12201"/>
          <a:stretch/>
        </p:blipFill>
        <p:spPr>
          <a:xfrm>
            <a:off x="695400" y="305044"/>
            <a:ext cx="10832504" cy="6108555"/>
          </a:xfrm>
          <a:prstGeom prst="rect">
            <a:avLst/>
          </a:prstGeom>
        </p:spPr>
      </p:pic>
    </p:spTree>
    <p:extLst>
      <p:ext uri="{BB962C8B-B14F-4D97-AF65-F5344CB8AC3E}">
        <p14:creationId xmlns:p14="http://schemas.microsoft.com/office/powerpoint/2010/main" val="238039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reinier13a.jpg"/>
          <p:cNvPicPr>
            <a:picLocks noChangeAspect="1"/>
          </p:cNvPicPr>
          <p:nvPr/>
        </p:nvPicPr>
        <p:blipFill>
          <a:blip r:embed="rId2"/>
          <a:stretch>
            <a:fillRect/>
          </a:stretch>
        </p:blipFill>
        <p:spPr>
          <a:xfrm>
            <a:off x="0" y="-171400"/>
            <a:ext cx="12192000" cy="7043277"/>
          </a:xfrm>
          <a:prstGeom prst="rect">
            <a:avLst/>
          </a:prstGeom>
        </p:spPr>
      </p:pic>
      <p:pic>
        <p:nvPicPr>
          <p:cNvPr id="4" name="Picture 2" descr="https://insideclimatenews.org/sites/default/files/styles/colorbox_full/public/IncreasedSeaLevelsChart1058.png?itok=SQkfearE">
            <a:extLst>
              <a:ext uri="{FF2B5EF4-FFF2-40B4-BE49-F238E27FC236}">
                <a16:creationId xmlns:a16="http://schemas.microsoft.com/office/drawing/2014/main" id="{49E93F0D-29E1-461D-BF76-D79604436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861676"/>
            <a:ext cx="6624736" cy="516240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632" y="861675"/>
            <a:ext cx="6590953" cy="5162401"/>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8" y="-315416"/>
            <a:ext cx="12211398" cy="8130539"/>
          </a:xfrm>
          <a:prstGeom prst="rect">
            <a:avLst/>
          </a:prstGeom>
        </p:spPr>
      </p:pic>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7" name="Rechthoek 6"/>
          <p:cNvSpPr/>
          <p:nvPr/>
        </p:nvSpPr>
        <p:spPr>
          <a:xfrm>
            <a:off x="695400" y="336892"/>
            <a:ext cx="3096344"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ZEESPIEGELSTIJGING</a:t>
            </a:r>
          </a:p>
        </p:txBody>
      </p:sp>
      <p:sp>
        <p:nvSpPr>
          <p:cNvPr id="9" name="Rechthoek 8"/>
          <p:cNvSpPr/>
          <p:nvPr/>
        </p:nvSpPr>
        <p:spPr>
          <a:xfrm>
            <a:off x="704673" y="6152726"/>
            <a:ext cx="5625449" cy="249235"/>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VERWACHTTE STIJGING VAN DE ZEESPIEGEL</a:t>
            </a:r>
          </a:p>
        </p:txBody>
      </p:sp>
      <p:pic>
        <p:nvPicPr>
          <p:cNvPr id="10" name="Afbeelding 9">
            <a:extLst>
              <a:ext uri="{FF2B5EF4-FFF2-40B4-BE49-F238E27FC236}">
                <a16:creationId xmlns:a16="http://schemas.microsoft.com/office/drawing/2014/main" id="{E41B5816-E26F-4875-8B10-F8DBAD23079C}"/>
              </a:ext>
            </a:extLst>
          </p:cNvPr>
          <p:cNvPicPr>
            <a:picLocks noChangeAspect="1"/>
          </p:cNvPicPr>
          <p:nvPr/>
        </p:nvPicPr>
        <p:blipFill>
          <a:blip r:embed="rId7"/>
          <a:stretch>
            <a:fillRect/>
          </a:stretch>
        </p:blipFill>
        <p:spPr>
          <a:xfrm>
            <a:off x="695400" y="815661"/>
            <a:ext cx="8588142" cy="5162401"/>
          </a:xfrm>
          <a:prstGeom prst="rect">
            <a:avLst/>
          </a:prstGeom>
        </p:spPr>
      </p:pic>
      <p:pic>
        <p:nvPicPr>
          <p:cNvPr id="1026" name="Picture 2" descr="Hitte, extreme neerslag en droogte grote uitdaging voor de stad&amp;#39; -  Hortipoint">
            <a:extLst>
              <a:ext uri="{FF2B5EF4-FFF2-40B4-BE49-F238E27FC236}">
                <a16:creationId xmlns:a16="http://schemas.microsoft.com/office/drawing/2014/main" id="{28EBEDAA-7D92-46D1-BC5C-190C9CC8005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6040" y="4221088"/>
            <a:ext cx="2618954" cy="146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221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reinier13a.jpg"/>
          <p:cNvPicPr>
            <a:picLocks noChangeAspect="1"/>
          </p:cNvPicPr>
          <p:nvPr/>
        </p:nvPicPr>
        <p:blipFill>
          <a:blip r:embed="rId2"/>
          <a:stretch>
            <a:fillRect/>
          </a:stretch>
        </p:blipFill>
        <p:spPr>
          <a:xfrm>
            <a:off x="0" y="-171400"/>
            <a:ext cx="12192000" cy="7043277"/>
          </a:xfrm>
          <a:prstGeom prst="rect">
            <a:avLst/>
          </a:prstGeom>
        </p:spPr>
      </p:pic>
      <p:pic>
        <p:nvPicPr>
          <p:cNvPr id="4" name="Picture 2" descr="https://insideclimatenews.org/sites/default/files/styles/colorbox_full/public/IncreasedSeaLevelsChart1058.png?itok=SQkfearE">
            <a:extLst>
              <a:ext uri="{FF2B5EF4-FFF2-40B4-BE49-F238E27FC236}">
                <a16:creationId xmlns:a16="http://schemas.microsoft.com/office/drawing/2014/main" id="{49E93F0D-29E1-461D-BF76-D79604436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861676"/>
            <a:ext cx="6624736" cy="516240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632" y="861675"/>
            <a:ext cx="6590953" cy="5162401"/>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8" y="-315416"/>
            <a:ext cx="12211398" cy="8130539"/>
          </a:xfrm>
          <a:prstGeom prst="rect">
            <a:avLst/>
          </a:prstGeom>
        </p:spPr>
      </p:pic>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7" name="Rechthoek 6"/>
          <p:cNvSpPr/>
          <p:nvPr/>
        </p:nvSpPr>
        <p:spPr>
          <a:xfrm>
            <a:off x="695400" y="336892"/>
            <a:ext cx="3096344"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BODEMDALING</a:t>
            </a:r>
          </a:p>
        </p:txBody>
      </p:sp>
      <p:pic>
        <p:nvPicPr>
          <p:cNvPr id="11" name="Afbeelding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400" y="901856"/>
            <a:ext cx="4680520" cy="556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591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reinier02.jpg"/>
          <p:cNvPicPr>
            <a:picLocks noChangeAspect="1"/>
          </p:cNvPicPr>
          <p:nvPr/>
        </p:nvPicPr>
        <p:blipFill>
          <a:blip r:embed="rId2"/>
          <a:stretch>
            <a:fillRect/>
          </a:stretch>
        </p:blipFill>
        <p:spPr>
          <a:xfrm>
            <a:off x="-280031" y="-171400"/>
            <a:ext cx="12496711" cy="7029400"/>
          </a:xfrm>
          <a:prstGeom prst="rect">
            <a:avLst/>
          </a:prstGeom>
        </p:spPr>
      </p:pic>
      <p:pic>
        <p:nvPicPr>
          <p:cNvPr id="7" name="Picture 3" descr="himawari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86360"/>
            <a:ext cx="6521450" cy="652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hthoek 7"/>
          <p:cNvSpPr/>
          <p:nvPr/>
        </p:nvSpPr>
        <p:spPr>
          <a:xfrm>
            <a:off x="0" y="301552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endParaRPr lang="nl-NL" sz="4500" dirty="0">
              <a:solidFill>
                <a:srgbClr val="FFFFFF"/>
              </a:solidFill>
              <a:latin typeface="DIN Round Offc"/>
              <a:cs typeface="DIN Round Offc"/>
            </a:endParaRPr>
          </a:p>
          <a:p>
            <a:pPr algn="ctr"/>
            <a:endParaRPr lang="nl-NL" sz="4500" dirty="0">
              <a:solidFill>
                <a:srgbClr val="FFFFFF"/>
              </a:solidFill>
              <a:latin typeface="DIN Round Offc"/>
              <a:cs typeface="DIN Round Offc"/>
            </a:endParaRPr>
          </a:p>
          <a:p>
            <a:pPr algn="ctr"/>
            <a:r>
              <a:rPr lang="nl-NL" sz="6600" dirty="0">
                <a:solidFill>
                  <a:srgbClr val="FFFFFF"/>
                </a:solidFill>
                <a:latin typeface="DIN Round Offc"/>
                <a:cs typeface="DIN Round Offc"/>
              </a:rPr>
              <a:t>KLIMAATVERANDERING</a:t>
            </a: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424" y="787061"/>
            <a:ext cx="2085975" cy="2076450"/>
          </a:xfrm>
          <a:prstGeom prst="rect">
            <a:avLst/>
          </a:prstGeom>
        </p:spPr>
      </p:pic>
    </p:spTree>
    <p:extLst>
      <p:ext uri="{BB962C8B-B14F-4D97-AF65-F5344CB8AC3E}">
        <p14:creationId xmlns:p14="http://schemas.microsoft.com/office/powerpoint/2010/main" val="4071411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reinier13a.jpg"/>
          <p:cNvPicPr>
            <a:picLocks noChangeAspect="1"/>
          </p:cNvPicPr>
          <p:nvPr/>
        </p:nvPicPr>
        <p:blipFill>
          <a:blip r:embed="rId2"/>
          <a:stretch>
            <a:fillRect/>
          </a:stretch>
        </p:blipFill>
        <p:spPr>
          <a:xfrm>
            <a:off x="0" y="-171400"/>
            <a:ext cx="12192000" cy="7043277"/>
          </a:xfrm>
          <a:prstGeom prst="rect">
            <a:avLst/>
          </a:prstGeom>
        </p:spPr>
      </p:pic>
      <p:pic>
        <p:nvPicPr>
          <p:cNvPr id="4" name="Picture 2" descr="https://insideclimatenews.org/sites/default/files/styles/colorbox_full/public/IncreasedSeaLevelsChart1058.png?itok=SQkfearE">
            <a:extLst>
              <a:ext uri="{FF2B5EF4-FFF2-40B4-BE49-F238E27FC236}">
                <a16:creationId xmlns:a16="http://schemas.microsoft.com/office/drawing/2014/main" id="{49E93F0D-29E1-461D-BF76-D79604436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861676"/>
            <a:ext cx="6624736" cy="516240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632" y="861675"/>
            <a:ext cx="6590953" cy="5162401"/>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8" y="-315416"/>
            <a:ext cx="12211398" cy="8130539"/>
          </a:xfrm>
          <a:prstGeom prst="rect">
            <a:avLst/>
          </a:prstGeom>
        </p:spPr>
      </p:pic>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7" name="Rechthoek 6"/>
          <p:cNvSpPr/>
          <p:nvPr/>
        </p:nvSpPr>
        <p:spPr>
          <a:xfrm>
            <a:off x="695399" y="336892"/>
            <a:ext cx="3515097"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DELTAWERKEN 2.0</a:t>
            </a:r>
          </a:p>
        </p:txBody>
      </p:sp>
      <p:pic>
        <p:nvPicPr>
          <p:cNvPr id="9" name="Picture 4" descr="http://www.deltawerken.com/modules/mediagallery/showmedia.php?id=1702&amp;language=nl&amp;stylepath=/home/deltawerken.com/public_html/styles/blau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400" y="927139"/>
            <a:ext cx="3528392" cy="282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swfwmd.state.fl.us/education/watersheds/alafia/photos/reservoi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105" y="3888139"/>
            <a:ext cx="3528392" cy="281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p:cNvSpPr txBox="1"/>
          <p:nvPr/>
        </p:nvSpPr>
        <p:spPr>
          <a:xfrm>
            <a:off x="6456040" y="-26606"/>
            <a:ext cx="5432577" cy="1107996"/>
          </a:xfrm>
          <a:prstGeom prst="rect">
            <a:avLst/>
          </a:prstGeom>
          <a:noFill/>
        </p:spPr>
        <p:txBody>
          <a:bodyPr wrap="none" rtlCol="0">
            <a:spAutoFit/>
          </a:bodyPr>
          <a:lstStyle/>
          <a:p>
            <a:r>
              <a:rPr lang="nl-NL" sz="6600" dirty="0">
                <a:solidFill>
                  <a:schemeClr val="bg1"/>
                </a:solidFill>
              </a:rPr>
              <a:t>AANPASSEN</a:t>
            </a:r>
          </a:p>
        </p:txBody>
      </p:sp>
    </p:spTree>
    <p:extLst>
      <p:ext uri="{BB962C8B-B14F-4D97-AF65-F5344CB8AC3E}">
        <p14:creationId xmlns:p14="http://schemas.microsoft.com/office/powerpoint/2010/main" val="1614221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reinier13a.jpg"/>
          <p:cNvPicPr>
            <a:picLocks noChangeAspect="1"/>
          </p:cNvPicPr>
          <p:nvPr/>
        </p:nvPicPr>
        <p:blipFill>
          <a:blip r:embed="rId2"/>
          <a:stretch>
            <a:fillRect/>
          </a:stretch>
        </p:blipFill>
        <p:spPr>
          <a:xfrm>
            <a:off x="0" y="-171400"/>
            <a:ext cx="12192000" cy="7043277"/>
          </a:xfrm>
          <a:prstGeom prst="rect">
            <a:avLst/>
          </a:prstGeom>
        </p:spPr>
      </p:pic>
      <p:pic>
        <p:nvPicPr>
          <p:cNvPr id="4" name="Picture 2" descr="https://insideclimatenews.org/sites/default/files/styles/colorbox_full/public/IncreasedSeaLevelsChart1058.png?itok=SQkfearE">
            <a:extLst>
              <a:ext uri="{FF2B5EF4-FFF2-40B4-BE49-F238E27FC236}">
                <a16:creationId xmlns:a16="http://schemas.microsoft.com/office/drawing/2014/main" id="{49E93F0D-29E1-461D-BF76-D79604436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861676"/>
            <a:ext cx="6624736" cy="516240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632" y="861675"/>
            <a:ext cx="6590953" cy="5162401"/>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8" y="-315416"/>
            <a:ext cx="12211398" cy="8130539"/>
          </a:xfrm>
          <a:prstGeom prst="rect">
            <a:avLst/>
          </a:prstGeom>
        </p:spPr>
      </p:pic>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7" name="Rechthoek 6"/>
          <p:cNvSpPr/>
          <p:nvPr/>
        </p:nvSpPr>
        <p:spPr>
          <a:xfrm>
            <a:off x="695399" y="336892"/>
            <a:ext cx="3515097"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DELTAWERKEN 2.0 regionaal</a:t>
            </a:r>
          </a:p>
        </p:txBody>
      </p:sp>
      <p:pic>
        <p:nvPicPr>
          <p:cNvPr id="10" name="Picture 2" descr="http://www.swfwmd.state.fl.us/education/watersheds/alafia/photos/reservoi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105" y="3888139"/>
            <a:ext cx="3528392" cy="281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p:cNvSpPr txBox="1"/>
          <p:nvPr/>
        </p:nvSpPr>
        <p:spPr>
          <a:xfrm>
            <a:off x="6456040" y="-26606"/>
            <a:ext cx="5432577" cy="1107996"/>
          </a:xfrm>
          <a:prstGeom prst="rect">
            <a:avLst/>
          </a:prstGeom>
          <a:noFill/>
        </p:spPr>
        <p:txBody>
          <a:bodyPr wrap="none" rtlCol="0">
            <a:spAutoFit/>
          </a:bodyPr>
          <a:lstStyle/>
          <a:p>
            <a:r>
              <a:rPr lang="nl-NL" sz="6600" dirty="0">
                <a:solidFill>
                  <a:schemeClr val="bg1"/>
                </a:solidFill>
              </a:rPr>
              <a:t>AANPASSEN</a:t>
            </a:r>
          </a:p>
        </p:txBody>
      </p:sp>
      <p:pic>
        <p:nvPicPr>
          <p:cNvPr id="3074" name="Picture 2" descr="Ruwenbos | Groenblauw Enschede">
            <a:extLst>
              <a:ext uri="{FF2B5EF4-FFF2-40B4-BE49-F238E27FC236}">
                <a16:creationId xmlns:a16="http://schemas.microsoft.com/office/drawing/2014/main" id="{44928D96-DBED-41EB-8894-78F212E9A3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399" y="866674"/>
            <a:ext cx="4214381" cy="28191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wentse wadi wereldwijd verspreid - Twents waternet">
            <a:extLst>
              <a:ext uri="{FF2B5EF4-FFF2-40B4-BE49-F238E27FC236}">
                <a16:creationId xmlns:a16="http://schemas.microsoft.com/office/drawing/2014/main" id="{525A94D7-6EB4-4966-8855-7E17E0D9CA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399" y="3860263"/>
            <a:ext cx="4204400" cy="2847065"/>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a:extLst>
              <a:ext uri="{FF2B5EF4-FFF2-40B4-BE49-F238E27FC236}">
                <a16:creationId xmlns:a16="http://schemas.microsoft.com/office/drawing/2014/main" id="{12ABB6AA-C227-49BA-8FA9-3D08C3A4EE65}"/>
              </a:ext>
            </a:extLst>
          </p:cNvPr>
          <p:cNvSpPr/>
          <p:nvPr/>
        </p:nvSpPr>
        <p:spPr>
          <a:xfrm>
            <a:off x="5159897" y="6305199"/>
            <a:ext cx="1296144"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ENSCHEDE</a:t>
            </a:r>
          </a:p>
        </p:txBody>
      </p:sp>
    </p:spTree>
    <p:extLst>
      <p:ext uri="{BB962C8B-B14F-4D97-AF65-F5344CB8AC3E}">
        <p14:creationId xmlns:p14="http://schemas.microsoft.com/office/powerpoint/2010/main" val="1053013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to: Blue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461" y="-1"/>
            <a:ext cx="13381462"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p:nvSpPr>
        <p:spPr>
          <a:xfrm>
            <a:off x="695399" y="336892"/>
            <a:ext cx="2448273" cy="381000"/>
          </a:xfrm>
          <a:prstGeom prst="rect">
            <a:avLst/>
          </a:prstGeom>
          <a:solidFill>
            <a:schemeClr val="bg2">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DRIJVENDE STAD</a:t>
            </a:r>
          </a:p>
        </p:txBody>
      </p:sp>
      <p:sp>
        <p:nvSpPr>
          <p:cNvPr id="8" name="Tekstvak 7"/>
          <p:cNvSpPr txBox="1"/>
          <p:nvPr/>
        </p:nvSpPr>
        <p:spPr>
          <a:xfrm>
            <a:off x="6384032" y="44624"/>
            <a:ext cx="5432577" cy="1107996"/>
          </a:xfrm>
          <a:prstGeom prst="rect">
            <a:avLst/>
          </a:prstGeom>
          <a:noFill/>
        </p:spPr>
        <p:txBody>
          <a:bodyPr wrap="none" rtlCol="0">
            <a:spAutoFit/>
          </a:bodyPr>
          <a:lstStyle/>
          <a:p>
            <a:r>
              <a:rPr lang="nl-NL" sz="6600" dirty="0">
                <a:solidFill>
                  <a:schemeClr val="bg1"/>
                </a:solidFill>
              </a:rPr>
              <a:t>AANPASSEN</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3257116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1271464" y="6028877"/>
            <a:ext cx="1296144" cy="381000"/>
          </a:xfrm>
          <a:prstGeom prst="rect">
            <a:avLst/>
          </a:prstGeom>
          <a:solidFill>
            <a:schemeClr val="bg2">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HITTE</a:t>
            </a:r>
          </a:p>
        </p:txBody>
      </p:sp>
      <p:sp>
        <p:nvSpPr>
          <p:cNvPr id="8" name="Tekstvak 7"/>
          <p:cNvSpPr txBox="1"/>
          <p:nvPr/>
        </p:nvSpPr>
        <p:spPr>
          <a:xfrm>
            <a:off x="6384032" y="44624"/>
            <a:ext cx="5432577" cy="1107996"/>
          </a:xfrm>
          <a:prstGeom prst="rect">
            <a:avLst/>
          </a:prstGeom>
          <a:noFill/>
        </p:spPr>
        <p:txBody>
          <a:bodyPr wrap="none" rtlCol="0">
            <a:spAutoFit/>
          </a:bodyPr>
          <a:lstStyle/>
          <a:p>
            <a:r>
              <a:rPr lang="nl-NL" sz="6600" dirty="0">
                <a:solidFill>
                  <a:schemeClr val="bg1"/>
                </a:solidFill>
              </a:rPr>
              <a:t>AANPASSEN</a:t>
            </a: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6146" name="Picture 2" descr="150 ideeën over HITTEGOLF | grappig, warm weer humor, zomerse humor">
            <a:extLst>
              <a:ext uri="{FF2B5EF4-FFF2-40B4-BE49-F238E27FC236}">
                <a16:creationId xmlns:a16="http://schemas.microsoft.com/office/drawing/2014/main" id="{4BA2354C-EC36-412A-B906-9E450B80DC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25188" y="1486445"/>
            <a:ext cx="6541623" cy="492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694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himawari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86360"/>
            <a:ext cx="6521450" cy="652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hthoek 7"/>
          <p:cNvSpPr/>
          <p:nvPr/>
        </p:nvSpPr>
        <p:spPr>
          <a:xfrm>
            <a:off x="-127676" y="2931820"/>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r>
              <a:rPr lang="nl-NL" sz="4500" dirty="0">
                <a:solidFill>
                  <a:srgbClr val="FFFFFF"/>
                </a:solidFill>
                <a:latin typeface="DIN Round Offc"/>
                <a:cs typeface="DIN Round Offc"/>
              </a:rPr>
              <a:t>DRIE MEGA MILIEU UITDAGINGEN</a:t>
            </a:r>
          </a:p>
          <a:p>
            <a:pPr algn="ctr"/>
            <a:endParaRPr lang="nl-NL" sz="4500" dirty="0">
              <a:solidFill>
                <a:srgbClr val="FFFFFF"/>
              </a:solidFill>
              <a:latin typeface="DIN Round Offc"/>
              <a:cs typeface="DIN Round Offc"/>
            </a:endParaRPr>
          </a:p>
          <a:p>
            <a:pPr algn="ctr"/>
            <a:endParaRPr lang="nl-NL" sz="4500" dirty="0">
              <a:solidFill>
                <a:srgbClr val="FFFFFF"/>
              </a:solidFill>
              <a:latin typeface="DIN Round Offc"/>
              <a:cs typeface="DIN Round Offc"/>
            </a:endParaRPr>
          </a:p>
          <a:p>
            <a:pPr algn="ctr"/>
            <a:endParaRPr lang="nl-NL" sz="6600" dirty="0">
              <a:solidFill>
                <a:srgbClr val="FFFFFF"/>
              </a:solidFill>
              <a:latin typeface="DIN Round Offc"/>
              <a:cs typeface="DIN Round Offc"/>
            </a:endParaRPr>
          </a:p>
        </p:txBody>
      </p:sp>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1269865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reinier13a.jpg"/>
          <p:cNvPicPr>
            <a:picLocks noChangeAspect="1"/>
          </p:cNvPicPr>
          <p:nvPr/>
        </p:nvPicPr>
        <p:blipFill>
          <a:blip r:embed="rId2"/>
          <a:stretch>
            <a:fillRect/>
          </a:stretch>
        </p:blipFill>
        <p:spPr>
          <a:xfrm>
            <a:off x="0" y="-171400"/>
            <a:ext cx="12192000" cy="7043277"/>
          </a:xfrm>
          <a:prstGeom prst="rect">
            <a:avLst/>
          </a:prstGeom>
        </p:spPr>
      </p:pic>
      <p:pic>
        <p:nvPicPr>
          <p:cNvPr id="4" name="Picture 2" descr="https://insideclimatenews.org/sites/default/files/styles/colorbox_full/public/IncreasedSeaLevelsChart1058.png?itok=SQkfearE">
            <a:extLst>
              <a:ext uri="{FF2B5EF4-FFF2-40B4-BE49-F238E27FC236}">
                <a16:creationId xmlns:a16="http://schemas.microsoft.com/office/drawing/2014/main" id="{49E93F0D-29E1-461D-BF76-D79604436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861676"/>
            <a:ext cx="6624736" cy="516240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632" y="861675"/>
            <a:ext cx="6590953" cy="5162401"/>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8" y="-315416"/>
            <a:ext cx="12211398" cy="8130539"/>
          </a:xfrm>
          <a:prstGeom prst="rect">
            <a:avLst/>
          </a:prstGeom>
        </p:spPr>
      </p:pic>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8" name="Rechthoek 7"/>
          <p:cNvSpPr/>
          <p:nvPr/>
        </p:nvSpPr>
        <p:spPr>
          <a:xfrm>
            <a:off x="1585891" y="4005064"/>
            <a:ext cx="8986434" cy="923330"/>
          </a:xfrm>
          <a:prstGeom prst="rect">
            <a:avLst/>
          </a:prstGeom>
        </p:spPr>
        <p:txBody>
          <a:bodyPr wrap="none">
            <a:spAutoFit/>
          </a:bodyPr>
          <a:lstStyle/>
          <a:p>
            <a:pPr algn="ctr"/>
            <a:r>
              <a:rPr lang="nl-NL" sz="5400" dirty="0">
                <a:solidFill>
                  <a:schemeClr val="bg1"/>
                </a:solidFill>
                <a:latin typeface="DIN Round Offc"/>
                <a:cs typeface="DIN Round Offc"/>
              </a:rPr>
              <a:t>‘KUNNEN WE HET TIJ KEREN ?’</a:t>
            </a:r>
            <a:r>
              <a:rPr lang="nl-NL" b="0" dirty="0">
                <a:solidFill>
                  <a:srgbClr val="045C00"/>
                </a:solidFill>
                <a:latin typeface="DIN Round Offc"/>
                <a:cs typeface="DIN Round Offc"/>
              </a:rPr>
              <a:t>’</a:t>
            </a:r>
          </a:p>
        </p:txBody>
      </p:sp>
    </p:spTree>
    <p:extLst>
      <p:ext uri="{BB962C8B-B14F-4D97-AF65-F5344CB8AC3E}">
        <p14:creationId xmlns:p14="http://schemas.microsoft.com/office/powerpoint/2010/main" val="2535582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8" name="Text Box 14"/>
          <p:cNvSpPr txBox="1">
            <a:spLocks noChangeArrowheads="1"/>
          </p:cNvSpPr>
          <p:nvPr/>
        </p:nvSpPr>
        <p:spPr bwMode="auto">
          <a:xfrm>
            <a:off x="3627438" y="59674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20000"/>
              <a:buFont typeface="Symbol" panose="05050102010706020507" pitchFamily="18" charset="2"/>
              <a:buChar char="·"/>
              <a:defRPr sz="3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nl-NL" altLang="nl-NL" sz="2400"/>
          </a:p>
        </p:txBody>
      </p:sp>
      <p:pic>
        <p:nvPicPr>
          <p:cNvPr id="17" name="Afbeelding 16" descr="reinier20.jpg"/>
          <p:cNvPicPr>
            <a:picLocks noChangeAspect="1"/>
          </p:cNvPicPr>
          <p:nvPr/>
        </p:nvPicPr>
        <p:blipFill>
          <a:blip r:embed="rId2"/>
          <a:stretch>
            <a:fillRect/>
          </a:stretch>
        </p:blipFill>
        <p:spPr>
          <a:xfrm>
            <a:off x="0" y="0"/>
            <a:ext cx="12192000" cy="6858000"/>
          </a:xfrm>
          <a:prstGeom prst="rect">
            <a:avLst/>
          </a:prstGeom>
        </p:spPr>
      </p:pic>
      <p:sp>
        <p:nvSpPr>
          <p:cNvPr id="18" name="Rechthoek 17"/>
          <p:cNvSpPr/>
          <p:nvPr/>
        </p:nvSpPr>
        <p:spPr>
          <a:xfrm>
            <a:off x="0" y="301552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r>
              <a:rPr lang="nl-NL" sz="4500" dirty="0">
                <a:solidFill>
                  <a:srgbClr val="FFFFFF"/>
                </a:solidFill>
                <a:latin typeface="DIN Round Offc"/>
                <a:cs typeface="DIN Round Offc"/>
              </a:rPr>
              <a:t>YES WE CAN</a:t>
            </a:r>
          </a:p>
        </p:txBody>
      </p:sp>
      <p:sp>
        <p:nvSpPr>
          <p:cNvPr id="19" name="Rechthoek 18"/>
          <p:cNvSpPr/>
          <p:nvPr/>
        </p:nvSpPr>
        <p:spPr>
          <a:xfrm>
            <a:off x="0" y="3520440"/>
            <a:ext cx="12192000" cy="822960"/>
          </a:xfrm>
          <a:prstGeom prst="rect">
            <a:avLst/>
          </a:prstGeom>
          <a:noFill/>
          <a:ln>
            <a:noFill/>
          </a:ln>
          <a:effectLst>
            <a:outerShdw blurRad="63500" dir="2700000" algn="tl" rotWithShape="0">
              <a:srgbClr val="000000">
                <a:alpha val="54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r>
              <a:rPr lang="nl-NL" sz="2500" b="0" dirty="0">
                <a:solidFill>
                  <a:schemeClr val="tx1"/>
                </a:solidFill>
                <a:latin typeface="DIN Round Offc"/>
                <a:cs typeface="DIN Round Offc"/>
              </a:rPr>
              <a:t>5 PEILERS ONDER DUURZAAM BELEID</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597" y="1260835"/>
            <a:ext cx="8348806" cy="4744591"/>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 y="0"/>
            <a:ext cx="12193326" cy="6971534"/>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379760646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8" name="Text Box 14"/>
          <p:cNvSpPr txBox="1">
            <a:spLocks noChangeArrowheads="1"/>
          </p:cNvSpPr>
          <p:nvPr/>
        </p:nvSpPr>
        <p:spPr bwMode="auto">
          <a:xfrm>
            <a:off x="3627438" y="59674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20000"/>
              <a:buFont typeface="Symbol" panose="05050102010706020507" pitchFamily="18" charset="2"/>
              <a:buChar char="·"/>
              <a:defRPr sz="3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nl-NL" altLang="nl-NL" sz="2400"/>
          </a:p>
        </p:txBody>
      </p:sp>
      <p:sp>
        <p:nvSpPr>
          <p:cNvPr id="18" name="Rechthoek 17"/>
          <p:cNvSpPr/>
          <p:nvPr/>
        </p:nvSpPr>
        <p:spPr>
          <a:xfrm>
            <a:off x="0" y="301552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r>
              <a:rPr lang="nl-NL" sz="4500" dirty="0">
                <a:solidFill>
                  <a:srgbClr val="FFFFFF"/>
                </a:solidFill>
                <a:latin typeface="DIN Round Offc"/>
                <a:cs typeface="DIN Round Offc"/>
              </a:rPr>
              <a:t>YES WE CAN</a:t>
            </a:r>
          </a:p>
        </p:txBody>
      </p:sp>
      <p:sp>
        <p:nvSpPr>
          <p:cNvPr id="19" name="Rechthoek 18"/>
          <p:cNvSpPr/>
          <p:nvPr/>
        </p:nvSpPr>
        <p:spPr>
          <a:xfrm>
            <a:off x="0" y="3520440"/>
            <a:ext cx="12192000" cy="822960"/>
          </a:xfrm>
          <a:prstGeom prst="rect">
            <a:avLst/>
          </a:prstGeom>
          <a:noFill/>
          <a:ln>
            <a:noFill/>
          </a:ln>
          <a:effectLst>
            <a:outerShdw blurRad="63500" dir="2700000" algn="tl" rotWithShape="0">
              <a:srgbClr val="000000">
                <a:alpha val="54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r>
              <a:rPr lang="nl-NL" sz="2500" b="0" dirty="0">
                <a:solidFill>
                  <a:schemeClr val="tx1"/>
                </a:solidFill>
                <a:latin typeface="DIN Round Offc"/>
                <a:cs typeface="DIN Round Offc"/>
              </a:rPr>
              <a:t>5 PEILERS ONDER DUURZAAM BELEID</a:t>
            </a: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9" name="Rechthoek 8"/>
          <p:cNvSpPr/>
          <p:nvPr/>
        </p:nvSpPr>
        <p:spPr>
          <a:xfrm>
            <a:off x="1885332" y="6048599"/>
            <a:ext cx="8184153"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EMISSIE SCENARIO’S EN GEVOLGEN TEMPERATUURSTIJGING</a:t>
            </a:r>
          </a:p>
        </p:txBody>
      </p:sp>
      <p:pic>
        <p:nvPicPr>
          <p:cNvPr id="1026" name="Picture 2" descr="https://www.carbonbrief.org/wp-content/uploads/2018/04/SSPs_w1.9-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676" y="523528"/>
            <a:ext cx="8173809" cy="544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00054"/>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8" name="Text Box 14"/>
          <p:cNvSpPr txBox="1">
            <a:spLocks noChangeArrowheads="1"/>
          </p:cNvSpPr>
          <p:nvPr/>
        </p:nvSpPr>
        <p:spPr bwMode="auto">
          <a:xfrm>
            <a:off x="3627438" y="59674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20000"/>
              <a:buFont typeface="Symbol" panose="05050102010706020507" pitchFamily="18" charset="2"/>
              <a:buChar char="·"/>
              <a:defRPr sz="3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nl-NL" altLang="nl-NL" sz="2400"/>
          </a:p>
        </p:txBody>
      </p:sp>
      <p:sp>
        <p:nvSpPr>
          <p:cNvPr id="18" name="Rechthoek 17"/>
          <p:cNvSpPr/>
          <p:nvPr/>
        </p:nvSpPr>
        <p:spPr>
          <a:xfrm>
            <a:off x="0" y="301552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r>
              <a:rPr lang="nl-NL" sz="4500" dirty="0">
                <a:solidFill>
                  <a:srgbClr val="FFFFFF"/>
                </a:solidFill>
                <a:latin typeface="DIN Round Offc"/>
                <a:cs typeface="DIN Round Offc"/>
              </a:rPr>
              <a:t>YES WE CAN</a:t>
            </a:r>
          </a:p>
        </p:txBody>
      </p:sp>
      <p:sp>
        <p:nvSpPr>
          <p:cNvPr id="19" name="Rechthoek 18"/>
          <p:cNvSpPr/>
          <p:nvPr/>
        </p:nvSpPr>
        <p:spPr>
          <a:xfrm>
            <a:off x="0" y="3520440"/>
            <a:ext cx="12192000" cy="822960"/>
          </a:xfrm>
          <a:prstGeom prst="rect">
            <a:avLst/>
          </a:prstGeom>
          <a:noFill/>
          <a:ln>
            <a:noFill/>
          </a:ln>
          <a:effectLst>
            <a:outerShdw blurRad="63500" dir="2700000" algn="tl" rotWithShape="0">
              <a:srgbClr val="000000">
                <a:alpha val="54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r>
              <a:rPr lang="nl-NL" sz="2500" b="0" dirty="0">
                <a:solidFill>
                  <a:schemeClr val="tx1"/>
                </a:solidFill>
                <a:latin typeface="DIN Round Offc"/>
                <a:cs typeface="DIN Round Offc"/>
              </a:rPr>
              <a:t>5 PEILERS ONDER DUURZAAM BELEID</a:t>
            </a: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9" name="Rechthoek 8"/>
          <p:cNvSpPr/>
          <p:nvPr/>
        </p:nvSpPr>
        <p:spPr>
          <a:xfrm>
            <a:off x="1885332" y="6048599"/>
            <a:ext cx="8184153" cy="381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EMISSIE SCENARIO’S EN GEVOLGEN TEMPERATUURSTIJGING</a:t>
            </a:r>
          </a:p>
        </p:txBody>
      </p:sp>
      <p:pic>
        <p:nvPicPr>
          <p:cNvPr id="1026" name="Picture 2" descr="https://www.carbonbrief.org/wp-content/uploads/2018/04/SSPs_w1.9-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676" y="523528"/>
            <a:ext cx="8173809" cy="5443885"/>
          </a:xfrm>
          <a:prstGeom prst="rect">
            <a:avLst/>
          </a:prstGeom>
          <a:noFill/>
          <a:extLst>
            <a:ext uri="{909E8E84-426E-40DD-AFC4-6F175D3DCCD1}">
              <a14:hiddenFill xmlns:a14="http://schemas.microsoft.com/office/drawing/2010/main">
                <a:solidFill>
                  <a:srgbClr val="FFFFFF"/>
                </a:solidFill>
              </a14:hiddenFill>
            </a:ext>
          </a:extLst>
        </p:spPr>
      </p:pic>
      <p:sp>
        <p:nvSpPr>
          <p:cNvPr id="2" name="Ovaal 1"/>
          <p:cNvSpPr/>
          <p:nvPr/>
        </p:nvSpPr>
        <p:spPr>
          <a:xfrm>
            <a:off x="4223792" y="4581128"/>
            <a:ext cx="2448272" cy="432048"/>
          </a:xfrm>
          <a:prstGeom prst="ellipse">
            <a:avLst/>
          </a:prstGeom>
          <a:solidFill>
            <a:srgbClr val="045C00">
              <a:alpha val="30196"/>
            </a:srgbClr>
          </a:solidFill>
          <a:ln>
            <a:solidFill>
              <a:srgbClr val="045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98839784"/>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8" name="Text Box 14"/>
          <p:cNvSpPr txBox="1">
            <a:spLocks noChangeArrowheads="1"/>
          </p:cNvSpPr>
          <p:nvPr/>
        </p:nvSpPr>
        <p:spPr bwMode="auto">
          <a:xfrm>
            <a:off x="3627438" y="59674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20000"/>
              <a:buFont typeface="Symbol" panose="05050102010706020507" pitchFamily="18" charset="2"/>
              <a:buChar char="·"/>
              <a:defRPr sz="3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nl-NL" altLang="nl-NL" sz="2400"/>
          </a:p>
        </p:txBody>
      </p:sp>
      <p:pic>
        <p:nvPicPr>
          <p:cNvPr id="17" name="Afbeelding 16" descr="reinier20.jpg"/>
          <p:cNvPicPr>
            <a:picLocks noChangeAspect="1"/>
          </p:cNvPicPr>
          <p:nvPr/>
        </p:nvPicPr>
        <p:blipFill>
          <a:blip r:embed="rId2"/>
          <a:stretch>
            <a:fillRect/>
          </a:stretch>
        </p:blipFill>
        <p:spPr>
          <a:xfrm>
            <a:off x="0" y="-175901"/>
            <a:ext cx="12504712" cy="7033901"/>
          </a:xfrm>
          <a:prstGeom prst="rect">
            <a:avLst/>
          </a:prstGeom>
        </p:spPr>
      </p:pic>
      <p:sp>
        <p:nvSpPr>
          <p:cNvPr id="18" name="Rechthoek 17"/>
          <p:cNvSpPr/>
          <p:nvPr/>
        </p:nvSpPr>
        <p:spPr>
          <a:xfrm>
            <a:off x="0" y="3015528"/>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r>
              <a:rPr lang="nl-NL" sz="4500" dirty="0">
                <a:solidFill>
                  <a:srgbClr val="FFFFFF"/>
                </a:solidFill>
                <a:latin typeface="DIN Round Offc"/>
                <a:cs typeface="DIN Round Offc"/>
              </a:rPr>
              <a:t>DE PRAKTIJK</a:t>
            </a:r>
          </a:p>
        </p:txBody>
      </p:sp>
      <p:sp>
        <p:nvSpPr>
          <p:cNvPr id="19" name="Rechthoek 18"/>
          <p:cNvSpPr/>
          <p:nvPr/>
        </p:nvSpPr>
        <p:spPr>
          <a:xfrm>
            <a:off x="0" y="3520440"/>
            <a:ext cx="12192000" cy="822960"/>
          </a:xfrm>
          <a:prstGeom prst="rect">
            <a:avLst/>
          </a:prstGeom>
          <a:noFill/>
          <a:ln>
            <a:noFill/>
          </a:ln>
          <a:effectLst>
            <a:outerShdw blurRad="63500" dir="2700000" algn="tl" rotWithShape="0">
              <a:srgbClr val="000000">
                <a:alpha val="54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r>
              <a:rPr lang="nl-NL" sz="2500" dirty="0">
                <a:solidFill>
                  <a:schemeClr val="tx1"/>
                </a:solidFill>
                <a:latin typeface="DIN Round Offc"/>
                <a:cs typeface="DIN Round Offc"/>
              </a:rPr>
              <a:t>5 PIJLERS ONDER DUURZAAM BELEID</a:t>
            </a:r>
          </a:p>
        </p:txBody>
      </p:sp>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72" y="6410692"/>
            <a:ext cx="1559496" cy="444401"/>
          </a:xfrm>
          <a:prstGeom prst="rect">
            <a:avLst/>
          </a:prstGeom>
        </p:spPr>
      </p:pic>
    </p:spTree>
    <p:extLst>
      <p:ext uri="{BB962C8B-B14F-4D97-AF65-F5344CB8AC3E}">
        <p14:creationId xmlns:p14="http://schemas.microsoft.com/office/powerpoint/2010/main" val="2664710999"/>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ze groep mensen kocht een eigen natuurgebied vlakbij Wageningen -  hetkanWEL">
            <a:extLst>
              <a:ext uri="{FF2B5EF4-FFF2-40B4-BE49-F238E27FC236}">
                <a16:creationId xmlns:a16="http://schemas.microsoft.com/office/drawing/2014/main" id="{3F0E561F-8CBB-4F66-8855-758E8EDAA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392"/>
            <a:ext cx="13914784" cy="695739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8" name="Rechthoek 7"/>
          <p:cNvSpPr/>
          <p:nvPr/>
        </p:nvSpPr>
        <p:spPr>
          <a:xfrm>
            <a:off x="2683823" y="3861048"/>
            <a:ext cx="7457875" cy="923330"/>
          </a:xfrm>
          <a:prstGeom prst="rect">
            <a:avLst/>
          </a:prstGeom>
        </p:spPr>
        <p:txBody>
          <a:bodyPr wrap="none">
            <a:spAutoFit/>
          </a:bodyPr>
          <a:lstStyle/>
          <a:p>
            <a:pPr algn="ctr"/>
            <a:r>
              <a:rPr lang="nl-NL" sz="5400" dirty="0">
                <a:solidFill>
                  <a:schemeClr val="bg1"/>
                </a:solidFill>
                <a:latin typeface="DIN Round Offc"/>
                <a:cs typeface="DIN Round Offc"/>
              </a:rPr>
              <a:t>1. MEER NATUUR EN BOS</a:t>
            </a:r>
            <a:endParaRPr lang="nl-NL" b="0" dirty="0">
              <a:solidFill>
                <a:srgbClr val="045C00"/>
              </a:solidFill>
              <a:latin typeface="DIN Round Offc"/>
              <a:cs typeface="DIN Round Offc"/>
            </a:endParaRPr>
          </a:p>
        </p:txBody>
      </p:sp>
    </p:spTree>
    <p:extLst>
      <p:ext uri="{BB962C8B-B14F-4D97-AF65-F5344CB8AC3E}">
        <p14:creationId xmlns:p14="http://schemas.microsoft.com/office/powerpoint/2010/main" val="1009491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Text Box 6"/>
          <p:cNvSpPr txBox="1">
            <a:spLocks noChangeArrowheads="1"/>
          </p:cNvSpPr>
          <p:nvPr/>
        </p:nvSpPr>
        <p:spPr bwMode="auto">
          <a:xfrm>
            <a:off x="7680325" y="62372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nl-NL" sz="2000" b="0">
              <a:ea typeface="ＭＳ Ｐゴシック" panose="020B0600070205080204" pitchFamily="34" charset="-128"/>
            </a:endParaRPr>
          </a:p>
        </p:txBody>
      </p:sp>
      <p:sp>
        <p:nvSpPr>
          <p:cNvPr id="113670" name="Text Box 11"/>
          <p:cNvSpPr txBox="1">
            <a:spLocks noChangeArrowheads="1"/>
          </p:cNvSpPr>
          <p:nvPr/>
        </p:nvSpPr>
        <p:spPr bwMode="auto">
          <a:xfrm>
            <a:off x="6456363" y="5589588"/>
            <a:ext cx="184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nl-NL" altLang="nl-NL" sz="2800">
              <a:ea typeface="ＭＳ Ｐゴシック" panose="020B0600070205080204" pitchFamily="34" charset="-128"/>
            </a:endParaRPr>
          </a:p>
        </p:txBody>
      </p:sp>
      <p:sp>
        <p:nvSpPr>
          <p:cNvPr id="113671" name="Text Box 11"/>
          <p:cNvSpPr txBox="1">
            <a:spLocks noChangeArrowheads="1"/>
          </p:cNvSpPr>
          <p:nvPr/>
        </p:nvSpPr>
        <p:spPr bwMode="auto">
          <a:xfrm>
            <a:off x="3987800" y="207963"/>
            <a:ext cx="11192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400" dirty="0">
                <a:solidFill>
                  <a:schemeClr val="bg1"/>
                </a:solidFill>
              </a:rPr>
              <a:t>           </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72" y="6410692"/>
            <a:ext cx="1559496" cy="444401"/>
          </a:xfrm>
          <a:prstGeom prst="rect">
            <a:avLst/>
          </a:prstGeom>
        </p:spPr>
      </p:pic>
      <p:pic>
        <p:nvPicPr>
          <p:cNvPr id="5122" name="Picture 2" descr="Bomen | Gemeente Huizen">
            <a:extLst>
              <a:ext uri="{FF2B5EF4-FFF2-40B4-BE49-F238E27FC236}">
                <a16:creationId xmlns:a16="http://schemas.microsoft.com/office/drawing/2014/main" id="{604E5D0A-65EB-4E71-889B-6825F26D5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72" y="0"/>
            <a:ext cx="4848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160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Text Box 6"/>
          <p:cNvSpPr txBox="1">
            <a:spLocks noChangeArrowheads="1"/>
          </p:cNvSpPr>
          <p:nvPr/>
        </p:nvSpPr>
        <p:spPr bwMode="auto">
          <a:xfrm>
            <a:off x="7680325" y="62372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nl-NL" sz="2000" b="0">
              <a:ea typeface="ＭＳ Ｐゴシック" panose="020B0600070205080204" pitchFamily="34" charset="-128"/>
            </a:endParaRPr>
          </a:p>
        </p:txBody>
      </p:sp>
      <p:sp>
        <p:nvSpPr>
          <p:cNvPr id="113670" name="Text Box 11"/>
          <p:cNvSpPr txBox="1">
            <a:spLocks noChangeArrowheads="1"/>
          </p:cNvSpPr>
          <p:nvPr/>
        </p:nvSpPr>
        <p:spPr bwMode="auto">
          <a:xfrm>
            <a:off x="6456363" y="5589588"/>
            <a:ext cx="184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nl-NL" altLang="nl-NL" sz="2800">
              <a:ea typeface="ＭＳ Ｐゴシック" panose="020B0600070205080204" pitchFamily="34" charset="-128"/>
            </a:endParaRPr>
          </a:p>
        </p:txBody>
      </p:sp>
      <p:sp>
        <p:nvSpPr>
          <p:cNvPr id="113671" name="Text Box 11"/>
          <p:cNvSpPr txBox="1">
            <a:spLocks noChangeArrowheads="1"/>
          </p:cNvSpPr>
          <p:nvPr/>
        </p:nvSpPr>
        <p:spPr bwMode="auto">
          <a:xfrm>
            <a:off x="3987800" y="207963"/>
            <a:ext cx="11192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400" dirty="0">
                <a:solidFill>
                  <a:schemeClr val="bg1"/>
                </a:solidFill>
              </a:rPr>
              <a:t>           </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72" y="6410692"/>
            <a:ext cx="1559496" cy="444401"/>
          </a:xfrm>
          <a:prstGeom prst="rect">
            <a:avLst/>
          </a:prstGeom>
        </p:spPr>
      </p:pic>
      <p:pic>
        <p:nvPicPr>
          <p:cNvPr id="5122" name="Picture 2" descr="Bomen | Gemeente Huizen">
            <a:extLst>
              <a:ext uri="{FF2B5EF4-FFF2-40B4-BE49-F238E27FC236}">
                <a16:creationId xmlns:a16="http://schemas.microsoft.com/office/drawing/2014/main" id="{604E5D0A-65EB-4E71-889B-6825F26D5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72" y="0"/>
            <a:ext cx="4848225"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rafiek 3">
            <a:extLst>
              <a:ext uri="{FF2B5EF4-FFF2-40B4-BE49-F238E27FC236}">
                <a16:creationId xmlns:a16="http://schemas.microsoft.com/office/drawing/2014/main" id="{E380597D-45EF-4D91-9479-E849BE149353}"/>
              </a:ext>
            </a:extLst>
          </p:cNvPr>
          <p:cNvGraphicFramePr/>
          <p:nvPr/>
        </p:nvGraphicFramePr>
        <p:xfrm>
          <a:off x="721838" y="710830"/>
          <a:ext cx="3572400" cy="22283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fiek 10">
            <a:extLst>
              <a:ext uri="{FF2B5EF4-FFF2-40B4-BE49-F238E27FC236}">
                <a16:creationId xmlns:a16="http://schemas.microsoft.com/office/drawing/2014/main" id="{2C822397-32CE-456D-BC59-1F193BCEB906}"/>
              </a:ext>
            </a:extLst>
          </p:cNvPr>
          <p:cNvGraphicFramePr/>
          <p:nvPr/>
        </p:nvGraphicFramePr>
        <p:xfrm>
          <a:off x="637392" y="3658630"/>
          <a:ext cx="3572400" cy="2228345"/>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hthoek 11">
            <a:extLst>
              <a:ext uri="{FF2B5EF4-FFF2-40B4-BE49-F238E27FC236}">
                <a16:creationId xmlns:a16="http://schemas.microsoft.com/office/drawing/2014/main" id="{3B7798D9-F11C-4A76-8F34-267C180D6FCD}"/>
              </a:ext>
            </a:extLst>
          </p:cNvPr>
          <p:cNvSpPr/>
          <p:nvPr/>
        </p:nvSpPr>
        <p:spPr>
          <a:xfrm>
            <a:off x="263352" y="2786774"/>
            <a:ext cx="4320480" cy="786241"/>
          </a:xfrm>
          <a:prstGeom prst="rect">
            <a:avLst/>
          </a:prstGeom>
          <a:solidFill>
            <a:schemeClr val="bg2">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EUROPEES BOS COMPENSEERT 10% VAN JAARLIJKSE CO2 EMISSIE VAN EUROPA </a:t>
            </a:r>
          </a:p>
        </p:txBody>
      </p:sp>
      <p:sp>
        <p:nvSpPr>
          <p:cNvPr id="13" name="Rechthoek 12">
            <a:extLst>
              <a:ext uri="{FF2B5EF4-FFF2-40B4-BE49-F238E27FC236}">
                <a16:creationId xmlns:a16="http://schemas.microsoft.com/office/drawing/2014/main" id="{5F552742-B01F-4A95-9338-5114725204BB}"/>
              </a:ext>
            </a:extLst>
          </p:cNvPr>
          <p:cNvSpPr/>
          <p:nvPr/>
        </p:nvSpPr>
        <p:spPr>
          <a:xfrm>
            <a:off x="253445" y="5886975"/>
            <a:ext cx="4320480" cy="786241"/>
          </a:xfrm>
          <a:prstGeom prst="rect">
            <a:avLst/>
          </a:prstGeom>
          <a:solidFill>
            <a:schemeClr val="bg2">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EUROPEES BOS KAN TOT 20-25% VAN JAARLIJKSE CO2 EMISSIE VAN EUROPA  COMPENSEREN BIJ ACTIEF BOS BELEID</a:t>
            </a:r>
          </a:p>
        </p:txBody>
      </p:sp>
    </p:spTree>
    <p:extLst>
      <p:ext uri="{BB962C8B-B14F-4D97-AF65-F5344CB8AC3E}">
        <p14:creationId xmlns:p14="http://schemas.microsoft.com/office/powerpoint/2010/main" val="341182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3" name="Afbeelding 2"/>
          <p:cNvPicPr>
            <a:picLocks noChangeAspect="1"/>
          </p:cNvPicPr>
          <p:nvPr/>
        </p:nvPicPr>
        <p:blipFill>
          <a:blip r:embed="rId3"/>
          <a:stretch>
            <a:fillRect/>
          </a:stretch>
        </p:blipFill>
        <p:spPr>
          <a:xfrm>
            <a:off x="1775520" y="482347"/>
            <a:ext cx="8610351" cy="5956032"/>
          </a:xfrm>
          <a:prstGeom prst="rect">
            <a:avLst/>
          </a:prstGeom>
        </p:spPr>
      </p:pic>
      <p:pic>
        <p:nvPicPr>
          <p:cNvPr id="5" name="Picture 2" descr="https://daf9627eib4jq.cloudfront.net/app/uploads/2017/01/kantoorgebouw-in-eindhoven-door-willemsenu-0-560x3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0" y="482347"/>
            <a:ext cx="8615709" cy="5990699"/>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p:cNvSpPr/>
          <p:nvPr/>
        </p:nvSpPr>
        <p:spPr>
          <a:xfrm>
            <a:off x="1847528" y="548680"/>
            <a:ext cx="2952328" cy="3810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bg1"/>
                </a:solidFill>
                <a:latin typeface="DIN Round Offc"/>
                <a:cs typeface="DIN Round Offc"/>
              </a:rPr>
              <a:t>BIOBASED BOUWEN: HOUT</a:t>
            </a:r>
          </a:p>
        </p:txBody>
      </p:sp>
    </p:spTree>
    <p:extLst>
      <p:ext uri="{BB962C8B-B14F-4D97-AF65-F5344CB8AC3E}">
        <p14:creationId xmlns:p14="http://schemas.microsoft.com/office/powerpoint/2010/main" val="2376420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assiefhuismarkt.nl/custom/page_block/1754_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83404" y="-6233750"/>
            <a:ext cx="524757" cy="3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6" name="Rechthoek 5"/>
          <p:cNvSpPr/>
          <p:nvPr/>
        </p:nvSpPr>
        <p:spPr>
          <a:xfrm>
            <a:off x="623392" y="260648"/>
            <a:ext cx="3384376" cy="648072"/>
          </a:xfrm>
          <a:prstGeom prst="rect">
            <a:avLst/>
          </a:prstGeom>
          <a:solidFill>
            <a:schemeClr val="bg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400" dirty="0">
                <a:solidFill>
                  <a:schemeClr val="bg1"/>
                </a:solidFill>
                <a:latin typeface="DIN Round Offc"/>
                <a:cs typeface="DIN Round Offc"/>
              </a:rPr>
              <a:t>BOUWEN MET HOUT</a:t>
            </a:r>
          </a:p>
        </p:txBody>
      </p:sp>
      <p:pic>
        <p:nvPicPr>
          <p:cNvPr id="1026" name="Picture 2" descr="Systimber | Voordelen van wonen &amp;amp; bouwen met massief hout">
            <a:extLst>
              <a:ext uri="{FF2B5EF4-FFF2-40B4-BE49-F238E27FC236}">
                <a16:creationId xmlns:a16="http://schemas.microsoft.com/office/drawing/2014/main" id="{BCE0D36E-9BFB-41DE-B835-38D2B0CE6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99" y="1268760"/>
            <a:ext cx="5715000" cy="37338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770A0B98-9F4C-458E-A06C-990F5843E0DE}"/>
              </a:ext>
            </a:extLst>
          </p:cNvPr>
          <p:cNvSpPr/>
          <p:nvPr/>
        </p:nvSpPr>
        <p:spPr>
          <a:xfrm>
            <a:off x="6600056" y="1268760"/>
            <a:ext cx="5184576" cy="381000"/>
          </a:xfrm>
          <a:prstGeom prst="rect">
            <a:avLst/>
          </a:prstGeom>
          <a:solidFill>
            <a:schemeClr val="bg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bg1"/>
                </a:solidFill>
                <a:latin typeface="DIN Round Offc"/>
                <a:cs typeface="DIN Round Offc"/>
              </a:rPr>
              <a:t>ENKELE CIJFERS M.B.T. HOUTBOUW</a:t>
            </a:r>
          </a:p>
        </p:txBody>
      </p:sp>
      <p:sp>
        <p:nvSpPr>
          <p:cNvPr id="2" name="Kubus 1">
            <a:extLst>
              <a:ext uri="{FF2B5EF4-FFF2-40B4-BE49-F238E27FC236}">
                <a16:creationId xmlns:a16="http://schemas.microsoft.com/office/drawing/2014/main" id="{ADC7C839-6145-4AAD-8F87-9E970D66FB52}"/>
              </a:ext>
            </a:extLst>
          </p:cNvPr>
          <p:cNvSpPr/>
          <p:nvPr/>
        </p:nvSpPr>
        <p:spPr>
          <a:xfrm>
            <a:off x="6600056" y="1880828"/>
            <a:ext cx="576064" cy="550540"/>
          </a:xfrm>
          <a:prstGeom prst="cube">
            <a:avLst/>
          </a:prstGeom>
          <a:solidFill>
            <a:srgbClr val="C0663E"/>
          </a:solidFill>
          <a:ln>
            <a:solidFill>
              <a:srgbClr val="723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934A7141-42DA-46CB-97F8-59732504D1AB}"/>
              </a:ext>
            </a:extLst>
          </p:cNvPr>
          <p:cNvSpPr txBox="1"/>
          <p:nvPr/>
        </p:nvSpPr>
        <p:spPr>
          <a:xfrm>
            <a:off x="7608168" y="1971432"/>
            <a:ext cx="4104456" cy="369332"/>
          </a:xfrm>
          <a:prstGeom prst="rect">
            <a:avLst/>
          </a:prstGeom>
          <a:noFill/>
        </p:spPr>
        <p:txBody>
          <a:bodyPr wrap="square" rtlCol="0">
            <a:spAutoFit/>
          </a:bodyPr>
          <a:lstStyle/>
          <a:p>
            <a:r>
              <a:rPr lang="nl-NL" dirty="0">
                <a:solidFill>
                  <a:schemeClr val="bg1"/>
                </a:solidFill>
              </a:rPr>
              <a:t>1  M3 HOUT = 1 TON CO2 OPSLAG </a:t>
            </a:r>
          </a:p>
        </p:txBody>
      </p:sp>
      <p:sp>
        <p:nvSpPr>
          <p:cNvPr id="14" name="Kubus 13">
            <a:extLst>
              <a:ext uri="{FF2B5EF4-FFF2-40B4-BE49-F238E27FC236}">
                <a16:creationId xmlns:a16="http://schemas.microsoft.com/office/drawing/2014/main" id="{AA509161-D45B-4E19-A26E-D86A23FD329A}"/>
              </a:ext>
            </a:extLst>
          </p:cNvPr>
          <p:cNvSpPr/>
          <p:nvPr/>
        </p:nvSpPr>
        <p:spPr>
          <a:xfrm>
            <a:off x="6623578" y="2590159"/>
            <a:ext cx="576064" cy="550540"/>
          </a:xfrm>
          <a:prstGeom prst="cube">
            <a:avLst/>
          </a:prstGeom>
          <a:solidFill>
            <a:srgbClr val="C0663E"/>
          </a:solidFill>
          <a:ln>
            <a:solidFill>
              <a:srgbClr val="723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5699DB7A-A8D6-49C3-9F97-7EB83B4B31B4}"/>
              </a:ext>
            </a:extLst>
          </p:cNvPr>
          <p:cNvSpPr txBox="1"/>
          <p:nvPr/>
        </p:nvSpPr>
        <p:spPr>
          <a:xfrm>
            <a:off x="7621557" y="2512420"/>
            <a:ext cx="4104456" cy="923330"/>
          </a:xfrm>
          <a:prstGeom prst="rect">
            <a:avLst/>
          </a:prstGeom>
          <a:noFill/>
        </p:spPr>
        <p:txBody>
          <a:bodyPr wrap="square">
            <a:spAutoFit/>
          </a:bodyPr>
          <a:lstStyle/>
          <a:p>
            <a:r>
              <a:rPr lang="nl-NL" dirty="0">
                <a:solidFill>
                  <a:schemeClr val="bg1"/>
                </a:solidFill>
              </a:rPr>
              <a:t>1  M3 HOUT = -1,5 TOT -3 TON CO2</a:t>
            </a:r>
          </a:p>
          <a:p>
            <a:r>
              <a:rPr lang="nl-NL" dirty="0">
                <a:solidFill>
                  <a:schemeClr val="bg1"/>
                </a:solidFill>
              </a:rPr>
              <a:t>    UITSTOOT IN VGL MET </a:t>
            </a:r>
          </a:p>
          <a:p>
            <a:r>
              <a:rPr lang="nl-NL" dirty="0">
                <a:solidFill>
                  <a:schemeClr val="bg1"/>
                </a:solidFill>
              </a:rPr>
              <a:t>    ABIOTISCHE MATERIALEN</a:t>
            </a:r>
          </a:p>
        </p:txBody>
      </p:sp>
    </p:spTree>
    <p:extLst>
      <p:ext uri="{BB962C8B-B14F-4D97-AF65-F5344CB8AC3E}">
        <p14:creationId xmlns:p14="http://schemas.microsoft.com/office/powerpoint/2010/main" val="383565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65156"/>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7" name="Tijdelijke aanduiding voor inhoud 6"/>
          <p:cNvSpPr>
            <a:spLocks noGrp="1"/>
          </p:cNvSpPr>
          <p:nvPr>
            <p:ph idx="1"/>
          </p:nvPr>
        </p:nvSpPr>
        <p:spPr/>
        <p:txBody>
          <a:bodyPr/>
          <a:lstStyle/>
          <a:p>
            <a:endParaRPr lang="nl-NL"/>
          </a:p>
        </p:txBody>
      </p:sp>
      <p:sp>
        <p:nvSpPr>
          <p:cNvPr id="8" name="Rechthoek 7"/>
          <p:cNvSpPr/>
          <p:nvPr/>
        </p:nvSpPr>
        <p:spPr>
          <a:xfrm>
            <a:off x="6528048" y="731922"/>
            <a:ext cx="4530095"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GRONDSTOFFEN EN AFVAL</a:t>
            </a:r>
          </a:p>
        </p:txBody>
      </p:sp>
    </p:spTree>
    <p:extLst>
      <p:ext uri="{BB962C8B-B14F-4D97-AF65-F5344CB8AC3E}">
        <p14:creationId xmlns:p14="http://schemas.microsoft.com/office/powerpoint/2010/main" val="2895146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assiefhuismarkt.nl/custom/page_block/1754_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83404" y="-6233750"/>
            <a:ext cx="524757" cy="3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6" name="Rechthoek 5"/>
          <p:cNvSpPr/>
          <p:nvPr/>
        </p:nvSpPr>
        <p:spPr>
          <a:xfrm>
            <a:off x="623392" y="260648"/>
            <a:ext cx="3384376" cy="648072"/>
          </a:xfrm>
          <a:prstGeom prst="rect">
            <a:avLst/>
          </a:prstGeom>
          <a:solidFill>
            <a:schemeClr val="bg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400" dirty="0">
                <a:solidFill>
                  <a:schemeClr val="bg1"/>
                </a:solidFill>
                <a:latin typeface="DIN Round Offc"/>
                <a:cs typeface="DIN Round Offc"/>
              </a:rPr>
              <a:t>BOUWEN MET HOUT</a:t>
            </a:r>
          </a:p>
        </p:txBody>
      </p:sp>
      <p:pic>
        <p:nvPicPr>
          <p:cNvPr id="1026" name="Picture 2" descr="Systimber | Voordelen van wonen &amp;amp; bouwen met massief hout">
            <a:extLst>
              <a:ext uri="{FF2B5EF4-FFF2-40B4-BE49-F238E27FC236}">
                <a16:creationId xmlns:a16="http://schemas.microsoft.com/office/drawing/2014/main" id="{BCE0D36E-9BFB-41DE-B835-38D2B0CE6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99" y="1268760"/>
            <a:ext cx="5715000" cy="37338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770A0B98-9F4C-458E-A06C-990F5843E0DE}"/>
              </a:ext>
            </a:extLst>
          </p:cNvPr>
          <p:cNvSpPr/>
          <p:nvPr/>
        </p:nvSpPr>
        <p:spPr>
          <a:xfrm>
            <a:off x="6600056" y="1268760"/>
            <a:ext cx="5184576" cy="381000"/>
          </a:xfrm>
          <a:prstGeom prst="rect">
            <a:avLst/>
          </a:prstGeom>
          <a:solidFill>
            <a:schemeClr val="bg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bg1"/>
                </a:solidFill>
                <a:latin typeface="DIN Round Offc"/>
                <a:cs typeface="DIN Round Offc"/>
              </a:rPr>
              <a:t>ENKELE CIJFERS M.B.T. HOUTBOUW</a:t>
            </a:r>
          </a:p>
        </p:txBody>
      </p:sp>
      <p:sp>
        <p:nvSpPr>
          <p:cNvPr id="2" name="Kubus 1">
            <a:extLst>
              <a:ext uri="{FF2B5EF4-FFF2-40B4-BE49-F238E27FC236}">
                <a16:creationId xmlns:a16="http://schemas.microsoft.com/office/drawing/2014/main" id="{ADC7C839-6145-4AAD-8F87-9E970D66FB52}"/>
              </a:ext>
            </a:extLst>
          </p:cNvPr>
          <p:cNvSpPr/>
          <p:nvPr/>
        </p:nvSpPr>
        <p:spPr>
          <a:xfrm>
            <a:off x="6600056" y="1880828"/>
            <a:ext cx="576064" cy="550540"/>
          </a:xfrm>
          <a:prstGeom prst="cube">
            <a:avLst/>
          </a:prstGeom>
          <a:solidFill>
            <a:srgbClr val="C0663E"/>
          </a:solidFill>
          <a:ln>
            <a:solidFill>
              <a:srgbClr val="723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934A7141-42DA-46CB-97F8-59732504D1AB}"/>
              </a:ext>
            </a:extLst>
          </p:cNvPr>
          <p:cNvSpPr txBox="1"/>
          <p:nvPr/>
        </p:nvSpPr>
        <p:spPr>
          <a:xfrm>
            <a:off x="7608168" y="1971432"/>
            <a:ext cx="4104456" cy="369332"/>
          </a:xfrm>
          <a:prstGeom prst="rect">
            <a:avLst/>
          </a:prstGeom>
          <a:noFill/>
        </p:spPr>
        <p:txBody>
          <a:bodyPr wrap="square" rtlCol="0">
            <a:spAutoFit/>
          </a:bodyPr>
          <a:lstStyle/>
          <a:p>
            <a:r>
              <a:rPr lang="nl-NL" dirty="0">
                <a:solidFill>
                  <a:schemeClr val="bg1"/>
                </a:solidFill>
              </a:rPr>
              <a:t>1  M3 HOUT = 1 TON CO2 OPSLAG </a:t>
            </a:r>
          </a:p>
        </p:txBody>
      </p:sp>
      <p:sp>
        <p:nvSpPr>
          <p:cNvPr id="14" name="Kubus 13">
            <a:extLst>
              <a:ext uri="{FF2B5EF4-FFF2-40B4-BE49-F238E27FC236}">
                <a16:creationId xmlns:a16="http://schemas.microsoft.com/office/drawing/2014/main" id="{AA509161-D45B-4E19-A26E-D86A23FD329A}"/>
              </a:ext>
            </a:extLst>
          </p:cNvPr>
          <p:cNvSpPr/>
          <p:nvPr/>
        </p:nvSpPr>
        <p:spPr>
          <a:xfrm>
            <a:off x="6623578" y="2590159"/>
            <a:ext cx="576064" cy="550540"/>
          </a:xfrm>
          <a:prstGeom prst="cube">
            <a:avLst/>
          </a:prstGeom>
          <a:solidFill>
            <a:srgbClr val="C0663E"/>
          </a:solidFill>
          <a:ln>
            <a:solidFill>
              <a:srgbClr val="723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5699DB7A-A8D6-49C3-9F97-7EB83B4B31B4}"/>
              </a:ext>
            </a:extLst>
          </p:cNvPr>
          <p:cNvSpPr txBox="1"/>
          <p:nvPr/>
        </p:nvSpPr>
        <p:spPr>
          <a:xfrm>
            <a:off x="7621557" y="2512420"/>
            <a:ext cx="4104456" cy="923330"/>
          </a:xfrm>
          <a:prstGeom prst="rect">
            <a:avLst/>
          </a:prstGeom>
          <a:noFill/>
        </p:spPr>
        <p:txBody>
          <a:bodyPr wrap="square">
            <a:spAutoFit/>
          </a:bodyPr>
          <a:lstStyle/>
          <a:p>
            <a:r>
              <a:rPr lang="nl-NL" dirty="0">
                <a:solidFill>
                  <a:schemeClr val="bg1"/>
                </a:solidFill>
              </a:rPr>
              <a:t>1  M3 HOUT = -1,5 TOT -3 TON CO2</a:t>
            </a:r>
          </a:p>
          <a:p>
            <a:r>
              <a:rPr lang="nl-NL" dirty="0">
                <a:solidFill>
                  <a:schemeClr val="bg1"/>
                </a:solidFill>
              </a:rPr>
              <a:t>    UITSTOOT IN VGL MET </a:t>
            </a:r>
          </a:p>
          <a:p>
            <a:r>
              <a:rPr lang="nl-NL" dirty="0">
                <a:solidFill>
                  <a:schemeClr val="bg1"/>
                </a:solidFill>
              </a:rPr>
              <a:t>    ABIOTISCHE MATERIALEN</a:t>
            </a:r>
          </a:p>
        </p:txBody>
      </p:sp>
      <p:sp>
        <p:nvSpPr>
          <p:cNvPr id="11" name="Rechthoek 10">
            <a:extLst>
              <a:ext uri="{FF2B5EF4-FFF2-40B4-BE49-F238E27FC236}">
                <a16:creationId xmlns:a16="http://schemas.microsoft.com/office/drawing/2014/main" id="{9CA67B1A-7BA8-4AA9-BC8D-80EC79BAB44D}"/>
              </a:ext>
            </a:extLst>
          </p:cNvPr>
          <p:cNvSpPr/>
          <p:nvPr/>
        </p:nvSpPr>
        <p:spPr>
          <a:xfrm>
            <a:off x="642599" y="5194203"/>
            <a:ext cx="7325609" cy="432048"/>
          </a:xfrm>
          <a:prstGeom prst="rect">
            <a:avLst/>
          </a:prstGeom>
          <a:solidFill>
            <a:schemeClr val="bg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400" dirty="0">
                <a:solidFill>
                  <a:schemeClr val="bg1"/>
                </a:solidFill>
                <a:latin typeface="DIN Round Offc"/>
                <a:cs typeface="DIN Round Offc"/>
              </a:rPr>
              <a:t>BOUWOPGAVE NEDERLAND 1 MILJOEN WONINGEN</a:t>
            </a:r>
          </a:p>
        </p:txBody>
      </p:sp>
      <p:sp>
        <p:nvSpPr>
          <p:cNvPr id="12" name="Rechthoek 11">
            <a:extLst>
              <a:ext uri="{FF2B5EF4-FFF2-40B4-BE49-F238E27FC236}">
                <a16:creationId xmlns:a16="http://schemas.microsoft.com/office/drawing/2014/main" id="{2EDBD2C4-AC3A-4B0B-999C-981D679E5400}"/>
              </a:ext>
            </a:extLst>
          </p:cNvPr>
          <p:cNvSpPr/>
          <p:nvPr/>
        </p:nvSpPr>
        <p:spPr>
          <a:xfrm>
            <a:off x="642600" y="5765274"/>
            <a:ext cx="7325608" cy="432048"/>
          </a:xfrm>
          <a:prstGeom prst="rect">
            <a:avLst/>
          </a:prstGeom>
          <a:solidFill>
            <a:schemeClr val="bg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400" dirty="0">
                <a:solidFill>
                  <a:schemeClr val="bg1"/>
                </a:solidFill>
                <a:latin typeface="DIN Round Offc"/>
                <a:cs typeface="DIN Round Offc"/>
              </a:rPr>
              <a:t>50.000 HUIZEN HOUTBOUW/JR = 3 MTON CO2 OPSLAG </a:t>
            </a:r>
          </a:p>
        </p:txBody>
      </p:sp>
      <p:sp>
        <p:nvSpPr>
          <p:cNvPr id="13" name="Rechthoek 12">
            <a:extLst>
              <a:ext uri="{FF2B5EF4-FFF2-40B4-BE49-F238E27FC236}">
                <a16:creationId xmlns:a16="http://schemas.microsoft.com/office/drawing/2014/main" id="{BA6A1D8E-A9BB-4038-B29B-BC9B6D660CA0}"/>
              </a:ext>
            </a:extLst>
          </p:cNvPr>
          <p:cNvSpPr/>
          <p:nvPr/>
        </p:nvSpPr>
        <p:spPr>
          <a:xfrm>
            <a:off x="642599" y="6338094"/>
            <a:ext cx="7325610" cy="432048"/>
          </a:xfrm>
          <a:prstGeom prst="rect">
            <a:avLst/>
          </a:prstGeom>
          <a:solidFill>
            <a:schemeClr val="bg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400" dirty="0">
                <a:solidFill>
                  <a:schemeClr val="bg1"/>
                </a:solidFill>
                <a:latin typeface="DIN Round Offc"/>
                <a:cs typeface="DIN Round Offc"/>
              </a:rPr>
              <a:t>50.000 HUIZEN HOUTBOUW/JR = -6 MTON CO2 EMISSIE </a:t>
            </a:r>
          </a:p>
        </p:txBody>
      </p:sp>
      <p:sp>
        <p:nvSpPr>
          <p:cNvPr id="5" name="Rechthoek 4">
            <a:extLst>
              <a:ext uri="{FF2B5EF4-FFF2-40B4-BE49-F238E27FC236}">
                <a16:creationId xmlns:a16="http://schemas.microsoft.com/office/drawing/2014/main" id="{FF3AB68A-493A-4DE1-B1F3-FDC8633218BE}"/>
              </a:ext>
            </a:extLst>
          </p:cNvPr>
          <p:cNvSpPr/>
          <p:nvPr/>
        </p:nvSpPr>
        <p:spPr>
          <a:xfrm>
            <a:off x="6551570" y="3773029"/>
            <a:ext cx="720080" cy="550540"/>
          </a:xfrm>
          <a:prstGeom prst="rect">
            <a:avLst/>
          </a:prstGeom>
          <a:solidFill>
            <a:srgbClr val="C0663E"/>
          </a:solidFill>
          <a:ln>
            <a:solidFill>
              <a:srgbClr val="723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447FE553-7385-4C44-9B2D-4F91BF13B64B}"/>
              </a:ext>
            </a:extLst>
          </p:cNvPr>
          <p:cNvSpPr/>
          <p:nvPr/>
        </p:nvSpPr>
        <p:spPr>
          <a:xfrm>
            <a:off x="6443558" y="3427237"/>
            <a:ext cx="936104" cy="384690"/>
          </a:xfrm>
          <a:prstGeom prst="triangle">
            <a:avLst/>
          </a:prstGeom>
          <a:solidFill>
            <a:srgbClr val="C0663E"/>
          </a:solidFill>
          <a:ln>
            <a:solidFill>
              <a:srgbClr val="723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85B15156-6568-481D-B810-8DF4914C5ECA}"/>
              </a:ext>
            </a:extLst>
          </p:cNvPr>
          <p:cNvSpPr txBox="1"/>
          <p:nvPr/>
        </p:nvSpPr>
        <p:spPr>
          <a:xfrm>
            <a:off x="7896200" y="3863633"/>
            <a:ext cx="1048736" cy="369332"/>
          </a:xfrm>
          <a:prstGeom prst="rect">
            <a:avLst/>
          </a:prstGeom>
          <a:noFill/>
        </p:spPr>
        <p:txBody>
          <a:bodyPr wrap="square">
            <a:spAutoFit/>
          </a:bodyPr>
          <a:lstStyle/>
          <a:p>
            <a:r>
              <a:rPr lang="nl-NL" dirty="0">
                <a:solidFill>
                  <a:schemeClr val="bg1"/>
                </a:solidFill>
              </a:rPr>
              <a:t>=  60 X</a:t>
            </a:r>
            <a:endParaRPr lang="nl-NL" dirty="0"/>
          </a:p>
        </p:txBody>
      </p:sp>
      <p:sp>
        <p:nvSpPr>
          <p:cNvPr id="18" name="Kubus 17">
            <a:extLst>
              <a:ext uri="{FF2B5EF4-FFF2-40B4-BE49-F238E27FC236}">
                <a16:creationId xmlns:a16="http://schemas.microsoft.com/office/drawing/2014/main" id="{34B40F78-232B-43AD-A962-E9349F7DD0EB}"/>
              </a:ext>
            </a:extLst>
          </p:cNvPr>
          <p:cNvSpPr/>
          <p:nvPr/>
        </p:nvSpPr>
        <p:spPr>
          <a:xfrm>
            <a:off x="9052948" y="3731163"/>
            <a:ext cx="576064" cy="550540"/>
          </a:xfrm>
          <a:prstGeom prst="cube">
            <a:avLst/>
          </a:prstGeom>
          <a:solidFill>
            <a:srgbClr val="C0663E"/>
          </a:solidFill>
          <a:ln>
            <a:solidFill>
              <a:srgbClr val="723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44812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7" name="Rechthoek 6"/>
          <p:cNvSpPr/>
          <p:nvPr/>
        </p:nvSpPr>
        <p:spPr>
          <a:xfrm>
            <a:off x="1012801" y="5589240"/>
            <a:ext cx="5616624" cy="3810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b="0" dirty="0">
                <a:solidFill>
                  <a:schemeClr val="tx2"/>
                </a:solidFill>
                <a:latin typeface="DIN Round Offc"/>
                <a:cs typeface="DIN Round Offc"/>
              </a:rPr>
              <a:t>KIES VOOR 100% GECERTIFICEERD HOUT</a:t>
            </a:r>
          </a:p>
        </p:txBody>
      </p:sp>
      <p:pic>
        <p:nvPicPr>
          <p:cNvPr id="10242" name="Picture 2" descr="https://www.af.nl/voorraad/fouthout/fsc-2.jpg"/>
          <p:cNvPicPr>
            <a:picLocks noChangeAspect="1" noChangeArrowheads="1"/>
          </p:cNvPicPr>
          <p:nvPr/>
        </p:nvPicPr>
        <p:blipFill rotWithShape="1">
          <a:blip r:embed="rId3">
            <a:extLst>
              <a:ext uri="{28A0092B-C50C-407E-A947-70E740481C1C}">
                <a14:useLocalDpi xmlns:a14="http://schemas.microsoft.com/office/drawing/2010/main" val="0"/>
              </a:ext>
            </a:extLst>
          </a:blip>
          <a:srcRect r="6388"/>
          <a:stretch/>
        </p:blipFill>
        <p:spPr bwMode="auto">
          <a:xfrm>
            <a:off x="1012801" y="1628800"/>
            <a:ext cx="4729632"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e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630" y="1628800"/>
            <a:ext cx="4714875"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p:cNvSpPr/>
          <p:nvPr/>
        </p:nvSpPr>
        <p:spPr>
          <a:xfrm>
            <a:off x="1012801" y="5893271"/>
            <a:ext cx="4729632" cy="454818"/>
          </a:xfrm>
          <a:prstGeom prst="rect">
            <a:avLst/>
          </a:prstGeom>
          <a:solidFill>
            <a:schemeClr val="bg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GECERTIFICEERD HOUT !</a:t>
            </a:r>
          </a:p>
        </p:txBody>
      </p:sp>
    </p:spTree>
    <p:extLst>
      <p:ext uri="{BB962C8B-B14F-4D97-AF65-F5344CB8AC3E}">
        <p14:creationId xmlns:p14="http://schemas.microsoft.com/office/powerpoint/2010/main" val="85685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e maak je je huis energiezuinig">
            <a:extLst>
              <a:ext uri="{FF2B5EF4-FFF2-40B4-BE49-F238E27FC236}">
                <a16:creationId xmlns:a16="http://schemas.microsoft.com/office/drawing/2014/main" id="{52BF5E59-624D-4B1F-B5AE-869DEE327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9" y="-243408"/>
            <a:ext cx="12493944" cy="7493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8" name="Rechthoek 7"/>
          <p:cNvSpPr/>
          <p:nvPr/>
        </p:nvSpPr>
        <p:spPr>
          <a:xfrm>
            <a:off x="3168832" y="3861048"/>
            <a:ext cx="6487866" cy="923330"/>
          </a:xfrm>
          <a:prstGeom prst="rect">
            <a:avLst/>
          </a:prstGeom>
        </p:spPr>
        <p:txBody>
          <a:bodyPr wrap="none">
            <a:spAutoFit/>
          </a:bodyPr>
          <a:lstStyle/>
          <a:p>
            <a:pPr algn="ctr"/>
            <a:r>
              <a:rPr lang="nl-NL" sz="5400" dirty="0">
                <a:solidFill>
                  <a:schemeClr val="bg1"/>
                </a:solidFill>
                <a:latin typeface="DIN Round Offc"/>
                <a:cs typeface="DIN Round Offc"/>
              </a:rPr>
              <a:t>2. ENERGIE BESPAREN</a:t>
            </a:r>
            <a:endParaRPr lang="nl-NL" dirty="0">
              <a:solidFill>
                <a:srgbClr val="045C00"/>
              </a:solidFill>
              <a:latin typeface="DIN Round Offc"/>
              <a:cs typeface="DIN Round Offc"/>
            </a:endParaRPr>
          </a:p>
        </p:txBody>
      </p:sp>
    </p:spTree>
    <p:extLst>
      <p:ext uri="{BB962C8B-B14F-4D97-AF65-F5344CB8AC3E}">
        <p14:creationId xmlns:p14="http://schemas.microsoft.com/office/powerpoint/2010/main" val="4079041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assiefhuismarkt.nl/custom/page_block/1754_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83404" y="-6233750"/>
            <a:ext cx="524757" cy="3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6" name="Rechthoek 5"/>
          <p:cNvSpPr/>
          <p:nvPr/>
        </p:nvSpPr>
        <p:spPr>
          <a:xfrm>
            <a:off x="2495600" y="447997"/>
            <a:ext cx="1440160" cy="648072"/>
          </a:xfrm>
          <a:prstGeom prst="rect">
            <a:avLst/>
          </a:prstGeom>
          <a:solidFill>
            <a:schemeClr val="bg2">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400" dirty="0">
                <a:solidFill>
                  <a:schemeClr val="tx1"/>
                </a:solidFill>
                <a:latin typeface="DIN Round Offc"/>
                <a:cs typeface="DIN Round Offc"/>
              </a:rPr>
              <a:t>WONEN</a:t>
            </a:r>
          </a:p>
        </p:txBody>
      </p:sp>
      <p:pic>
        <p:nvPicPr>
          <p:cNvPr id="15362" name="Picture 2" descr="Klimaatakkoord naar minister, plannen industrie en verkeer vallen tegen |  NOS">
            <a:extLst>
              <a:ext uri="{FF2B5EF4-FFF2-40B4-BE49-F238E27FC236}">
                <a16:creationId xmlns:a16="http://schemas.microsoft.com/office/drawing/2014/main" id="{A203EADA-D5D8-4704-AEC7-010B774FD0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662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assiefhuismarkt.nl/custom/page_block/1754_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83404" y="-6233750"/>
            <a:ext cx="524757" cy="3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6" name="Rechthoek 5"/>
          <p:cNvSpPr/>
          <p:nvPr/>
        </p:nvSpPr>
        <p:spPr>
          <a:xfrm>
            <a:off x="2495600" y="447997"/>
            <a:ext cx="1440160" cy="648072"/>
          </a:xfrm>
          <a:prstGeom prst="rect">
            <a:avLst/>
          </a:prstGeom>
          <a:solidFill>
            <a:schemeClr val="bg2">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400" dirty="0">
                <a:solidFill>
                  <a:schemeClr val="tx1"/>
                </a:solidFill>
                <a:latin typeface="DIN Round Offc"/>
                <a:cs typeface="DIN Round Offc"/>
              </a:rPr>
              <a:t>WONEN</a:t>
            </a:r>
          </a:p>
        </p:txBody>
      </p:sp>
      <p:pic>
        <p:nvPicPr>
          <p:cNvPr id="1028" name="Picture 4" descr="Bereken online wat milieubewust leven oplevert | NOS">
            <a:extLst>
              <a:ext uri="{FF2B5EF4-FFF2-40B4-BE49-F238E27FC236}">
                <a16:creationId xmlns:a16="http://schemas.microsoft.com/office/drawing/2014/main" id="{3150EC8F-E5B1-4F59-B898-440344FF1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7658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assiefhuismarkt.nl/custom/page_block/1754_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83404" y="-6233750"/>
            <a:ext cx="524757" cy="3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7491746F-7BCD-4462-829C-A75A30582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306646"/>
            <a:ext cx="5271780" cy="3096108"/>
          </a:xfrm>
          <a:prstGeom prst="rect">
            <a:avLst/>
          </a:prstGeom>
        </p:spPr>
      </p:pic>
      <p:pic>
        <p:nvPicPr>
          <p:cNvPr id="9" name="Picture 2" descr="Isoleren">
            <a:extLst>
              <a:ext uri="{FF2B5EF4-FFF2-40B4-BE49-F238E27FC236}">
                <a16:creationId xmlns:a16="http://schemas.microsoft.com/office/drawing/2014/main" id="{9FFDC291-FEB7-4ABA-8FA3-4FB85DB9F1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368" y="3589865"/>
            <a:ext cx="3567212" cy="298219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CA4B0A83-B267-4B73-93A1-5363B731ADFC}"/>
              </a:ext>
            </a:extLst>
          </p:cNvPr>
          <p:cNvPicPr>
            <a:picLocks noChangeAspect="1"/>
          </p:cNvPicPr>
          <p:nvPr/>
        </p:nvPicPr>
        <p:blipFill>
          <a:blip r:embed="rId5"/>
          <a:stretch>
            <a:fillRect/>
          </a:stretch>
        </p:blipFill>
        <p:spPr>
          <a:xfrm>
            <a:off x="4223792" y="3589865"/>
            <a:ext cx="4562348" cy="2982190"/>
          </a:xfrm>
          <a:prstGeom prst="rect">
            <a:avLst/>
          </a:prstGeom>
        </p:spPr>
      </p:pic>
      <p:pic>
        <p:nvPicPr>
          <p:cNvPr id="11" name="Afbeelding 10">
            <a:extLst>
              <a:ext uri="{FF2B5EF4-FFF2-40B4-BE49-F238E27FC236}">
                <a16:creationId xmlns:a16="http://schemas.microsoft.com/office/drawing/2014/main" id="{10468ECC-5509-4CDD-B720-6AF029B595AC}"/>
              </a:ext>
            </a:extLst>
          </p:cNvPr>
          <p:cNvPicPr>
            <a:picLocks noChangeAspect="1"/>
          </p:cNvPicPr>
          <p:nvPr/>
        </p:nvPicPr>
        <p:blipFill rotWithShape="1">
          <a:blip r:embed="rId6"/>
          <a:srcRect b="888"/>
          <a:stretch/>
        </p:blipFill>
        <p:spPr>
          <a:xfrm>
            <a:off x="9035352" y="3589865"/>
            <a:ext cx="2649774" cy="2982190"/>
          </a:xfrm>
          <a:prstGeom prst="rect">
            <a:avLst/>
          </a:prstGeom>
        </p:spPr>
      </p:pic>
      <p:pic>
        <p:nvPicPr>
          <p:cNvPr id="12" name="Afbeelding 11">
            <a:extLst>
              <a:ext uri="{FF2B5EF4-FFF2-40B4-BE49-F238E27FC236}">
                <a16:creationId xmlns:a16="http://schemas.microsoft.com/office/drawing/2014/main" id="{134130B7-E2C9-41EE-8960-12D0696E42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1984" y="306647"/>
            <a:ext cx="4655529" cy="3096108"/>
          </a:xfrm>
          <a:prstGeom prst="rect">
            <a:avLst/>
          </a:prstGeom>
        </p:spPr>
      </p:pic>
      <p:pic>
        <p:nvPicPr>
          <p:cNvPr id="13" name="Picture 2" descr="Afbeeldingsresultaat voor repaircafe&quot;">
            <a:extLst>
              <a:ext uri="{FF2B5EF4-FFF2-40B4-BE49-F238E27FC236}">
                <a16:creationId xmlns:a16="http://schemas.microsoft.com/office/drawing/2014/main" id="{B694574D-C312-4A1F-8C82-342184A6F86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44855" y="548680"/>
            <a:ext cx="1340271" cy="4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715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ckle British weather poses threat to future electricity supplies |  Financial Times">
            <a:extLst>
              <a:ext uri="{FF2B5EF4-FFF2-40B4-BE49-F238E27FC236}">
                <a16:creationId xmlns:a16="http://schemas.microsoft.com/office/drawing/2014/main" id="{5C4E2268-392A-421F-92D5-446B187AB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8" name="Rechthoek 7"/>
          <p:cNvSpPr/>
          <p:nvPr/>
        </p:nvSpPr>
        <p:spPr>
          <a:xfrm>
            <a:off x="2207568" y="1124744"/>
            <a:ext cx="8269316" cy="923330"/>
          </a:xfrm>
          <a:prstGeom prst="rect">
            <a:avLst/>
          </a:prstGeom>
        </p:spPr>
        <p:txBody>
          <a:bodyPr wrap="none">
            <a:spAutoFit/>
          </a:bodyPr>
          <a:lstStyle/>
          <a:p>
            <a:pPr algn="ctr"/>
            <a:r>
              <a:rPr lang="nl-NL" sz="5400" dirty="0">
                <a:latin typeface="DIN Round Offc"/>
                <a:cs typeface="DIN Round Offc"/>
              </a:rPr>
              <a:t>3. HERNIEUWBARE ENERGIE</a:t>
            </a:r>
            <a:endParaRPr lang="nl-NL" dirty="0">
              <a:latin typeface="DIN Round Offc"/>
              <a:cs typeface="DIN Round Offc"/>
            </a:endParaRPr>
          </a:p>
        </p:txBody>
      </p:sp>
    </p:spTree>
    <p:extLst>
      <p:ext uri="{BB962C8B-B14F-4D97-AF65-F5344CB8AC3E}">
        <p14:creationId xmlns:p14="http://schemas.microsoft.com/office/powerpoint/2010/main" val="2218725031"/>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8" name="Text Box 14"/>
          <p:cNvSpPr txBox="1">
            <a:spLocks noChangeArrowheads="1"/>
          </p:cNvSpPr>
          <p:nvPr/>
        </p:nvSpPr>
        <p:spPr bwMode="auto">
          <a:xfrm>
            <a:off x="3627438" y="59674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120000"/>
              <a:buFont typeface="Symbol" panose="05050102010706020507" pitchFamily="18" charset="2"/>
              <a:buChar char="·"/>
              <a:defRPr sz="3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nl-NL" altLang="nl-NL" sz="2400"/>
          </a:p>
        </p:txBody>
      </p:sp>
      <p:pic>
        <p:nvPicPr>
          <p:cNvPr id="17" name="Afbeelding 16" descr="reinier20.jpg"/>
          <p:cNvPicPr>
            <a:picLocks noChangeAspect="1"/>
          </p:cNvPicPr>
          <p:nvPr/>
        </p:nvPicPr>
        <p:blipFill>
          <a:blip r:embed="rId2"/>
          <a:stretch>
            <a:fillRect/>
          </a:stretch>
        </p:blipFill>
        <p:spPr>
          <a:xfrm>
            <a:off x="0" y="-175901"/>
            <a:ext cx="12504712" cy="7033901"/>
          </a:xfrm>
          <a:prstGeom prst="rect">
            <a:avLst/>
          </a:prstGeom>
        </p:spPr>
      </p:pic>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72" y="6410692"/>
            <a:ext cx="1559496" cy="444401"/>
          </a:xfrm>
          <a:prstGeom prst="rect">
            <a:avLst/>
          </a:prstGeom>
        </p:spPr>
      </p:pic>
      <p:sp>
        <p:nvSpPr>
          <p:cNvPr id="8" name="Rechthoek 7"/>
          <p:cNvSpPr/>
          <p:nvPr/>
        </p:nvSpPr>
        <p:spPr>
          <a:xfrm>
            <a:off x="1100266" y="292977"/>
            <a:ext cx="4784273" cy="30480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KLIMAATAKKOORD NEDERLAND </a:t>
            </a:r>
          </a:p>
        </p:txBody>
      </p:sp>
      <p:sp>
        <p:nvSpPr>
          <p:cNvPr id="10" name="Rechthoek 9"/>
          <p:cNvSpPr/>
          <p:nvPr/>
        </p:nvSpPr>
        <p:spPr>
          <a:xfrm>
            <a:off x="1075090" y="804592"/>
            <a:ext cx="4784273" cy="30480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-49 % UITSTOOT t.o.v. 1990</a:t>
            </a:r>
          </a:p>
        </p:txBody>
      </p:sp>
      <p:sp>
        <p:nvSpPr>
          <p:cNvPr id="11" name="Rechthoek 10"/>
          <p:cNvSpPr/>
          <p:nvPr/>
        </p:nvSpPr>
        <p:spPr>
          <a:xfrm>
            <a:off x="6023993" y="795836"/>
            <a:ext cx="4315224" cy="30480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AANPAK 30 ENERGIE REGIOS</a:t>
            </a:r>
          </a:p>
        </p:txBody>
      </p:sp>
      <p:pic>
        <p:nvPicPr>
          <p:cNvPr id="2" name="Afbeelding 1"/>
          <p:cNvPicPr>
            <a:picLocks noChangeAspect="1"/>
          </p:cNvPicPr>
          <p:nvPr/>
        </p:nvPicPr>
        <p:blipFill>
          <a:blip r:embed="rId4"/>
          <a:stretch>
            <a:fillRect/>
          </a:stretch>
        </p:blipFill>
        <p:spPr>
          <a:xfrm>
            <a:off x="6023993" y="1668587"/>
            <a:ext cx="4104455" cy="4755289"/>
          </a:xfrm>
          <a:prstGeom prst="rect">
            <a:avLst/>
          </a:prstGeom>
        </p:spPr>
      </p:pic>
      <p:pic>
        <p:nvPicPr>
          <p:cNvPr id="3" name="Afbeelding 2"/>
          <p:cNvPicPr>
            <a:picLocks noChangeAspect="1"/>
          </p:cNvPicPr>
          <p:nvPr/>
        </p:nvPicPr>
        <p:blipFill>
          <a:blip r:embed="rId5"/>
          <a:stretch>
            <a:fillRect/>
          </a:stretch>
        </p:blipFill>
        <p:spPr>
          <a:xfrm>
            <a:off x="1081790" y="1670488"/>
            <a:ext cx="4420387" cy="2262568"/>
          </a:xfrm>
          <a:prstGeom prst="rect">
            <a:avLst/>
          </a:prstGeom>
        </p:spPr>
      </p:pic>
      <p:sp>
        <p:nvSpPr>
          <p:cNvPr id="12" name="Rechthoek 11"/>
          <p:cNvSpPr/>
          <p:nvPr/>
        </p:nvSpPr>
        <p:spPr>
          <a:xfrm>
            <a:off x="1081790" y="4189352"/>
            <a:ext cx="4401911" cy="30480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OPGAVE: 35 TWH IN 2030 ERBIJ</a:t>
            </a:r>
          </a:p>
        </p:txBody>
      </p:sp>
    </p:spTree>
    <p:extLst>
      <p:ext uri="{BB962C8B-B14F-4D97-AF65-F5344CB8AC3E}">
        <p14:creationId xmlns:p14="http://schemas.microsoft.com/office/powerpoint/2010/main" val="2734382217"/>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2351584" y="5733256"/>
            <a:ext cx="7841427" cy="304800"/>
          </a:xfrm>
          <a:prstGeom prst="rect">
            <a:avLst/>
          </a:prstGeom>
          <a:solidFill>
            <a:schemeClr val="bg2">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b="0" dirty="0">
                <a:latin typeface="DIN Round Offc"/>
                <a:cs typeface="DIN Round Offc"/>
              </a:rPr>
              <a:t> LITHIUM-ION BATTERIJEN VAN ELEKTRISCHE VOERTUIGEN</a:t>
            </a:r>
          </a:p>
        </p:txBody>
      </p:sp>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7" name="Rechthoek 6"/>
          <p:cNvSpPr/>
          <p:nvPr/>
        </p:nvSpPr>
        <p:spPr>
          <a:xfrm>
            <a:off x="1703512" y="220739"/>
            <a:ext cx="4104456" cy="304800"/>
          </a:xfrm>
          <a:prstGeom prst="rect">
            <a:avLst/>
          </a:prstGeom>
          <a:solidFill>
            <a:schemeClr val="bg2">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b="0" dirty="0">
                <a:latin typeface="DIN Round Offc"/>
                <a:cs typeface="DIN Round Offc"/>
              </a:rPr>
              <a:t> </a:t>
            </a:r>
            <a:r>
              <a:rPr lang="nl-NL" dirty="0">
                <a:latin typeface="DIN Round Offc"/>
                <a:cs typeface="DIN Round Offc"/>
              </a:rPr>
              <a:t>GEEN WIND, GEEN ZON ….</a:t>
            </a:r>
          </a:p>
        </p:txBody>
      </p:sp>
      <p:pic>
        <p:nvPicPr>
          <p:cNvPr id="8194" name="Picture 2" descr="De accu van elektrische auto's: dit moet je weten"/>
          <p:cNvPicPr>
            <a:picLocks noChangeAspect="1" noChangeArrowheads="1"/>
          </p:cNvPicPr>
          <p:nvPr/>
        </p:nvPicPr>
        <p:blipFill rotWithShape="1">
          <a:blip r:embed="rId3">
            <a:extLst>
              <a:ext uri="{28A0092B-C50C-407E-A947-70E740481C1C}">
                <a14:useLocalDpi xmlns:a14="http://schemas.microsoft.com/office/drawing/2010/main" val="0"/>
              </a:ext>
            </a:extLst>
          </a:blip>
          <a:srcRect r="4289"/>
          <a:stretch/>
        </p:blipFill>
        <p:spPr bwMode="auto">
          <a:xfrm>
            <a:off x="2339727" y="836712"/>
            <a:ext cx="7853284" cy="45712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olen in de mist. - Weer en landschap -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512" y="663819"/>
            <a:ext cx="8591006" cy="574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071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reinier33.jpg"/>
          <p:cNvPicPr>
            <a:picLocks noChangeAspect="1"/>
          </p:cNvPicPr>
          <p:nvPr/>
        </p:nvPicPr>
        <p:blipFill>
          <a:blip r:embed="rId2"/>
          <a:stretch>
            <a:fillRect/>
          </a:stretch>
        </p:blipFill>
        <p:spPr>
          <a:xfrm>
            <a:off x="0" y="-171400"/>
            <a:ext cx="12192000" cy="7029400"/>
          </a:xfrm>
          <a:prstGeom prst="rect">
            <a:avLst/>
          </a:prstGeom>
        </p:spPr>
      </p:pic>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052" y="945850"/>
            <a:ext cx="7606372" cy="5344890"/>
          </a:xfrm>
          <a:prstGeom prst="rect">
            <a:avLst/>
          </a:prstGeom>
        </p:spPr>
      </p:pic>
      <p:sp>
        <p:nvSpPr>
          <p:cNvPr id="10" name="Rechthoek 9"/>
          <p:cNvSpPr/>
          <p:nvPr/>
        </p:nvSpPr>
        <p:spPr>
          <a:xfrm>
            <a:off x="2306052" y="5956968"/>
            <a:ext cx="7606372" cy="30480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DRIJVENDE WINDTURBINES </a:t>
            </a:r>
          </a:p>
        </p:txBody>
      </p:sp>
      <p:pic>
        <p:nvPicPr>
          <p:cNvPr id="5122" name="Picture 2" descr="Afbeeldingsresultaat voor BIGGEST WINDF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87" y="-2"/>
            <a:ext cx="12205636" cy="6858002"/>
          </a:xfrm>
          <a:prstGeom prst="rect">
            <a:avLst/>
          </a:prstGeom>
        </p:spPr>
      </p:pic>
      <p:sp>
        <p:nvSpPr>
          <p:cNvPr id="9" name="Rechthoek 8"/>
          <p:cNvSpPr/>
          <p:nvPr/>
        </p:nvSpPr>
        <p:spPr>
          <a:xfrm>
            <a:off x="4223792" y="366289"/>
            <a:ext cx="7835510" cy="304800"/>
          </a:xfrm>
          <a:prstGeom prst="rect">
            <a:avLst/>
          </a:prstGeom>
          <a:solidFill>
            <a:schemeClr val="tx1">
              <a:lumMod val="6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DE SLEUTEL VOOR DE ENERGIE TRANSITIE: ENERGIE OPSLAG  !!!</a:t>
            </a:r>
          </a:p>
        </p:txBody>
      </p:sp>
      <p:pic>
        <p:nvPicPr>
          <p:cNvPr id="5" name="Afbeelding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3702418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8" name="Tijdelijke aanduiding voor inhou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9327" y="0"/>
            <a:ext cx="13921328" cy="6858000"/>
          </a:xfr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6" name="Rechthoek 5"/>
          <p:cNvSpPr/>
          <p:nvPr/>
        </p:nvSpPr>
        <p:spPr>
          <a:xfrm>
            <a:off x="6528048" y="731922"/>
            <a:ext cx="4530095"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VERLIES BIODIVERSITEIT</a:t>
            </a:r>
          </a:p>
        </p:txBody>
      </p:sp>
    </p:spTree>
    <p:extLst>
      <p:ext uri="{BB962C8B-B14F-4D97-AF65-F5344CB8AC3E}">
        <p14:creationId xmlns:p14="http://schemas.microsoft.com/office/powerpoint/2010/main" val="19495680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7" name="Rechthoek 6"/>
          <p:cNvSpPr/>
          <p:nvPr/>
        </p:nvSpPr>
        <p:spPr>
          <a:xfrm>
            <a:off x="669650" y="234271"/>
            <a:ext cx="1872207" cy="304800"/>
          </a:xfrm>
          <a:prstGeom prst="rect">
            <a:avLst/>
          </a:prstGeom>
          <a:solidFill>
            <a:schemeClr val="bg2">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b="0" dirty="0">
                <a:latin typeface="DIN Round Offc"/>
                <a:cs typeface="DIN Round Offc"/>
              </a:rPr>
              <a:t> </a:t>
            </a:r>
            <a:r>
              <a:rPr lang="nl-NL" dirty="0">
                <a:latin typeface="DIN Round Offc"/>
                <a:cs typeface="DIN Round Offc"/>
              </a:rPr>
              <a:t>ENERGIEOPSLAG</a:t>
            </a:r>
          </a:p>
        </p:txBody>
      </p:sp>
      <p:pic>
        <p:nvPicPr>
          <p:cNvPr id="8194" name="Picture 2" descr="De accu van elektrische auto's: dit moet je weten"/>
          <p:cNvPicPr>
            <a:picLocks noChangeAspect="1" noChangeArrowheads="1"/>
          </p:cNvPicPr>
          <p:nvPr/>
        </p:nvPicPr>
        <p:blipFill rotWithShape="1">
          <a:blip r:embed="rId3">
            <a:extLst>
              <a:ext uri="{28A0092B-C50C-407E-A947-70E740481C1C}">
                <a14:useLocalDpi xmlns:a14="http://schemas.microsoft.com/office/drawing/2010/main" val="0"/>
              </a:ext>
            </a:extLst>
          </a:blip>
          <a:srcRect r="4289"/>
          <a:stretch/>
        </p:blipFill>
        <p:spPr bwMode="auto">
          <a:xfrm>
            <a:off x="675584" y="762181"/>
            <a:ext cx="4760577" cy="27710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ken waterstof dmv groene stroom">
            <a:extLst>
              <a:ext uri="{FF2B5EF4-FFF2-40B4-BE49-F238E27FC236}">
                <a16:creationId xmlns:a16="http://schemas.microsoft.com/office/drawing/2014/main" id="{1E50580D-5A93-43B0-AB52-10E5FE901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0803" y="788558"/>
            <a:ext cx="4313035" cy="27710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ustralia hydrogen">
            <a:extLst>
              <a:ext uri="{FF2B5EF4-FFF2-40B4-BE49-F238E27FC236}">
                <a16:creationId xmlns:a16="http://schemas.microsoft.com/office/drawing/2014/main" id="{9764CC16-1A64-40AE-9F1A-6D95943AC2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333" y="3693478"/>
            <a:ext cx="4347973" cy="28767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armte opslaan - Ecovat® seasonal thermal energy storage">
            <a:extLst>
              <a:ext uri="{FF2B5EF4-FFF2-40B4-BE49-F238E27FC236}">
                <a16:creationId xmlns:a16="http://schemas.microsoft.com/office/drawing/2014/main" id="{783A8878-8CBB-42F5-8DD1-89197ABCAF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400" y="3693478"/>
            <a:ext cx="4760577" cy="287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86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ouw- en sloopafval">
            <a:extLst>
              <a:ext uri="{FF2B5EF4-FFF2-40B4-BE49-F238E27FC236}">
                <a16:creationId xmlns:a16="http://schemas.microsoft.com/office/drawing/2014/main" id="{39BC66FB-A75B-46D5-9C09-F3BFFC6CA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 y="-341575"/>
            <a:ext cx="12194846" cy="7814129"/>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8" name="Rechthoek 7"/>
          <p:cNvSpPr/>
          <p:nvPr/>
        </p:nvSpPr>
        <p:spPr>
          <a:xfrm>
            <a:off x="2855640" y="4221088"/>
            <a:ext cx="7626383" cy="923330"/>
          </a:xfrm>
          <a:prstGeom prst="rect">
            <a:avLst/>
          </a:prstGeom>
        </p:spPr>
        <p:txBody>
          <a:bodyPr wrap="none">
            <a:spAutoFit/>
          </a:bodyPr>
          <a:lstStyle/>
          <a:p>
            <a:pPr algn="ctr"/>
            <a:r>
              <a:rPr lang="nl-NL" sz="5400" dirty="0">
                <a:latin typeface="DIN Round Offc"/>
                <a:cs typeface="DIN Round Offc"/>
              </a:rPr>
              <a:t>4. CIRCULAIRE ECONOMIE</a:t>
            </a:r>
            <a:endParaRPr lang="nl-NL" dirty="0">
              <a:latin typeface="DIN Round Offc"/>
              <a:cs typeface="DIN Round Offc"/>
            </a:endParaRPr>
          </a:p>
        </p:txBody>
      </p:sp>
    </p:spTree>
    <p:extLst>
      <p:ext uri="{BB962C8B-B14F-4D97-AF65-F5344CB8AC3E}">
        <p14:creationId xmlns:p14="http://schemas.microsoft.com/office/powerpoint/2010/main" val="325205120"/>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r>
              <a:rPr lang="nl-NL"/>
              <a:t>© MeteoGroup 2006</a:t>
            </a:r>
          </a:p>
        </p:txBody>
      </p:sp>
      <p:sp>
        <p:nvSpPr>
          <p:cNvPr id="3" name="Rechthoek 2"/>
          <p:cNvSpPr/>
          <p:nvPr/>
        </p:nvSpPr>
        <p:spPr>
          <a:xfrm>
            <a:off x="4871864" y="5949280"/>
            <a:ext cx="2304256" cy="5760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5407868" y="391444"/>
            <a:ext cx="5688632" cy="304800"/>
          </a:xfrm>
          <a:prstGeom prst="rect">
            <a:avLst/>
          </a:prstGeom>
          <a:solidFill>
            <a:schemeClr val="tx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dirty="0">
                <a:latin typeface="DIN Round Offc"/>
                <a:cs typeface="DIN Round Offc"/>
              </a:rPr>
              <a:t>     </a:t>
            </a:r>
            <a:r>
              <a:rPr lang="nl-NL" dirty="0">
                <a:latin typeface="DIN Round Offc"/>
                <a:cs typeface="DIN Round Offc"/>
              </a:rPr>
              <a:t>95% VAN DE AUTO KAN WORDEN GERYCLED</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400" y="391444"/>
            <a:ext cx="4320480" cy="6133900"/>
          </a:xfrm>
          <a:prstGeom prst="rect">
            <a:avLst/>
          </a:prstGeom>
        </p:spPr>
      </p:pic>
      <p:pic>
        <p:nvPicPr>
          <p:cNvPr id="5" name="Afbeelding 4"/>
          <p:cNvPicPr>
            <a:picLocks noChangeAspect="1"/>
          </p:cNvPicPr>
          <p:nvPr/>
        </p:nvPicPr>
        <p:blipFill>
          <a:blip r:embed="rId3"/>
          <a:stretch>
            <a:fillRect/>
          </a:stretch>
        </p:blipFill>
        <p:spPr>
          <a:xfrm>
            <a:off x="5407868" y="1314450"/>
            <a:ext cx="5191125" cy="5162550"/>
          </a:xfrm>
          <a:prstGeom prst="rect">
            <a:avLst/>
          </a:prstGeom>
        </p:spPr>
      </p:pic>
      <p:sp>
        <p:nvSpPr>
          <p:cNvPr id="9" name="Rechthoek 8"/>
          <p:cNvSpPr/>
          <p:nvPr/>
        </p:nvSpPr>
        <p:spPr>
          <a:xfrm>
            <a:off x="5407868" y="869578"/>
            <a:ext cx="5688632" cy="304800"/>
          </a:xfrm>
          <a:prstGeom prst="rect">
            <a:avLst/>
          </a:prstGeom>
          <a:solidFill>
            <a:schemeClr val="tx1">
              <a:lumMod val="6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     </a:t>
            </a:r>
            <a:r>
              <a:rPr lang="nl-NL" dirty="0">
                <a:latin typeface="DIN Round Offc"/>
                <a:cs typeface="DIN Round Offc"/>
              </a:rPr>
              <a:t>OOK LITHIUM-ION BATTERIJEN BLIJVEN VAN WAARDE! </a:t>
            </a:r>
          </a:p>
        </p:txBody>
      </p:sp>
    </p:spTree>
    <p:extLst>
      <p:ext uri="{BB962C8B-B14F-4D97-AF65-F5344CB8AC3E}">
        <p14:creationId xmlns:p14="http://schemas.microsoft.com/office/powerpoint/2010/main" val="2311008847"/>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2001252" y="5956968"/>
            <a:ext cx="2222540" cy="30480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DEN BOMMEL</a:t>
            </a: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252" y="980728"/>
            <a:ext cx="8199204" cy="4920975"/>
          </a:xfrm>
          <a:prstGeom prst="rect">
            <a:avLst/>
          </a:prstGeom>
        </p:spPr>
      </p:pic>
      <p:pic>
        <p:nvPicPr>
          <p:cNvPr id="3076" name="Picture 4" descr="Afbeeldingsresultaat voor GESCHEIDEN AFVAL INZAME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250" y="969315"/>
            <a:ext cx="8199206" cy="544428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1250" y="980728"/>
            <a:ext cx="8205225" cy="5432870"/>
          </a:xfrm>
          <a:prstGeom prst="rect">
            <a:avLst/>
          </a:prstGeom>
        </p:spPr>
      </p:pic>
      <p:pic>
        <p:nvPicPr>
          <p:cNvPr id="12" name="Afbeelding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 y="0"/>
            <a:ext cx="12202822" cy="9164828"/>
          </a:xfrm>
          <a:prstGeom prst="rect">
            <a:avLst/>
          </a:prstGeom>
        </p:spPr>
      </p:pic>
      <p:sp>
        <p:nvSpPr>
          <p:cNvPr id="4" name="AutoShape 2" descr="Afbeeldingsresultaat voor HEINEKEN BIER BLIKJES AFV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1574119278"/>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reinier40.jpg"/>
          <p:cNvPicPr>
            <a:picLocks noChangeAspect="1"/>
          </p:cNvPicPr>
          <p:nvPr/>
        </p:nvPicPr>
        <p:blipFill>
          <a:blip r:embed="rId2"/>
          <a:stretch>
            <a:fillRect/>
          </a:stretch>
        </p:blipFill>
        <p:spPr>
          <a:xfrm>
            <a:off x="0" y="0"/>
            <a:ext cx="12192000" cy="6858000"/>
          </a:xfrm>
          <a:prstGeom prst="rect">
            <a:avLst/>
          </a:prstGeom>
        </p:spPr>
      </p:pic>
      <p:sp>
        <p:nvSpPr>
          <p:cNvPr id="8" name="Rechthoek 7"/>
          <p:cNvSpPr/>
          <p:nvPr/>
        </p:nvSpPr>
        <p:spPr>
          <a:xfrm>
            <a:off x="2001252" y="5956968"/>
            <a:ext cx="2222540" cy="30480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500" b="0" dirty="0">
                <a:latin typeface="DIN Round Offc"/>
                <a:cs typeface="DIN Round Offc"/>
              </a:rPr>
              <a:t>DEN BOMMEL</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252" y="980728"/>
            <a:ext cx="8199204" cy="4920975"/>
          </a:xfrm>
          <a:prstGeom prst="rect">
            <a:avLst/>
          </a:prstGeom>
        </p:spPr>
      </p:pic>
      <p:pic>
        <p:nvPicPr>
          <p:cNvPr id="3074" name="Picture 2" descr="Afbeeldingsresultaat voor GESCHEIDEN AFVAL INZAME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251" y="980727"/>
            <a:ext cx="8199206" cy="5389149"/>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01708" cy="6858307"/>
          </a:xfrm>
          <a:prstGeom prst="rect">
            <a:avLst/>
          </a:prstGeom>
        </p:spPr>
      </p:pic>
    </p:spTree>
    <p:extLst>
      <p:ext uri="{BB962C8B-B14F-4D97-AF65-F5344CB8AC3E}">
        <p14:creationId xmlns:p14="http://schemas.microsoft.com/office/powerpoint/2010/main" val="646546847"/>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5" name="Afbeelding 4">
            <a:extLst>
              <a:ext uri="{FF2B5EF4-FFF2-40B4-BE49-F238E27FC236}">
                <a16:creationId xmlns:a16="http://schemas.microsoft.com/office/drawing/2014/main" id="{9A41393A-CB1B-4356-8B08-598FE8D62A1A}"/>
              </a:ext>
            </a:extLst>
          </p:cNvPr>
          <p:cNvPicPr>
            <a:picLocks noChangeAspect="1"/>
          </p:cNvPicPr>
          <p:nvPr/>
        </p:nvPicPr>
        <p:blipFill>
          <a:blip r:embed="rId3"/>
          <a:stretch>
            <a:fillRect/>
          </a:stretch>
        </p:blipFill>
        <p:spPr>
          <a:xfrm>
            <a:off x="1210084" y="404664"/>
            <a:ext cx="9405317" cy="5289538"/>
          </a:xfrm>
          <a:prstGeom prst="rect">
            <a:avLst/>
          </a:prstGeom>
        </p:spPr>
      </p:pic>
      <p:sp>
        <p:nvSpPr>
          <p:cNvPr id="10" name="Rechthoek 9">
            <a:extLst>
              <a:ext uri="{FF2B5EF4-FFF2-40B4-BE49-F238E27FC236}">
                <a16:creationId xmlns:a16="http://schemas.microsoft.com/office/drawing/2014/main" id="{6140505C-A2C9-45A0-892E-6197DFADD9E0}"/>
              </a:ext>
            </a:extLst>
          </p:cNvPr>
          <p:cNvSpPr/>
          <p:nvPr/>
        </p:nvSpPr>
        <p:spPr>
          <a:xfrm>
            <a:off x="1210084" y="5805264"/>
            <a:ext cx="3816425" cy="464097"/>
          </a:xfrm>
          <a:prstGeom prst="rect">
            <a:avLst/>
          </a:prstGeom>
          <a:solidFill>
            <a:schemeClr val="bg2">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WEERMAN WORDT VUILNISMAN</a:t>
            </a:r>
          </a:p>
        </p:txBody>
      </p:sp>
    </p:spTree>
    <p:extLst>
      <p:ext uri="{BB962C8B-B14F-4D97-AF65-F5344CB8AC3E}">
        <p14:creationId xmlns:p14="http://schemas.microsoft.com/office/powerpoint/2010/main" val="38727729"/>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a:xfrm>
            <a:off x="1343471" y="5629199"/>
            <a:ext cx="8606755" cy="784400"/>
          </a:xfrm>
          <a:prstGeom prst="rect">
            <a:avLst/>
          </a:prstGeom>
          <a:solidFill>
            <a:schemeClr val="bg2">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INPUT (FEEDSTOCK) 		= VERVUILD ZEER DIVERS PLASTIC</a:t>
            </a:r>
          </a:p>
          <a:p>
            <a:r>
              <a:rPr lang="nl-NL" sz="2000" dirty="0">
                <a:latin typeface="DIN Round Offc"/>
                <a:cs typeface="DIN Round Offc"/>
              </a:rPr>
              <a:t>OUTPUT 			= OLIE (70%) EN GAS (30%)</a:t>
            </a: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4" name="Afbeelding 3"/>
          <p:cNvPicPr>
            <a:picLocks noChangeAspect="1"/>
          </p:cNvPicPr>
          <p:nvPr/>
        </p:nvPicPr>
        <p:blipFill>
          <a:blip r:embed="rId3"/>
          <a:stretch>
            <a:fillRect/>
          </a:stretch>
        </p:blipFill>
        <p:spPr>
          <a:xfrm>
            <a:off x="1343472" y="610419"/>
            <a:ext cx="8606755" cy="4828672"/>
          </a:xfrm>
          <a:prstGeom prst="rect">
            <a:avLst/>
          </a:prstGeom>
        </p:spPr>
      </p:pic>
    </p:spTree>
    <p:extLst>
      <p:ext uri="{BB962C8B-B14F-4D97-AF65-F5344CB8AC3E}">
        <p14:creationId xmlns:p14="http://schemas.microsoft.com/office/powerpoint/2010/main" val="3783215434"/>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reinier26.jpg"/>
          <p:cNvPicPr>
            <a:picLocks noChangeAspect="1"/>
          </p:cNvPicPr>
          <p:nvPr/>
        </p:nvPicPr>
        <p:blipFill>
          <a:blip r:embed="rId2"/>
          <a:stretch>
            <a:fillRect/>
          </a:stretch>
        </p:blipFill>
        <p:spPr>
          <a:xfrm>
            <a:off x="0" y="-171400"/>
            <a:ext cx="12192000" cy="7029400"/>
          </a:xfrm>
          <a:prstGeom prst="rect">
            <a:avLst/>
          </a:prstGeom>
        </p:spPr>
      </p:pic>
      <p:sp>
        <p:nvSpPr>
          <p:cNvPr id="11" name="Rechthoek 10"/>
          <p:cNvSpPr/>
          <p:nvPr/>
        </p:nvSpPr>
        <p:spPr>
          <a:xfrm>
            <a:off x="0" y="2931820"/>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r>
              <a:rPr lang="nl-NL" sz="4500" dirty="0">
                <a:solidFill>
                  <a:srgbClr val="FFFFFF"/>
                </a:solidFill>
                <a:latin typeface="DIN Round Offc"/>
                <a:cs typeface="DIN Round Offc"/>
              </a:rPr>
              <a:t>5. FAIR PRICE, TRUE PRICE</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2711735041"/>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88468"/>
            <a:ext cx="12182710" cy="8570849"/>
          </a:xfrm>
          <a:prstGeom prst="rect">
            <a:avLst/>
          </a:prstGeom>
        </p:spPr>
      </p:pic>
      <p:pic>
        <p:nvPicPr>
          <p:cNvPr id="4" name="Picture 2" descr="http://www.passiefhuismarkt.nl/custom/page_block/1754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83404" y="-6233750"/>
            <a:ext cx="524757" cy="3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12" name="Afbeelding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8" y="1412776"/>
            <a:ext cx="12414352" cy="4120458"/>
          </a:xfrm>
          <a:prstGeom prst="rect">
            <a:avLst/>
          </a:prstGeom>
        </p:spPr>
      </p:pic>
    </p:spTree>
    <p:extLst>
      <p:ext uri="{BB962C8B-B14F-4D97-AF65-F5344CB8AC3E}">
        <p14:creationId xmlns:p14="http://schemas.microsoft.com/office/powerpoint/2010/main" val="621040563"/>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sp>
        <p:nvSpPr>
          <p:cNvPr id="4" name="Tijdelijke aanduiding voor voettekst 3"/>
          <p:cNvSpPr>
            <a:spLocks noGrp="1"/>
          </p:cNvSpPr>
          <p:nvPr>
            <p:ph type="ftr" sz="quarter" idx="11"/>
          </p:nvPr>
        </p:nvSpPr>
        <p:spPr/>
        <p:txBody>
          <a:bodyPr/>
          <a:lstStyle/>
          <a:p>
            <a:pPr>
              <a:defRPr/>
            </a:pPr>
            <a:r>
              <a:rPr lang="nl-NL"/>
              <a:t>© MeteoGroup 2006</a:t>
            </a:r>
          </a:p>
        </p:txBody>
      </p:sp>
      <p:pic>
        <p:nvPicPr>
          <p:cNvPr id="2050" name="Picture 2" descr="Afbeeldingsresultaat voor delen is vermenigvuld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42431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8" name="Tijdelijke aanduiding voor inhou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9327" y="0"/>
            <a:ext cx="13921328" cy="6858000"/>
          </a:xfrm>
        </p:spPr>
      </p:pic>
      <p:pic>
        <p:nvPicPr>
          <p:cNvPr id="2054" name="Picture 6" descr="desertification increases global warming">
            <a:extLst>
              <a:ext uri="{FF2B5EF4-FFF2-40B4-BE49-F238E27FC236}">
                <a16:creationId xmlns:a16="http://schemas.microsoft.com/office/drawing/2014/main" id="{5806CE2A-5293-406D-BEE1-709E549F9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488" y="83127"/>
            <a:ext cx="13975649" cy="857173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6" name="Rechthoek 5"/>
          <p:cNvSpPr/>
          <p:nvPr/>
        </p:nvSpPr>
        <p:spPr>
          <a:xfrm>
            <a:off x="6528048" y="731922"/>
            <a:ext cx="4530095" cy="30480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2000" dirty="0">
                <a:latin typeface="DIN Round Offc"/>
                <a:cs typeface="DIN Round Offc"/>
              </a:rPr>
              <a:t>KLIMAATVERANDERING</a:t>
            </a:r>
          </a:p>
        </p:txBody>
      </p:sp>
    </p:spTree>
    <p:extLst>
      <p:ext uri="{BB962C8B-B14F-4D97-AF65-F5344CB8AC3E}">
        <p14:creationId xmlns:p14="http://schemas.microsoft.com/office/powerpoint/2010/main" val="961459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pic>
        <p:nvPicPr>
          <p:cNvPr id="1026" name="Picture 2" descr="Kijk terug: Persconferentie van het kabinet én speciale corona-uitzending -  RTV Oost">
            <a:extLst>
              <a:ext uri="{FF2B5EF4-FFF2-40B4-BE49-F238E27FC236}">
                <a16:creationId xmlns:a16="http://schemas.microsoft.com/office/drawing/2014/main" id="{DDA63E49-E8FF-492A-A0A8-C348185A9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1358801"/>
            <a:ext cx="8138816" cy="4576763"/>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7941335A-07C7-4633-ABE5-C25A02676A22}"/>
              </a:ext>
            </a:extLst>
          </p:cNvPr>
          <p:cNvSpPr/>
          <p:nvPr/>
        </p:nvSpPr>
        <p:spPr>
          <a:xfrm>
            <a:off x="1919536" y="717501"/>
            <a:ext cx="3672408" cy="304800"/>
          </a:xfrm>
          <a:prstGeom prst="rect">
            <a:avLst/>
          </a:prstGeom>
          <a:solidFill>
            <a:schemeClr val="bg2">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dirty="0">
                <a:latin typeface="DIN Round Offc"/>
                <a:cs typeface="DIN Round Offc"/>
              </a:rPr>
              <a:t>PERSCONFERENTIES KLIMAAT ?!?</a:t>
            </a:r>
          </a:p>
        </p:txBody>
      </p:sp>
    </p:spTree>
    <p:extLst>
      <p:ext uri="{BB962C8B-B14F-4D97-AF65-F5344CB8AC3E}">
        <p14:creationId xmlns:p14="http://schemas.microsoft.com/office/powerpoint/2010/main" val="1564477658"/>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2050" name="Picture 2" descr="Google Tests Q&amp;A Videos in Search Results for Univers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1268760"/>
            <a:ext cx="8131434" cy="427970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289565329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reinier02.jpg"/>
          <p:cNvPicPr>
            <a:picLocks noChangeAspect="1"/>
          </p:cNvPicPr>
          <p:nvPr/>
        </p:nvPicPr>
        <p:blipFill>
          <a:blip r:embed="rId2"/>
          <a:stretch>
            <a:fillRect/>
          </a:stretch>
        </p:blipFill>
        <p:spPr>
          <a:xfrm>
            <a:off x="-280031" y="-171400"/>
            <a:ext cx="12496711" cy="7029400"/>
          </a:xfrm>
          <a:prstGeom prst="rect">
            <a:avLst/>
          </a:prstGeom>
        </p:spPr>
      </p:pic>
      <p:pic>
        <p:nvPicPr>
          <p:cNvPr id="7" name="Picture 3" descr="himawari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86360"/>
            <a:ext cx="6521450" cy="652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hthoek 7"/>
          <p:cNvSpPr/>
          <p:nvPr/>
        </p:nvSpPr>
        <p:spPr>
          <a:xfrm>
            <a:off x="-127676" y="2931820"/>
            <a:ext cx="12192000" cy="822960"/>
          </a:xfrm>
          <a:prstGeom prst="rect">
            <a:avLst/>
          </a:prstGeom>
          <a:noFill/>
          <a:ln>
            <a:noFill/>
          </a:ln>
          <a:effectLst>
            <a:outerShdw blurRad="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nchorCtr="1"/>
          <a:lstStyle/>
          <a:p>
            <a:pPr algn="ctr"/>
            <a:r>
              <a:rPr lang="nl-NL" sz="4500" dirty="0">
                <a:solidFill>
                  <a:srgbClr val="FFFFFF"/>
                </a:solidFill>
                <a:latin typeface="DIN Round Offc"/>
                <a:cs typeface="DIN Round Offc"/>
              </a:rPr>
              <a:t>DRIE MEGA MILIEU UITDAGINGEN</a:t>
            </a:r>
          </a:p>
          <a:p>
            <a:pPr algn="ctr"/>
            <a:endParaRPr lang="nl-NL" sz="4500" dirty="0">
              <a:solidFill>
                <a:srgbClr val="FFFFFF"/>
              </a:solidFill>
              <a:latin typeface="DIN Round Offc"/>
              <a:cs typeface="DIN Round Offc"/>
            </a:endParaRPr>
          </a:p>
          <a:p>
            <a:pPr algn="ctr"/>
            <a:endParaRPr lang="nl-NL" sz="4500" dirty="0">
              <a:solidFill>
                <a:srgbClr val="FFFFFF"/>
              </a:solidFill>
              <a:latin typeface="DIN Round Offc"/>
              <a:cs typeface="DIN Round Offc"/>
            </a:endParaRPr>
          </a:p>
          <a:p>
            <a:pPr algn="ctr"/>
            <a:r>
              <a:rPr lang="nl-NL" sz="6600" dirty="0">
                <a:solidFill>
                  <a:srgbClr val="FFFFFF"/>
                </a:solidFill>
                <a:latin typeface="DIN Round Offc"/>
                <a:cs typeface="DIN Round Offc"/>
              </a:rPr>
              <a:t>AFVAL EN GRONDSTOFFEN</a:t>
            </a:r>
          </a:p>
          <a:p>
            <a:pPr algn="ctr"/>
            <a:r>
              <a:rPr lang="nl-NL" sz="6600" dirty="0">
                <a:solidFill>
                  <a:srgbClr val="FFFFFF"/>
                </a:solidFill>
                <a:latin typeface="DIN Round Offc"/>
                <a:cs typeface="DIN Round Offc"/>
              </a:rPr>
              <a:t>VERLIES BIODIVERSITEIT</a:t>
            </a:r>
          </a:p>
          <a:p>
            <a:pPr algn="ctr"/>
            <a:r>
              <a:rPr lang="nl-NL" sz="6600" dirty="0">
                <a:solidFill>
                  <a:srgbClr val="FFFF00"/>
                </a:solidFill>
                <a:latin typeface="DIN Round Offc"/>
                <a:cs typeface="DIN Round Offc"/>
              </a:rPr>
              <a:t>KLIMAATVERANDERING</a:t>
            </a:r>
          </a:p>
          <a:p>
            <a:pPr algn="ctr"/>
            <a:endParaRPr lang="nl-NL" sz="6600" dirty="0">
              <a:solidFill>
                <a:srgbClr val="FFFFFF"/>
              </a:solidFill>
              <a:latin typeface="DIN Round Offc"/>
              <a:cs typeface="DIN Round Offc"/>
            </a:endParaRP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Tree>
    <p:extLst>
      <p:ext uri="{BB962C8B-B14F-4D97-AF65-F5344CB8AC3E}">
        <p14:creationId xmlns:p14="http://schemas.microsoft.com/office/powerpoint/2010/main" val="2433456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reinier13a.jpg"/>
          <p:cNvPicPr>
            <a:picLocks noChangeAspect="1"/>
          </p:cNvPicPr>
          <p:nvPr/>
        </p:nvPicPr>
        <p:blipFill>
          <a:blip r:embed="rId2"/>
          <a:stretch>
            <a:fillRect/>
          </a:stretch>
        </p:blipFill>
        <p:spPr>
          <a:xfrm>
            <a:off x="0" y="-171400"/>
            <a:ext cx="12192000" cy="7043277"/>
          </a:xfrm>
          <a:prstGeom prst="rect">
            <a:avLst/>
          </a:prstGeom>
        </p:spPr>
      </p:pic>
      <p:pic>
        <p:nvPicPr>
          <p:cNvPr id="4" name="Picture 2" descr="https://insideclimatenews.org/sites/default/files/styles/colorbox_full/public/IncreasedSeaLevelsChart1058.png?itok=SQkfearE">
            <a:extLst>
              <a:ext uri="{FF2B5EF4-FFF2-40B4-BE49-F238E27FC236}">
                <a16:creationId xmlns:a16="http://schemas.microsoft.com/office/drawing/2014/main" id="{49E93F0D-29E1-461D-BF76-D79604436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861676"/>
            <a:ext cx="6624736" cy="516240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632" y="861675"/>
            <a:ext cx="6590953" cy="5162401"/>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8" y="-315416"/>
            <a:ext cx="12211398" cy="8130539"/>
          </a:xfrm>
          <a:prstGeom prst="rect">
            <a:avLst/>
          </a:prstGeom>
        </p:spPr>
      </p:pic>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05" y="6413599"/>
            <a:ext cx="1559496" cy="444401"/>
          </a:xfrm>
          <a:prstGeom prst="rect">
            <a:avLst/>
          </a:prstGeom>
        </p:spPr>
      </p:pic>
      <p:sp>
        <p:nvSpPr>
          <p:cNvPr id="7" name="Ovaal 6">
            <a:extLst>
              <a:ext uri="{FF2B5EF4-FFF2-40B4-BE49-F238E27FC236}">
                <a16:creationId xmlns:a16="http://schemas.microsoft.com/office/drawing/2014/main" id="{D3B15B7F-A255-4358-901E-C82CF83AEADF}"/>
              </a:ext>
            </a:extLst>
          </p:cNvPr>
          <p:cNvSpPr/>
          <p:nvPr/>
        </p:nvSpPr>
        <p:spPr>
          <a:xfrm>
            <a:off x="1919536" y="29772"/>
            <a:ext cx="4752528" cy="4564058"/>
          </a:xfrm>
          <a:prstGeom prst="ellipse">
            <a:avLst/>
          </a:prstGeom>
          <a:solidFill>
            <a:srgbClr val="E3BBD5">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BA23ADEF-B76E-424E-9FC7-0DBF462D842A}"/>
              </a:ext>
            </a:extLst>
          </p:cNvPr>
          <p:cNvSpPr/>
          <p:nvPr/>
        </p:nvSpPr>
        <p:spPr>
          <a:xfrm>
            <a:off x="5087888" y="29771"/>
            <a:ext cx="4752528" cy="4564058"/>
          </a:xfrm>
          <a:prstGeom prst="ellipse">
            <a:avLst/>
          </a:prstGeom>
          <a:solidFill>
            <a:srgbClr val="E3BBD5">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162FEC90-A116-4E50-A47F-1463ECDCEA1D}"/>
              </a:ext>
            </a:extLst>
          </p:cNvPr>
          <p:cNvSpPr/>
          <p:nvPr/>
        </p:nvSpPr>
        <p:spPr>
          <a:xfrm>
            <a:off x="3647728" y="2293942"/>
            <a:ext cx="4752528" cy="4564058"/>
          </a:xfrm>
          <a:prstGeom prst="ellipse">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44967BDE-E015-4B52-986E-6F9F50D0BD3B}"/>
              </a:ext>
            </a:extLst>
          </p:cNvPr>
          <p:cNvSpPr txBox="1"/>
          <p:nvPr/>
        </p:nvSpPr>
        <p:spPr>
          <a:xfrm flipH="1">
            <a:off x="3033438" y="1988634"/>
            <a:ext cx="2270473" cy="646331"/>
          </a:xfrm>
          <a:prstGeom prst="rect">
            <a:avLst/>
          </a:prstGeom>
          <a:noFill/>
        </p:spPr>
        <p:txBody>
          <a:bodyPr wrap="square" rtlCol="0">
            <a:spAutoFit/>
          </a:bodyPr>
          <a:lstStyle/>
          <a:p>
            <a:pPr algn="ctr"/>
            <a:r>
              <a:rPr lang="nl-NL" dirty="0">
                <a:solidFill>
                  <a:schemeClr val="bg1"/>
                </a:solidFill>
              </a:rPr>
              <a:t>AFVAL EN GRONDSTOFFEN</a:t>
            </a:r>
            <a:r>
              <a:rPr lang="nl-NL" dirty="0"/>
              <a:t> </a:t>
            </a:r>
          </a:p>
        </p:txBody>
      </p:sp>
      <p:sp>
        <p:nvSpPr>
          <p:cNvPr id="13" name="Tekstvak 12">
            <a:extLst>
              <a:ext uri="{FF2B5EF4-FFF2-40B4-BE49-F238E27FC236}">
                <a16:creationId xmlns:a16="http://schemas.microsoft.com/office/drawing/2014/main" id="{49747691-4378-451D-AC55-906832A571B1}"/>
              </a:ext>
            </a:extLst>
          </p:cNvPr>
          <p:cNvSpPr txBox="1"/>
          <p:nvPr/>
        </p:nvSpPr>
        <p:spPr>
          <a:xfrm flipH="1">
            <a:off x="6400924" y="1988633"/>
            <a:ext cx="2270473" cy="646331"/>
          </a:xfrm>
          <a:prstGeom prst="rect">
            <a:avLst/>
          </a:prstGeom>
          <a:noFill/>
        </p:spPr>
        <p:txBody>
          <a:bodyPr wrap="square" rtlCol="0">
            <a:spAutoFit/>
          </a:bodyPr>
          <a:lstStyle/>
          <a:p>
            <a:pPr algn="ctr"/>
            <a:r>
              <a:rPr lang="nl-NL" dirty="0">
                <a:solidFill>
                  <a:schemeClr val="bg1"/>
                </a:solidFill>
              </a:rPr>
              <a:t>VERLIES BIODIVERSITEIT</a:t>
            </a:r>
            <a:endParaRPr lang="nl-NL" dirty="0"/>
          </a:p>
        </p:txBody>
      </p:sp>
      <p:sp>
        <p:nvSpPr>
          <p:cNvPr id="14" name="Tekstvak 13">
            <a:extLst>
              <a:ext uri="{FF2B5EF4-FFF2-40B4-BE49-F238E27FC236}">
                <a16:creationId xmlns:a16="http://schemas.microsoft.com/office/drawing/2014/main" id="{50FD333A-C0E9-4F06-ACD2-DB32D266288C}"/>
              </a:ext>
            </a:extLst>
          </p:cNvPr>
          <p:cNvSpPr txBox="1"/>
          <p:nvPr/>
        </p:nvSpPr>
        <p:spPr>
          <a:xfrm flipH="1">
            <a:off x="4770626" y="4471834"/>
            <a:ext cx="2270473" cy="646331"/>
          </a:xfrm>
          <a:prstGeom prst="rect">
            <a:avLst/>
          </a:prstGeom>
          <a:noFill/>
        </p:spPr>
        <p:txBody>
          <a:bodyPr wrap="square" rtlCol="0">
            <a:spAutoFit/>
          </a:bodyPr>
          <a:lstStyle/>
          <a:p>
            <a:pPr algn="ctr"/>
            <a:r>
              <a:rPr lang="nl-NL" dirty="0">
                <a:solidFill>
                  <a:schemeClr val="bg1"/>
                </a:solidFill>
              </a:rPr>
              <a:t>KLIMAAT</a:t>
            </a:r>
          </a:p>
          <a:p>
            <a:pPr algn="ctr"/>
            <a:r>
              <a:rPr lang="nl-NL" dirty="0">
                <a:solidFill>
                  <a:schemeClr val="bg1"/>
                </a:solidFill>
              </a:rPr>
              <a:t>VERANDERING</a:t>
            </a:r>
            <a:endParaRPr lang="nl-NL" dirty="0"/>
          </a:p>
        </p:txBody>
      </p:sp>
    </p:spTree>
    <p:extLst>
      <p:ext uri="{BB962C8B-B14F-4D97-AF65-F5344CB8AC3E}">
        <p14:creationId xmlns:p14="http://schemas.microsoft.com/office/powerpoint/2010/main" val="2329109935"/>
      </p:ext>
    </p:extLst>
  </p:cSld>
  <p:clrMapOvr>
    <a:masterClrMapping/>
  </p:clrMapOvr>
</p:sld>
</file>

<file path=ppt/theme/theme1.xml><?xml version="1.0" encoding="utf-8"?>
<a:theme xmlns:a="http://schemas.openxmlformats.org/drawingml/2006/main" name="50_Standaardontwerp">
  <a:themeElements>
    <a:clrScheme name="">
      <a:dk1>
        <a:srgbClr val="808080"/>
      </a:dk1>
      <a:lt1>
        <a:srgbClr val="FFFFFF"/>
      </a:lt1>
      <a:dk2>
        <a:srgbClr val="6666FF"/>
      </a:dk2>
      <a:lt2>
        <a:srgbClr val="000000"/>
      </a:lt2>
      <a:accent1>
        <a:srgbClr val="00CC99"/>
      </a:accent1>
      <a:accent2>
        <a:srgbClr val="3333CC"/>
      </a:accent2>
      <a:accent3>
        <a:srgbClr val="B8B8FF"/>
      </a:accent3>
      <a:accent4>
        <a:srgbClr val="DADADA"/>
      </a:accent4>
      <a:accent5>
        <a:srgbClr val="AAE2CA"/>
      </a:accent5>
      <a:accent6>
        <a:srgbClr val="2D2DB9"/>
      </a:accent6>
      <a:hlink>
        <a:srgbClr val="CCCCFF"/>
      </a:hlink>
      <a:folHlink>
        <a:srgbClr val="B2B2B2"/>
      </a:folHlink>
    </a:clrScheme>
    <a:fontScheme name="50_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0_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0_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0_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0_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0_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0_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0_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8_Standaardontwerp">
  <a:themeElements>
    <a:clrScheme name="48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8_Standaard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8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8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8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8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8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8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8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8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8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8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8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8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34351</TotalTime>
  <Words>561</Words>
  <Application>Microsoft Office PowerPoint</Application>
  <PresentationFormat>Breedbeeld</PresentationFormat>
  <Paragraphs>145</Paragraphs>
  <Slides>71</Slides>
  <Notes>2</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71</vt:i4>
      </vt:variant>
    </vt:vector>
  </HeadingPairs>
  <TitlesOfParts>
    <vt:vector size="77" baseType="lpstr">
      <vt:lpstr>Arial</vt:lpstr>
      <vt:lpstr>DIN Round Offc</vt:lpstr>
      <vt:lpstr>Symbol</vt:lpstr>
      <vt:lpstr>Times New Roman</vt:lpstr>
      <vt:lpstr>50_Standaardontwerp</vt:lpstr>
      <vt:lpstr>48_Standaardontwerp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Thuis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Gebruiker</dc:creator>
  <cp:lastModifiedBy>Gebruiker</cp:lastModifiedBy>
  <cp:revision>1018</cp:revision>
  <dcterms:created xsi:type="dcterms:W3CDTF">2017-11-04T09:02:09Z</dcterms:created>
  <dcterms:modified xsi:type="dcterms:W3CDTF">2021-11-02T14:17:39Z</dcterms:modified>
</cp:coreProperties>
</file>