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/>
          <p:cNvSpPr/>
          <p:nvPr/>
        </p:nvSpPr>
        <p:spPr>
          <a:xfrm>
            <a:off x="-1" y="-1"/>
            <a:ext cx="20104101" cy="11308558"/>
          </a:xfrm>
          <a:prstGeom prst="rect">
            <a:avLst/>
          </a:prstGeom>
          <a:solidFill>
            <a:srgbClr val="82CAC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" name="bg object 17" descr="bg object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0104100" cy="1130855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g object 16"/>
          <p:cNvSpPr/>
          <p:nvPr/>
        </p:nvSpPr>
        <p:spPr>
          <a:xfrm>
            <a:off x="-1" y="-1"/>
            <a:ext cx="20104101" cy="11308558"/>
          </a:xfrm>
          <a:prstGeom prst="rect">
            <a:avLst/>
          </a:prstGeom>
          <a:solidFill>
            <a:srgbClr val="82CAC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43" name="bg object 17" descr="bg object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0104100" cy="1130855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-1" y="-1"/>
            <a:ext cx="20104101" cy="11308558"/>
          </a:xfrm>
          <a:prstGeom prst="rect">
            <a:avLst/>
          </a:prstGeom>
          <a:solidFill>
            <a:srgbClr val="82CAC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" name="bg object 17" descr="bg object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0104100" cy="1130855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950621" y="905741"/>
            <a:ext cx="18202857" cy="182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8854470" y="10517695"/>
            <a:ext cx="244427" cy="2416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900" u="none">
          <a:solidFill>
            <a:srgbClr val="FFFFFF"/>
          </a:solidFill>
          <a:uFillTx/>
          <a:latin typeface="Filson Pro"/>
          <a:ea typeface="Filson Pro"/>
          <a:cs typeface="Filson Pro"/>
          <a:sym typeface="Filson Pro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2"/>
          <p:cNvSpPr txBox="1"/>
          <p:nvPr/>
        </p:nvSpPr>
        <p:spPr>
          <a:xfrm>
            <a:off x="950621" y="438252"/>
            <a:ext cx="201358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b="1" spc="-5" sz="2600">
                <a:solidFill>
                  <a:srgbClr val="223C5A"/>
                </a:solidFill>
                <a:latin typeface="Filson Pro"/>
                <a:ea typeface="Filson Pro"/>
                <a:cs typeface="Filson Pro"/>
                <a:sym typeface="Filson Pro"/>
              </a:defRPr>
            </a:pPr>
            <a:r>
              <a:t>11.15 -</a:t>
            </a:r>
            <a:r>
              <a:rPr spc="-45"/>
              <a:t> 11.3</a:t>
            </a:r>
            <a:r>
              <a:t>0</a:t>
            </a:r>
          </a:p>
        </p:txBody>
      </p:sp>
      <p:sp>
        <p:nvSpPr>
          <p:cNvPr id="62" name="object 3"/>
          <p:cNvSpPr txBox="1"/>
          <p:nvPr>
            <p:ph type="title"/>
          </p:nvPr>
        </p:nvSpPr>
        <p:spPr>
          <a:xfrm>
            <a:off x="877325" y="1059696"/>
            <a:ext cx="18202857" cy="919482"/>
          </a:xfrm>
          <a:prstGeom prst="rect">
            <a:avLst/>
          </a:prstGeom>
        </p:spPr>
        <p:txBody>
          <a:bodyPr/>
          <a:lstStyle>
            <a:lvl1pPr marR="5080" indent="12700">
              <a:defRPr spc="-100"/>
            </a:lvl1pPr>
          </a:lstStyle>
          <a:p>
            <a:pPr/>
            <a:r>
              <a:t>ERTUSSENIN</a:t>
            </a:r>
          </a:p>
        </p:txBody>
      </p:sp>
      <p:sp>
        <p:nvSpPr>
          <p:cNvPr id="63" name="object 4"/>
          <p:cNvSpPr txBox="1"/>
          <p:nvPr/>
        </p:nvSpPr>
        <p:spPr>
          <a:xfrm>
            <a:off x="1133501" y="3181398"/>
            <a:ext cx="16478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i="1" spc="-5" sz="3100">
                <a:solidFill>
                  <a:srgbClr val="223C5A"/>
                </a:solidFill>
                <a:latin typeface="FilsonPro-BookItalic"/>
                <a:ea typeface="FilsonPro-BookItalic"/>
                <a:cs typeface="FilsonPro-BookItalic"/>
                <a:sym typeface="FilsonPro-BookItalic"/>
              </a:defRPr>
            </a:pPr>
            <a:r>
              <a:t>S</a:t>
            </a:r>
            <a:r>
              <a:rPr spc="20"/>
              <a:t>p</a:t>
            </a:r>
            <a:r>
              <a:rPr spc="-45"/>
              <a:t>r</a:t>
            </a:r>
            <a:r>
              <a:rPr spc="15"/>
              <a:t>e</a:t>
            </a:r>
            <a:r>
              <a:rPr spc="-104"/>
              <a:t>k</a:t>
            </a:r>
            <a:r>
              <a:rPr spc="10"/>
              <a:t>er</a:t>
            </a:r>
          </a:p>
        </p:txBody>
      </p:sp>
      <p:sp>
        <p:nvSpPr>
          <p:cNvPr id="64" name="object 5"/>
          <p:cNvSpPr txBox="1"/>
          <p:nvPr/>
        </p:nvSpPr>
        <p:spPr>
          <a:xfrm>
            <a:off x="3388152" y="3085344"/>
            <a:ext cx="6757235" cy="109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just">
              <a:lnSpc>
                <a:spcPts val="4800"/>
              </a:lnSpc>
              <a:spcBef>
                <a:spcPts val="100"/>
              </a:spcBef>
              <a:defRPr b="1" spc="-10" sz="4100">
                <a:solidFill>
                  <a:srgbClr val="223C5A"/>
                </a:solidFill>
                <a:latin typeface="Filson Pro"/>
                <a:ea typeface="Filson Pro"/>
                <a:cs typeface="Filson Pro"/>
                <a:sym typeface="Filson Pro"/>
              </a:defRPr>
            </a:pPr>
            <a:r>
              <a:t>Moniek Wolters</a:t>
            </a:r>
          </a:p>
          <a:p>
            <a:pPr marR="5080" indent="12700" algn="just">
              <a:lnSpc>
                <a:spcPts val="3900"/>
              </a:lnSpc>
              <a:defRPr spc="-20" sz="3200">
                <a:solidFill>
                  <a:srgbClr val="223C5A"/>
                </a:solidFill>
                <a:latin typeface="FilsonPro-Book"/>
                <a:ea typeface="FilsonPro-Book"/>
                <a:cs typeface="FilsonPro-Book"/>
                <a:sym typeface="FilsonPro-Book"/>
              </a:defRPr>
            </a:pPr>
            <a:r>
              <a:t>Coach voor leiderschap en transitie</a:t>
            </a:r>
          </a:p>
        </p:txBody>
      </p:sp>
      <p:sp>
        <p:nvSpPr>
          <p:cNvPr id="65" name="object 6"/>
          <p:cNvSpPr txBox="1"/>
          <p:nvPr/>
        </p:nvSpPr>
        <p:spPr>
          <a:xfrm>
            <a:off x="3339941" y="5340350"/>
            <a:ext cx="1141883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pc="-15" sz="4100">
                <a:solidFill>
                  <a:srgbClr val="223C5A"/>
                </a:solidFill>
                <a:latin typeface="Filson Pro"/>
                <a:ea typeface="Filson Pro"/>
                <a:cs typeface="Filson Pro"/>
                <a:sym typeface="Filson Pro"/>
              </a:defRPr>
            </a:lvl1pPr>
          </a:lstStyle>
          <a:p>
            <a:pPr/>
            <a:r>
              <a:t>Inspiratie voor de tussentijd bij verandering</a:t>
            </a:r>
          </a:p>
        </p:txBody>
      </p:sp>
      <p:sp>
        <p:nvSpPr>
          <p:cNvPr id="66" name="object 7"/>
          <p:cNvSpPr txBox="1"/>
          <p:nvPr/>
        </p:nvSpPr>
        <p:spPr>
          <a:xfrm>
            <a:off x="917023" y="5416550"/>
            <a:ext cx="139001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i="1" spc="-10" sz="3100">
                <a:solidFill>
                  <a:srgbClr val="223C5A"/>
                </a:solidFill>
                <a:latin typeface="FilsonPro-BookItalic"/>
                <a:ea typeface="FilsonPro-BookItalic"/>
                <a:cs typeface="FilsonPro-BookItalic"/>
                <a:sym typeface="FilsonPro-BookItalic"/>
              </a:defRPr>
            </a:pPr>
            <a:r>
              <a:t>T</a:t>
            </a:r>
            <a:r>
              <a:rPr spc="20"/>
              <a:t>hema</a:t>
            </a:r>
          </a:p>
        </p:txBody>
      </p:sp>
      <p:grpSp>
        <p:nvGrpSpPr>
          <p:cNvPr id="126" name="object 8"/>
          <p:cNvGrpSpPr/>
          <p:nvPr/>
        </p:nvGrpSpPr>
        <p:grpSpPr>
          <a:xfrm>
            <a:off x="770475" y="2595924"/>
            <a:ext cx="18030866" cy="6036444"/>
            <a:chOff x="0" y="0"/>
            <a:chExt cx="18030865" cy="6036442"/>
          </a:xfrm>
        </p:grpSpPr>
        <p:grpSp>
          <p:nvGrpSpPr>
            <p:cNvPr id="76" name="object 9"/>
            <p:cNvGrpSpPr/>
            <p:nvPr/>
          </p:nvGrpSpPr>
          <p:grpSpPr>
            <a:xfrm>
              <a:off x="0" y="5473096"/>
              <a:ext cx="436436" cy="496711"/>
              <a:chOff x="0" y="0"/>
              <a:chExt cx="436435" cy="496710"/>
            </a:xfrm>
          </p:grpSpPr>
          <p:sp>
            <p:nvSpPr>
              <p:cNvPr id="67" name="Shape"/>
              <p:cNvSpPr/>
              <p:nvPr/>
            </p:nvSpPr>
            <p:spPr>
              <a:xfrm>
                <a:off x="0" y="346697"/>
                <a:ext cx="150000" cy="150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935"/>
                    </a:lnTo>
                    <a:lnTo>
                      <a:pt x="1866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8" name="Shape"/>
              <p:cNvSpPr/>
              <p:nvPr/>
            </p:nvSpPr>
            <p:spPr>
              <a:xfrm>
                <a:off x="0" y="288925"/>
                <a:ext cx="167818" cy="189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110"/>
                    </a:moveTo>
                    <a:lnTo>
                      <a:pt x="0" y="0"/>
                    </a:lnTo>
                    <a:lnTo>
                      <a:pt x="0" y="2490"/>
                    </a:lnTo>
                    <a:lnTo>
                      <a:pt x="21600" y="21600"/>
                    </a:lnTo>
                    <a:lnTo>
                      <a:pt x="21600" y="1911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69" name="Shape"/>
              <p:cNvSpPr/>
              <p:nvPr/>
            </p:nvSpPr>
            <p:spPr>
              <a:xfrm>
                <a:off x="0" y="231127"/>
                <a:ext cx="167818" cy="191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960"/>
                    </a:moveTo>
                    <a:lnTo>
                      <a:pt x="0" y="0"/>
                    </a:lnTo>
                    <a:lnTo>
                      <a:pt x="0" y="2641"/>
                    </a:lnTo>
                    <a:lnTo>
                      <a:pt x="21600" y="21600"/>
                    </a:lnTo>
                    <a:lnTo>
                      <a:pt x="21600" y="1896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0" name="Shape"/>
              <p:cNvSpPr/>
              <p:nvPr/>
            </p:nvSpPr>
            <p:spPr>
              <a:xfrm>
                <a:off x="0" y="173342"/>
                <a:ext cx="167818" cy="192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13"/>
                    </a:moveTo>
                    <a:lnTo>
                      <a:pt x="0" y="0"/>
                    </a:lnTo>
                    <a:lnTo>
                      <a:pt x="0" y="2789"/>
                    </a:lnTo>
                    <a:lnTo>
                      <a:pt x="21600" y="21600"/>
                    </a:lnTo>
                    <a:lnTo>
                      <a:pt x="21600" y="1881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1" name="Shape"/>
              <p:cNvSpPr/>
              <p:nvPr/>
            </p:nvSpPr>
            <p:spPr>
              <a:xfrm>
                <a:off x="0" y="115582"/>
                <a:ext cx="167818" cy="194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67"/>
                    </a:moveTo>
                    <a:lnTo>
                      <a:pt x="0" y="0"/>
                    </a:lnTo>
                    <a:lnTo>
                      <a:pt x="0" y="2932"/>
                    </a:lnTo>
                    <a:lnTo>
                      <a:pt x="21600" y="21600"/>
                    </a:lnTo>
                    <a:lnTo>
                      <a:pt x="21600" y="18667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2" name="Shape"/>
              <p:cNvSpPr/>
              <p:nvPr/>
            </p:nvSpPr>
            <p:spPr>
              <a:xfrm>
                <a:off x="0" y="57785"/>
                <a:ext cx="167818" cy="195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26"/>
                    </a:moveTo>
                    <a:lnTo>
                      <a:pt x="0" y="0"/>
                    </a:lnTo>
                    <a:lnTo>
                      <a:pt x="0" y="3074"/>
                    </a:lnTo>
                    <a:lnTo>
                      <a:pt x="21600" y="21600"/>
                    </a:lnTo>
                    <a:lnTo>
                      <a:pt x="21600" y="18526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3" name="Shape"/>
              <p:cNvSpPr/>
              <p:nvPr/>
            </p:nvSpPr>
            <p:spPr>
              <a:xfrm>
                <a:off x="0" y="0"/>
                <a:ext cx="225337" cy="225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813"/>
                    </a:lnTo>
                    <a:lnTo>
                      <a:pt x="1878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4" name="Shape"/>
              <p:cNvSpPr/>
              <p:nvPr/>
            </p:nvSpPr>
            <p:spPr>
              <a:xfrm>
                <a:off x="311937" y="369735"/>
                <a:ext cx="124499" cy="12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3841" y="6602"/>
                    </a:lnTo>
                    <a:lnTo>
                      <a:pt x="8659" y="12649"/>
                    </a:lnTo>
                    <a:lnTo>
                      <a:pt x="14549" y="177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5" name="Shape"/>
              <p:cNvSpPr/>
              <p:nvPr/>
            </p:nvSpPr>
            <p:spPr>
              <a:xfrm>
                <a:off x="0" y="404495"/>
                <a:ext cx="92215" cy="9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65" y="21600"/>
                    </a:moveTo>
                    <a:lnTo>
                      <a:pt x="0" y="13532"/>
                    </a:lnTo>
                    <a:lnTo>
                      <a:pt x="0" y="17611"/>
                    </a:lnTo>
                    <a:lnTo>
                      <a:pt x="3986" y="21600"/>
                    </a:lnTo>
                    <a:lnTo>
                      <a:pt x="8065" y="21600"/>
                    </a:lnTo>
                    <a:close/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4423"/>
                    </a:lnTo>
                    <a:lnTo>
                      <a:pt x="1717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77" name="object 10" descr="object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4765" y="5825195"/>
              <a:ext cx="124018" cy="110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1" name="object 11"/>
            <p:cNvGrpSpPr/>
            <p:nvPr/>
          </p:nvGrpSpPr>
          <p:grpSpPr>
            <a:xfrm>
              <a:off x="0" y="5357526"/>
              <a:ext cx="645072" cy="615646"/>
              <a:chOff x="0" y="0"/>
              <a:chExt cx="645070" cy="615645"/>
            </a:xfrm>
          </p:grpSpPr>
          <p:sp>
            <p:nvSpPr>
              <p:cNvPr id="78" name="Shape"/>
              <p:cNvSpPr/>
              <p:nvPr/>
            </p:nvSpPr>
            <p:spPr>
              <a:xfrm>
                <a:off x="0" y="0"/>
                <a:ext cx="167817" cy="200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112"/>
                    </a:moveTo>
                    <a:lnTo>
                      <a:pt x="0" y="0"/>
                    </a:lnTo>
                    <a:lnTo>
                      <a:pt x="0" y="3489"/>
                    </a:lnTo>
                    <a:lnTo>
                      <a:pt x="21600" y="21600"/>
                    </a:lnTo>
                    <a:lnTo>
                      <a:pt x="21600" y="18112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9" name="Shape"/>
              <p:cNvSpPr/>
              <p:nvPr/>
            </p:nvSpPr>
            <p:spPr>
              <a:xfrm>
                <a:off x="173442" y="205790"/>
                <a:ext cx="433911" cy="409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163"/>
                    </a:moveTo>
                    <a:lnTo>
                      <a:pt x="1609" y="0"/>
                    </a:lnTo>
                    <a:lnTo>
                      <a:pt x="0" y="0"/>
                    </a:lnTo>
                    <a:lnTo>
                      <a:pt x="20403" y="21600"/>
                    </a:lnTo>
                    <a:lnTo>
                      <a:pt x="21015" y="21399"/>
                    </a:lnTo>
                    <a:lnTo>
                      <a:pt x="21600" y="2116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0" name="Shape"/>
              <p:cNvSpPr/>
              <p:nvPr/>
            </p:nvSpPr>
            <p:spPr>
              <a:xfrm>
                <a:off x="229743" y="205778"/>
                <a:ext cx="415328" cy="393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920"/>
                    </a:moveTo>
                    <a:lnTo>
                      <a:pt x="15704" y="14703"/>
                    </a:lnTo>
                    <a:lnTo>
                      <a:pt x="13945" y="14124"/>
                    </a:lnTo>
                    <a:lnTo>
                      <a:pt x="12560" y="12981"/>
                    </a:lnTo>
                    <a:lnTo>
                      <a:pt x="11487" y="11370"/>
                    </a:lnTo>
                    <a:lnTo>
                      <a:pt x="10662" y="9387"/>
                    </a:lnTo>
                    <a:lnTo>
                      <a:pt x="1758" y="0"/>
                    </a:lnTo>
                    <a:lnTo>
                      <a:pt x="0" y="0"/>
                    </a:lnTo>
                    <a:lnTo>
                      <a:pt x="20488" y="21600"/>
                    </a:lnTo>
                    <a:lnTo>
                      <a:pt x="20867" y="21393"/>
                    </a:lnTo>
                    <a:lnTo>
                      <a:pt x="21236" y="21166"/>
                    </a:lnTo>
                    <a:lnTo>
                      <a:pt x="21600" y="2092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82" name="object 12" descr="object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8944" y="5752031"/>
              <a:ext cx="229543" cy="2295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" name="object 13"/>
            <p:cNvSpPr/>
            <p:nvPr/>
          </p:nvSpPr>
          <p:spPr>
            <a:xfrm>
              <a:off x="1" y="5415308"/>
              <a:ext cx="562528" cy="56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177"/>
                  </a:lnTo>
                  <a:lnTo>
                    <a:pt x="9688" y="10810"/>
                  </a:lnTo>
                  <a:lnTo>
                    <a:pt x="10336" y="10810"/>
                  </a:lnTo>
                  <a:lnTo>
                    <a:pt x="10396" y="11288"/>
                  </a:lnTo>
                  <a:lnTo>
                    <a:pt x="10441" y="11559"/>
                  </a:lnTo>
                  <a:lnTo>
                    <a:pt x="20540" y="21600"/>
                  </a:lnTo>
                  <a:lnTo>
                    <a:pt x="21086" y="21551"/>
                  </a:lnTo>
                  <a:lnTo>
                    <a:pt x="21600" y="2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4" name="object 14" descr="object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6048" y="5210312"/>
              <a:ext cx="291099" cy="491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" name="object 15"/>
            <p:cNvSpPr/>
            <p:nvPr/>
          </p:nvSpPr>
          <p:spPr>
            <a:xfrm>
              <a:off x="323720" y="5206948"/>
              <a:ext cx="258234" cy="25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78" y="21600"/>
                  </a:lnTo>
                  <a:lnTo>
                    <a:pt x="21600" y="20987"/>
                  </a:lnTo>
                  <a:lnTo>
                    <a:pt x="21585" y="20118"/>
                  </a:lnTo>
                  <a:lnTo>
                    <a:pt x="3977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86" name="object 16" descr="object 1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9968" y="5550813"/>
              <a:ext cx="136342" cy="122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9" name="object 17"/>
            <p:cNvGrpSpPr/>
            <p:nvPr/>
          </p:nvGrpSpPr>
          <p:grpSpPr>
            <a:xfrm>
              <a:off x="0" y="5242095"/>
              <a:ext cx="542709" cy="259284"/>
              <a:chOff x="0" y="0"/>
              <a:chExt cx="542708" cy="259283"/>
            </a:xfrm>
          </p:grpSpPr>
          <p:sp>
            <p:nvSpPr>
              <p:cNvPr id="87" name="Shape"/>
              <p:cNvSpPr/>
              <p:nvPr/>
            </p:nvSpPr>
            <p:spPr>
              <a:xfrm>
                <a:off x="0" y="57644"/>
                <a:ext cx="167817" cy="201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978"/>
                    </a:moveTo>
                    <a:lnTo>
                      <a:pt x="0" y="0"/>
                    </a:lnTo>
                    <a:lnTo>
                      <a:pt x="0" y="3623"/>
                    </a:lnTo>
                    <a:lnTo>
                      <a:pt x="21600" y="21600"/>
                    </a:lnTo>
                    <a:lnTo>
                      <a:pt x="21600" y="17978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8" name="Shape"/>
              <p:cNvSpPr/>
              <p:nvPr/>
            </p:nvSpPr>
            <p:spPr>
              <a:xfrm>
                <a:off x="471448" y="0"/>
                <a:ext cx="71261" cy="7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96" y="15337"/>
                    </a:lnTo>
                    <a:lnTo>
                      <a:pt x="12122" y="9612"/>
                    </a:lnTo>
                    <a:lnTo>
                      <a:pt x="6386" y="4481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90" name="object 18" descr="object 1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7782" y="5803872"/>
              <a:ext cx="74941" cy="89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6" name="object 19"/>
            <p:cNvGrpSpPr/>
            <p:nvPr/>
          </p:nvGrpSpPr>
          <p:grpSpPr>
            <a:xfrm>
              <a:off x="0" y="5206942"/>
              <a:ext cx="581280" cy="351055"/>
              <a:chOff x="0" y="0"/>
              <a:chExt cx="581279" cy="351054"/>
            </a:xfrm>
          </p:grpSpPr>
          <p:sp>
            <p:nvSpPr>
              <p:cNvPr id="91" name="Shape"/>
              <p:cNvSpPr/>
              <p:nvPr/>
            </p:nvSpPr>
            <p:spPr>
              <a:xfrm>
                <a:off x="0" y="35013"/>
                <a:ext cx="167817" cy="20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46"/>
                    </a:moveTo>
                    <a:lnTo>
                      <a:pt x="0" y="0"/>
                    </a:lnTo>
                    <a:lnTo>
                      <a:pt x="0" y="3754"/>
                    </a:lnTo>
                    <a:lnTo>
                      <a:pt x="21600" y="21600"/>
                    </a:lnTo>
                    <a:lnTo>
                      <a:pt x="21600" y="17846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" name="Shape"/>
              <p:cNvSpPr/>
              <p:nvPr/>
            </p:nvSpPr>
            <p:spPr>
              <a:xfrm>
                <a:off x="0" y="0"/>
                <a:ext cx="167817" cy="18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230"/>
                    </a:moveTo>
                    <a:lnTo>
                      <a:pt x="2931" y="0"/>
                    </a:lnTo>
                    <a:lnTo>
                      <a:pt x="0" y="0"/>
                    </a:lnTo>
                    <a:lnTo>
                      <a:pt x="0" y="1667"/>
                    </a:lnTo>
                    <a:lnTo>
                      <a:pt x="21600" y="21600"/>
                    </a:lnTo>
                    <a:lnTo>
                      <a:pt x="21600" y="1723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" name="Shape"/>
              <p:cNvSpPr/>
              <p:nvPr/>
            </p:nvSpPr>
            <p:spPr>
              <a:xfrm>
                <a:off x="42264" y="11"/>
                <a:ext cx="179960" cy="141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4594" y="0"/>
                    </a:lnTo>
                    <a:lnTo>
                      <a:pt x="0" y="0"/>
                    </a:lnTo>
                    <a:lnTo>
                      <a:pt x="1700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" name="Shape"/>
              <p:cNvSpPr/>
              <p:nvPr/>
            </p:nvSpPr>
            <p:spPr>
              <a:xfrm>
                <a:off x="211136" y="12"/>
                <a:ext cx="361901" cy="351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636"/>
                    </a:moveTo>
                    <a:lnTo>
                      <a:pt x="2553" y="0"/>
                    </a:lnTo>
                    <a:lnTo>
                      <a:pt x="0" y="0"/>
                    </a:lnTo>
                    <a:lnTo>
                      <a:pt x="9113" y="9395"/>
                    </a:lnTo>
                    <a:lnTo>
                      <a:pt x="9740" y="9805"/>
                    </a:lnTo>
                    <a:lnTo>
                      <a:pt x="10297" y="10301"/>
                    </a:lnTo>
                    <a:lnTo>
                      <a:pt x="10783" y="10880"/>
                    </a:lnTo>
                    <a:lnTo>
                      <a:pt x="11193" y="11539"/>
                    </a:lnTo>
                    <a:lnTo>
                      <a:pt x="20952" y="21600"/>
                    </a:lnTo>
                    <a:lnTo>
                      <a:pt x="21138" y="21122"/>
                    </a:lnTo>
                    <a:lnTo>
                      <a:pt x="21307" y="20635"/>
                    </a:lnTo>
                    <a:lnTo>
                      <a:pt x="21461" y="20140"/>
                    </a:lnTo>
                    <a:lnTo>
                      <a:pt x="21600" y="19636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" name="Shape"/>
              <p:cNvSpPr/>
              <p:nvPr/>
            </p:nvSpPr>
            <p:spPr>
              <a:xfrm>
                <a:off x="267422" y="0"/>
                <a:ext cx="313858" cy="308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83"/>
                    </a:moveTo>
                    <a:lnTo>
                      <a:pt x="3046" y="0"/>
                    </a:lnTo>
                    <a:lnTo>
                      <a:pt x="0" y="0"/>
                    </a:lnTo>
                    <a:lnTo>
                      <a:pt x="21222" y="21600"/>
                    </a:lnTo>
                    <a:lnTo>
                      <a:pt x="21353" y="20936"/>
                    </a:lnTo>
                    <a:lnTo>
                      <a:pt x="21458" y="20261"/>
                    </a:lnTo>
                    <a:lnTo>
                      <a:pt x="21541" y="19577"/>
                    </a:lnTo>
                    <a:lnTo>
                      <a:pt x="21600" y="1888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97" name="object 20" descr="object 2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556" y="5206948"/>
              <a:ext cx="241686" cy="1441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4" name="object 21"/>
            <p:cNvGrpSpPr/>
            <p:nvPr/>
          </p:nvGrpSpPr>
          <p:grpSpPr>
            <a:xfrm>
              <a:off x="761340" y="5656598"/>
              <a:ext cx="506757" cy="313208"/>
              <a:chOff x="0" y="0"/>
              <a:chExt cx="506756" cy="313207"/>
            </a:xfrm>
          </p:grpSpPr>
          <p:sp>
            <p:nvSpPr>
              <p:cNvPr id="98" name="Shape"/>
              <p:cNvSpPr/>
              <p:nvPr/>
            </p:nvSpPr>
            <p:spPr>
              <a:xfrm>
                <a:off x="0" y="0"/>
                <a:ext cx="313208" cy="313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355" y="12355"/>
                    </a:lnTo>
                    <a:lnTo>
                      <a:pt x="11649" y="12355"/>
                    </a:lnTo>
                    <a:lnTo>
                      <a:pt x="11649" y="11650"/>
                    </a:lnTo>
                    <a:lnTo>
                      <a:pt x="0" y="0"/>
                    </a:lnTo>
                    <a:lnTo>
                      <a:pt x="0" y="3053"/>
                    </a:lnTo>
                    <a:lnTo>
                      <a:pt x="1854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9" name="Shape"/>
              <p:cNvSpPr/>
              <p:nvPr/>
            </p:nvSpPr>
            <p:spPr>
              <a:xfrm>
                <a:off x="191185" y="179157"/>
                <a:ext cx="179795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5496" y="0"/>
                    </a:lnTo>
                    <a:lnTo>
                      <a:pt x="0" y="0"/>
                    </a:lnTo>
                    <a:lnTo>
                      <a:pt x="1610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" name="Shape"/>
              <p:cNvSpPr/>
              <p:nvPr/>
            </p:nvSpPr>
            <p:spPr>
              <a:xfrm>
                <a:off x="247472" y="179157"/>
                <a:ext cx="181306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5630" y="0"/>
                    </a:lnTo>
                    <a:lnTo>
                      <a:pt x="0" y="0"/>
                    </a:lnTo>
                    <a:lnTo>
                      <a:pt x="1597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" name="Shape"/>
              <p:cNvSpPr/>
              <p:nvPr/>
            </p:nvSpPr>
            <p:spPr>
              <a:xfrm>
                <a:off x="303771" y="179157"/>
                <a:ext cx="182780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5759" y="0"/>
                    </a:lnTo>
                    <a:lnTo>
                      <a:pt x="0" y="0"/>
                    </a:lnTo>
                    <a:lnTo>
                      <a:pt x="1584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" name="Shape"/>
              <p:cNvSpPr/>
              <p:nvPr/>
            </p:nvSpPr>
            <p:spPr>
              <a:xfrm>
                <a:off x="360070" y="179157"/>
                <a:ext cx="146687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543"/>
                    </a:moveTo>
                    <a:lnTo>
                      <a:pt x="7395" y="0"/>
                    </a:lnTo>
                    <a:lnTo>
                      <a:pt x="0" y="0"/>
                    </a:lnTo>
                    <a:lnTo>
                      <a:pt x="19739" y="21600"/>
                    </a:lnTo>
                    <a:lnTo>
                      <a:pt x="21600" y="21600"/>
                    </a:lnTo>
                    <a:lnTo>
                      <a:pt x="21600" y="1554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3" name="Shape"/>
              <p:cNvSpPr/>
              <p:nvPr/>
            </p:nvSpPr>
            <p:spPr>
              <a:xfrm>
                <a:off x="0" y="57784"/>
                <a:ext cx="255423" cy="25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3617"/>
                    </a:lnTo>
                    <a:lnTo>
                      <a:pt x="17983" y="21600"/>
                    </a:lnTo>
                    <a:lnTo>
                      <a:pt x="21600" y="21600"/>
                    </a:lnTo>
                    <a:close/>
                    <a:moveTo>
                      <a:pt x="11827" y="21600"/>
                    </a:moveTo>
                    <a:lnTo>
                      <a:pt x="0" y="9773"/>
                    </a:lnTo>
                    <a:lnTo>
                      <a:pt x="0" y="13137"/>
                    </a:lnTo>
                    <a:lnTo>
                      <a:pt x="8462" y="21600"/>
                    </a:lnTo>
                    <a:lnTo>
                      <a:pt x="11827" y="21600"/>
                    </a:lnTo>
                    <a:close/>
                    <a:moveTo>
                      <a:pt x="16713" y="21600"/>
                    </a:moveTo>
                    <a:lnTo>
                      <a:pt x="0" y="4887"/>
                    </a:lnTo>
                    <a:lnTo>
                      <a:pt x="0" y="8377"/>
                    </a:lnTo>
                    <a:lnTo>
                      <a:pt x="13222" y="21600"/>
                    </a:lnTo>
                    <a:lnTo>
                      <a:pt x="16713" y="216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05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1342" y="5425461"/>
              <a:ext cx="237022" cy="275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8" name="object 23"/>
            <p:cNvGrpSpPr/>
            <p:nvPr/>
          </p:nvGrpSpPr>
          <p:grpSpPr>
            <a:xfrm>
              <a:off x="761340" y="5206955"/>
              <a:ext cx="506757" cy="719203"/>
              <a:chOff x="0" y="0"/>
              <a:chExt cx="506756" cy="719202"/>
            </a:xfrm>
          </p:grpSpPr>
          <p:sp>
            <p:nvSpPr>
              <p:cNvPr id="106" name="Triangle"/>
              <p:cNvSpPr/>
              <p:nvPr/>
            </p:nvSpPr>
            <p:spPr>
              <a:xfrm>
                <a:off x="416356" y="628802"/>
                <a:ext cx="90401" cy="90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" name="Shape"/>
              <p:cNvSpPr/>
              <p:nvPr/>
            </p:nvSpPr>
            <p:spPr>
              <a:xfrm>
                <a:off x="0" y="0"/>
                <a:ext cx="506757" cy="455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073"/>
                    </a:lnTo>
                    <a:lnTo>
                      <a:pt x="10361" y="21600"/>
                    </a:lnTo>
                    <a:lnTo>
                      <a:pt x="19695" y="21600"/>
                    </a:lnTo>
                    <a:lnTo>
                      <a:pt x="19695" y="15244"/>
                    </a:lnTo>
                    <a:lnTo>
                      <a:pt x="7200" y="15244"/>
                    </a:lnTo>
                    <a:lnTo>
                      <a:pt x="7200" y="6355"/>
                    </a:lnTo>
                    <a:lnTo>
                      <a:pt x="21600" y="63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09" name="object 24" descr="object 2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1342" y="5887737"/>
              <a:ext cx="82061" cy="82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object 25" descr="object 2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61342" y="5541028"/>
              <a:ext cx="168917" cy="272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" name="object 26"/>
            <p:cNvSpPr/>
            <p:nvPr/>
          </p:nvSpPr>
          <p:spPr>
            <a:xfrm>
              <a:off x="1345909" y="5194960"/>
              <a:ext cx="567785" cy="78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5" y="0"/>
                  </a:moveTo>
                  <a:lnTo>
                    <a:pt x="9184" y="108"/>
                  </a:lnTo>
                  <a:lnTo>
                    <a:pt x="7310" y="423"/>
                  </a:lnTo>
                  <a:lnTo>
                    <a:pt x="5644" y="937"/>
                  </a:lnTo>
                  <a:lnTo>
                    <a:pt x="4213" y="1638"/>
                  </a:lnTo>
                  <a:lnTo>
                    <a:pt x="3049" y="2515"/>
                  </a:lnTo>
                  <a:lnTo>
                    <a:pt x="2181" y="3559"/>
                  </a:lnTo>
                  <a:lnTo>
                    <a:pt x="1639" y="4758"/>
                  </a:lnTo>
                  <a:lnTo>
                    <a:pt x="1451" y="6103"/>
                  </a:lnTo>
                  <a:lnTo>
                    <a:pt x="1523" y="6911"/>
                  </a:lnTo>
                  <a:lnTo>
                    <a:pt x="2332" y="8781"/>
                  </a:lnTo>
                  <a:lnTo>
                    <a:pt x="3228" y="9757"/>
                  </a:lnTo>
                  <a:lnTo>
                    <a:pt x="4558" y="10702"/>
                  </a:lnTo>
                  <a:lnTo>
                    <a:pt x="6399" y="11573"/>
                  </a:lnTo>
                  <a:lnTo>
                    <a:pt x="8831" y="12326"/>
                  </a:lnTo>
                  <a:lnTo>
                    <a:pt x="11982" y="13104"/>
                  </a:lnTo>
                  <a:lnTo>
                    <a:pt x="13661" y="13631"/>
                  </a:lnTo>
                  <a:lnTo>
                    <a:pt x="14687" y="14181"/>
                  </a:lnTo>
                  <a:lnTo>
                    <a:pt x="15200" y="14753"/>
                  </a:lnTo>
                  <a:lnTo>
                    <a:pt x="15340" y="15347"/>
                  </a:lnTo>
                  <a:lnTo>
                    <a:pt x="14980" y="16340"/>
                  </a:lnTo>
                  <a:lnTo>
                    <a:pt x="14018" y="17008"/>
                  </a:lnTo>
                  <a:lnTo>
                    <a:pt x="12629" y="17384"/>
                  </a:lnTo>
                  <a:lnTo>
                    <a:pt x="10987" y="17502"/>
                  </a:lnTo>
                  <a:lnTo>
                    <a:pt x="9132" y="17314"/>
                  </a:lnTo>
                  <a:lnTo>
                    <a:pt x="7623" y="16761"/>
                  </a:lnTo>
                  <a:lnTo>
                    <a:pt x="6480" y="15861"/>
                  </a:lnTo>
                  <a:lnTo>
                    <a:pt x="5721" y="14629"/>
                  </a:lnTo>
                  <a:lnTo>
                    <a:pt x="0" y="15437"/>
                  </a:lnTo>
                  <a:lnTo>
                    <a:pt x="354" y="16673"/>
                  </a:lnTo>
                  <a:lnTo>
                    <a:pt x="1007" y="17784"/>
                  </a:lnTo>
                  <a:lnTo>
                    <a:pt x="1926" y="18764"/>
                  </a:lnTo>
                  <a:lnTo>
                    <a:pt x="3078" y="19608"/>
                  </a:lnTo>
                  <a:lnTo>
                    <a:pt x="4431" y="20311"/>
                  </a:lnTo>
                  <a:lnTo>
                    <a:pt x="5952" y="20867"/>
                  </a:lnTo>
                  <a:lnTo>
                    <a:pt x="7608" y="21270"/>
                  </a:lnTo>
                  <a:lnTo>
                    <a:pt x="9366" y="21517"/>
                  </a:lnTo>
                  <a:lnTo>
                    <a:pt x="11194" y="21600"/>
                  </a:lnTo>
                  <a:lnTo>
                    <a:pt x="12894" y="21527"/>
                  </a:lnTo>
                  <a:lnTo>
                    <a:pt x="14564" y="21306"/>
                  </a:lnTo>
                  <a:lnTo>
                    <a:pt x="16158" y="20933"/>
                  </a:lnTo>
                  <a:lnTo>
                    <a:pt x="17632" y="20403"/>
                  </a:lnTo>
                  <a:lnTo>
                    <a:pt x="18939" y="19712"/>
                  </a:lnTo>
                  <a:lnTo>
                    <a:pt x="20035" y="18857"/>
                  </a:lnTo>
                  <a:lnTo>
                    <a:pt x="20874" y="17832"/>
                  </a:lnTo>
                  <a:lnTo>
                    <a:pt x="21411" y="16634"/>
                  </a:lnTo>
                  <a:lnTo>
                    <a:pt x="21600" y="15258"/>
                  </a:lnTo>
                  <a:lnTo>
                    <a:pt x="21501" y="14389"/>
                  </a:lnTo>
                  <a:lnTo>
                    <a:pt x="20597" y="12478"/>
                  </a:lnTo>
                  <a:lnTo>
                    <a:pt x="19643" y="11515"/>
                  </a:lnTo>
                  <a:lnTo>
                    <a:pt x="18257" y="10599"/>
                  </a:lnTo>
                  <a:lnTo>
                    <a:pt x="16363" y="9769"/>
                  </a:lnTo>
                  <a:lnTo>
                    <a:pt x="13889" y="9065"/>
                  </a:lnTo>
                  <a:lnTo>
                    <a:pt x="10821" y="8287"/>
                  </a:lnTo>
                  <a:lnTo>
                    <a:pt x="9111" y="7709"/>
                  </a:lnTo>
                  <a:lnTo>
                    <a:pt x="8178" y="7098"/>
                  </a:lnTo>
                  <a:lnTo>
                    <a:pt x="7789" y="6520"/>
                  </a:lnTo>
                  <a:lnTo>
                    <a:pt x="7711" y="6043"/>
                  </a:lnTo>
                  <a:lnTo>
                    <a:pt x="7982" y="5159"/>
                  </a:lnTo>
                  <a:lnTo>
                    <a:pt x="8727" y="4555"/>
                  </a:lnTo>
                  <a:lnTo>
                    <a:pt x="9845" y="4209"/>
                  </a:lnTo>
                  <a:lnTo>
                    <a:pt x="11235" y="4099"/>
                  </a:lnTo>
                  <a:lnTo>
                    <a:pt x="12267" y="4169"/>
                  </a:lnTo>
                  <a:lnTo>
                    <a:pt x="13458" y="4484"/>
                  </a:lnTo>
                  <a:lnTo>
                    <a:pt x="14657" y="5197"/>
                  </a:lnTo>
                  <a:lnTo>
                    <a:pt x="15713" y="6462"/>
                  </a:lnTo>
                  <a:lnTo>
                    <a:pt x="20936" y="4577"/>
                  </a:lnTo>
                  <a:lnTo>
                    <a:pt x="20086" y="3372"/>
                  </a:lnTo>
                  <a:lnTo>
                    <a:pt x="19035" y="2348"/>
                  </a:lnTo>
                  <a:lnTo>
                    <a:pt x="17797" y="1507"/>
                  </a:lnTo>
                  <a:lnTo>
                    <a:pt x="16385" y="850"/>
                  </a:lnTo>
                  <a:lnTo>
                    <a:pt x="14812" y="379"/>
                  </a:lnTo>
                  <a:lnTo>
                    <a:pt x="13091" y="95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223C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object 27"/>
            <p:cNvSpPr/>
            <p:nvPr/>
          </p:nvSpPr>
          <p:spPr>
            <a:xfrm>
              <a:off x="3186825" y="5209778"/>
              <a:ext cx="12817" cy="2013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3" name="object 28" descr="object 2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35468" y="5269927"/>
              <a:ext cx="142028" cy="144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object 29" descr="object 2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72323" y="5213120"/>
              <a:ext cx="1307336" cy="823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object 30" descr="object 3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850" y="4822461"/>
              <a:ext cx="220423" cy="215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object 31" descr="object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3932" y="4838539"/>
              <a:ext cx="267651" cy="20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object 32" descr="object 3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6687" y="4807005"/>
              <a:ext cx="87024" cy="231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object 33" descr="object 3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5243" y="4874922"/>
              <a:ext cx="150991" cy="16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object 34" descr="object 3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28804" y="4874919"/>
              <a:ext cx="183136" cy="163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8993" y="4874928"/>
              <a:ext cx="150394" cy="16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16745" y="4874928"/>
              <a:ext cx="150394" cy="16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object 37" descr="object 3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91248" y="4807006"/>
              <a:ext cx="87014" cy="231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89556" y="4822459"/>
              <a:ext cx="1765425" cy="2801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" name="object 39"/>
            <p:cNvSpPr/>
            <p:nvPr/>
          </p:nvSpPr>
          <p:spPr>
            <a:xfrm>
              <a:off x="62824" y="2202576"/>
              <a:ext cx="17968042" cy="1"/>
            </a:xfrm>
            <a:prstGeom prst="line">
              <a:avLst/>
            </a:prstGeom>
            <a:noFill/>
            <a:ln w="31412" cap="flat">
              <a:solidFill>
                <a:srgbClr val="223C5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5" name="object 40"/>
            <p:cNvSpPr/>
            <p:nvPr/>
          </p:nvSpPr>
          <p:spPr>
            <a:xfrm>
              <a:off x="62824" y="0"/>
              <a:ext cx="17968042" cy="0"/>
            </a:xfrm>
            <a:prstGeom prst="line">
              <a:avLst/>
            </a:prstGeom>
            <a:noFill/>
            <a:ln w="31412" cap="flat">
              <a:solidFill>
                <a:srgbClr val="223C5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7" name="object 3"/>
          <p:cNvSpPr txBox="1"/>
          <p:nvPr/>
        </p:nvSpPr>
        <p:spPr>
          <a:xfrm>
            <a:off x="950621" y="9249115"/>
            <a:ext cx="355376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defRPr b="1" spc="-19" sz="2000">
                <a:solidFill>
                  <a:srgbClr val="FFFFFF"/>
                </a:solidFill>
                <a:latin typeface="Filson Pro"/>
                <a:ea typeface="Filson Pro"/>
                <a:cs typeface="Filson Pro"/>
                <a:sym typeface="Filson Pro"/>
              </a:defRPr>
            </a:lvl1pPr>
          </a:lstStyle>
          <a:p>
            <a:pPr/>
            <a:r>
              <a:t>#rescongres @np_res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3448386" y="2595924"/>
            <a:ext cx="5067301" cy="210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lides-Moniek-ertussenin-RES-congres-0.jpg" descr="Slides-Moniek-ertussenin-RES-congres-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8" y="0"/>
            <a:ext cx="20094222" cy="1130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8" y="0"/>
            <a:ext cx="20094223" cy="1130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8" y="0"/>
            <a:ext cx="20094223" cy="1130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8" y="0"/>
            <a:ext cx="20094223" cy="1130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8" y="0"/>
            <a:ext cx="20094223" cy="1130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8" y="0"/>
            <a:ext cx="20094223" cy="1130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8" y="0"/>
            <a:ext cx="20094223" cy="1130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bject 2"/>
          <p:cNvSpPr txBox="1"/>
          <p:nvPr/>
        </p:nvSpPr>
        <p:spPr>
          <a:xfrm>
            <a:off x="950621" y="438252"/>
            <a:ext cx="201358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b="1" spc="-5" sz="2600">
                <a:solidFill>
                  <a:srgbClr val="223C5A"/>
                </a:solidFill>
                <a:latin typeface="Filson Pro"/>
                <a:ea typeface="Filson Pro"/>
                <a:cs typeface="Filson Pro"/>
                <a:sym typeface="Filson Pro"/>
              </a:defRPr>
            </a:pPr>
            <a:r>
              <a:t>11.15 -</a:t>
            </a:r>
            <a:r>
              <a:rPr spc="-45"/>
              <a:t> 11.3</a:t>
            </a:r>
            <a:r>
              <a:t>0</a:t>
            </a:r>
          </a:p>
        </p:txBody>
      </p:sp>
      <p:sp>
        <p:nvSpPr>
          <p:cNvPr id="145" name="object 3"/>
          <p:cNvSpPr txBox="1"/>
          <p:nvPr>
            <p:ph type="title"/>
          </p:nvPr>
        </p:nvSpPr>
        <p:spPr>
          <a:xfrm>
            <a:off x="877325" y="1059696"/>
            <a:ext cx="18202857" cy="919482"/>
          </a:xfrm>
          <a:prstGeom prst="rect">
            <a:avLst/>
          </a:prstGeom>
        </p:spPr>
        <p:txBody>
          <a:bodyPr/>
          <a:lstStyle>
            <a:lvl1pPr marR="5080" indent="12700">
              <a:defRPr spc="-100"/>
            </a:lvl1pPr>
          </a:lstStyle>
          <a:p>
            <a:pPr/>
            <a:r>
              <a:t>ERTUSSENIN</a:t>
            </a:r>
          </a:p>
        </p:txBody>
      </p:sp>
      <p:sp>
        <p:nvSpPr>
          <p:cNvPr id="146" name="object 4"/>
          <p:cNvSpPr txBox="1"/>
          <p:nvPr/>
        </p:nvSpPr>
        <p:spPr>
          <a:xfrm>
            <a:off x="1133501" y="3181398"/>
            <a:ext cx="16478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i="1" spc="-5" sz="3100">
                <a:solidFill>
                  <a:srgbClr val="223C5A"/>
                </a:solidFill>
                <a:latin typeface="FilsonPro-BookItalic"/>
                <a:ea typeface="FilsonPro-BookItalic"/>
                <a:cs typeface="FilsonPro-BookItalic"/>
                <a:sym typeface="FilsonPro-BookItalic"/>
              </a:defRPr>
            </a:pPr>
            <a:r>
              <a:t>S</a:t>
            </a:r>
            <a:r>
              <a:rPr spc="20"/>
              <a:t>p</a:t>
            </a:r>
            <a:r>
              <a:rPr spc="-45"/>
              <a:t>r</a:t>
            </a:r>
            <a:r>
              <a:rPr spc="15"/>
              <a:t>e</a:t>
            </a:r>
            <a:r>
              <a:rPr spc="-104"/>
              <a:t>k</a:t>
            </a:r>
            <a:r>
              <a:rPr spc="10"/>
              <a:t>er</a:t>
            </a:r>
          </a:p>
        </p:txBody>
      </p:sp>
      <p:sp>
        <p:nvSpPr>
          <p:cNvPr id="147" name="object 5"/>
          <p:cNvSpPr txBox="1"/>
          <p:nvPr/>
        </p:nvSpPr>
        <p:spPr>
          <a:xfrm>
            <a:off x="3388152" y="3085344"/>
            <a:ext cx="6757235" cy="109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just">
              <a:lnSpc>
                <a:spcPts val="4800"/>
              </a:lnSpc>
              <a:spcBef>
                <a:spcPts val="100"/>
              </a:spcBef>
              <a:defRPr b="1" spc="-10" sz="4100">
                <a:solidFill>
                  <a:srgbClr val="223C5A"/>
                </a:solidFill>
                <a:latin typeface="Filson Pro"/>
                <a:ea typeface="Filson Pro"/>
                <a:cs typeface="Filson Pro"/>
                <a:sym typeface="Filson Pro"/>
              </a:defRPr>
            </a:pPr>
            <a:r>
              <a:t>Moniek Wolters</a:t>
            </a:r>
          </a:p>
          <a:p>
            <a:pPr marR="5080" indent="12700" algn="just">
              <a:lnSpc>
                <a:spcPts val="3900"/>
              </a:lnSpc>
              <a:defRPr spc="-20" sz="3200">
                <a:solidFill>
                  <a:srgbClr val="223C5A"/>
                </a:solidFill>
                <a:latin typeface="FilsonPro-Book"/>
                <a:ea typeface="FilsonPro-Book"/>
                <a:cs typeface="FilsonPro-Book"/>
                <a:sym typeface="FilsonPro-Book"/>
              </a:defRPr>
            </a:pPr>
            <a:r>
              <a:t>Coach voor leiderschap en transitie</a:t>
            </a:r>
          </a:p>
        </p:txBody>
      </p:sp>
      <p:sp>
        <p:nvSpPr>
          <p:cNvPr id="148" name="object 6"/>
          <p:cNvSpPr txBox="1"/>
          <p:nvPr/>
        </p:nvSpPr>
        <p:spPr>
          <a:xfrm>
            <a:off x="3339941" y="5340350"/>
            <a:ext cx="1141883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pc="-15" sz="4100">
                <a:solidFill>
                  <a:srgbClr val="223C5A"/>
                </a:solidFill>
                <a:latin typeface="Filson Pro"/>
                <a:ea typeface="Filson Pro"/>
                <a:cs typeface="Filson Pro"/>
                <a:sym typeface="Filson Pro"/>
              </a:defRPr>
            </a:lvl1pPr>
          </a:lstStyle>
          <a:p>
            <a:pPr/>
            <a:r>
              <a:t>Inspiratie voor de tussentijd bij verandering</a:t>
            </a:r>
          </a:p>
        </p:txBody>
      </p:sp>
      <p:sp>
        <p:nvSpPr>
          <p:cNvPr id="149" name="object 7"/>
          <p:cNvSpPr txBox="1"/>
          <p:nvPr/>
        </p:nvSpPr>
        <p:spPr>
          <a:xfrm>
            <a:off x="917023" y="5416550"/>
            <a:ext cx="139001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i="1" spc="-10" sz="3100">
                <a:solidFill>
                  <a:srgbClr val="223C5A"/>
                </a:solidFill>
                <a:latin typeface="FilsonPro-BookItalic"/>
                <a:ea typeface="FilsonPro-BookItalic"/>
                <a:cs typeface="FilsonPro-BookItalic"/>
                <a:sym typeface="FilsonPro-BookItalic"/>
              </a:defRPr>
            </a:pPr>
            <a:r>
              <a:t>T</a:t>
            </a:r>
            <a:r>
              <a:rPr spc="20"/>
              <a:t>hema</a:t>
            </a:r>
          </a:p>
        </p:txBody>
      </p:sp>
      <p:grpSp>
        <p:nvGrpSpPr>
          <p:cNvPr id="209" name="object 8"/>
          <p:cNvGrpSpPr/>
          <p:nvPr/>
        </p:nvGrpSpPr>
        <p:grpSpPr>
          <a:xfrm>
            <a:off x="770475" y="2595924"/>
            <a:ext cx="18030866" cy="6036444"/>
            <a:chOff x="0" y="0"/>
            <a:chExt cx="18030865" cy="6036442"/>
          </a:xfrm>
        </p:grpSpPr>
        <p:grpSp>
          <p:nvGrpSpPr>
            <p:cNvPr id="159" name="object 9"/>
            <p:cNvGrpSpPr/>
            <p:nvPr/>
          </p:nvGrpSpPr>
          <p:grpSpPr>
            <a:xfrm>
              <a:off x="0" y="5473096"/>
              <a:ext cx="436436" cy="496711"/>
              <a:chOff x="0" y="0"/>
              <a:chExt cx="436435" cy="496710"/>
            </a:xfrm>
          </p:grpSpPr>
          <p:sp>
            <p:nvSpPr>
              <p:cNvPr id="150" name="Shape"/>
              <p:cNvSpPr/>
              <p:nvPr/>
            </p:nvSpPr>
            <p:spPr>
              <a:xfrm>
                <a:off x="0" y="346697"/>
                <a:ext cx="150000" cy="150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935"/>
                    </a:lnTo>
                    <a:lnTo>
                      <a:pt x="1866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1" name="Shape"/>
              <p:cNvSpPr/>
              <p:nvPr/>
            </p:nvSpPr>
            <p:spPr>
              <a:xfrm>
                <a:off x="0" y="288925"/>
                <a:ext cx="167818" cy="189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110"/>
                    </a:moveTo>
                    <a:lnTo>
                      <a:pt x="0" y="0"/>
                    </a:lnTo>
                    <a:lnTo>
                      <a:pt x="0" y="2490"/>
                    </a:lnTo>
                    <a:lnTo>
                      <a:pt x="21600" y="21600"/>
                    </a:lnTo>
                    <a:lnTo>
                      <a:pt x="21600" y="1911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2" name="Shape"/>
              <p:cNvSpPr/>
              <p:nvPr/>
            </p:nvSpPr>
            <p:spPr>
              <a:xfrm>
                <a:off x="0" y="231127"/>
                <a:ext cx="167818" cy="191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960"/>
                    </a:moveTo>
                    <a:lnTo>
                      <a:pt x="0" y="0"/>
                    </a:lnTo>
                    <a:lnTo>
                      <a:pt x="0" y="2641"/>
                    </a:lnTo>
                    <a:lnTo>
                      <a:pt x="21600" y="21600"/>
                    </a:lnTo>
                    <a:lnTo>
                      <a:pt x="21600" y="1896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" name="Shape"/>
              <p:cNvSpPr/>
              <p:nvPr/>
            </p:nvSpPr>
            <p:spPr>
              <a:xfrm>
                <a:off x="0" y="173342"/>
                <a:ext cx="167818" cy="192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13"/>
                    </a:moveTo>
                    <a:lnTo>
                      <a:pt x="0" y="0"/>
                    </a:lnTo>
                    <a:lnTo>
                      <a:pt x="0" y="2789"/>
                    </a:lnTo>
                    <a:lnTo>
                      <a:pt x="21600" y="21600"/>
                    </a:lnTo>
                    <a:lnTo>
                      <a:pt x="21600" y="1881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0" y="115582"/>
                <a:ext cx="167818" cy="194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67"/>
                    </a:moveTo>
                    <a:lnTo>
                      <a:pt x="0" y="0"/>
                    </a:lnTo>
                    <a:lnTo>
                      <a:pt x="0" y="2932"/>
                    </a:lnTo>
                    <a:lnTo>
                      <a:pt x="21600" y="21600"/>
                    </a:lnTo>
                    <a:lnTo>
                      <a:pt x="21600" y="18667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" name="Shape"/>
              <p:cNvSpPr/>
              <p:nvPr/>
            </p:nvSpPr>
            <p:spPr>
              <a:xfrm>
                <a:off x="0" y="57785"/>
                <a:ext cx="167818" cy="195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526"/>
                    </a:moveTo>
                    <a:lnTo>
                      <a:pt x="0" y="0"/>
                    </a:lnTo>
                    <a:lnTo>
                      <a:pt x="0" y="3074"/>
                    </a:lnTo>
                    <a:lnTo>
                      <a:pt x="21600" y="21600"/>
                    </a:lnTo>
                    <a:lnTo>
                      <a:pt x="21600" y="18526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" name="Shape"/>
              <p:cNvSpPr/>
              <p:nvPr/>
            </p:nvSpPr>
            <p:spPr>
              <a:xfrm>
                <a:off x="0" y="0"/>
                <a:ext cx="225337" cy="225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813"/>
                    </a:lnTo>
                    <a:lnTo>
                      <a:pt x="1878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" name="Shape"/>
              <p:cNvSpPr/>
              <p:nvPr/>
            </p:nvSpPr>
            <p:spPr>
              <a:xfrm>
                <a:off x="311937" y="369735"/>
                <a:ext cx="124499" cy="12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3841" y="6602"/>
                    </a:lnTo>
                    <a:lnTo>
                      <a:pt x="8659" y="12649"/>
                    </a:lnTo>
                    <a:lnTo>
                      <a:pt x="14549" y="1777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8" name="Shape"/>
              <p:cNvSpPr/>
              <p:nvPr/>
            </p:nvSpPr>
            <p:spPr>
              <a:xfrm>
                <a:off x="0" y="404495"/>
                <a:ext cx="92215" cy="9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65" y="21600"/>
                    </a:moveTo>
                    <a:lnTo>
                      <a:pt x="0" y="13532"/>
                    </a:lnTo>
                    <a:lnTo>
                      <a:pt x="0" y="17611"/>
                    </a:lnTo>
                    <a:lnTo>
                      <a:pt x="3986" y="21600"/>
                    </a:lnTo>
                    <a:lnTo>
                      <a:pt x="8065" y="21600"/>
                    </a:lnTo>
                    <a:close/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4423"/>
                    </a:lnTo>
                    <a:lnTo>
                      <a:pt x="1717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60" name="object 10" descr="object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4765" y="5825195"/>
              <a:ext cx="124018" cy="110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4" name="object 11"/>
            <p:cNvGrpSpPr/>
            <p:nvPr/>
          </p:nvGrpSpPr>
          <p:grpSpPr>
            <a:xfrm>
              <a:off x="0" y="5357526"/>
              <a:ext cx="645072" cy="615646"/>
              <a:chOff x="0" y="0"/>
              <a:chExt cx="645070" cy="615645"/>
            </a:xfrm>
          </p:grpSpPr>
          <p:sp>
            <p:nvSpPr>
              <p:cNvPr id="161" name="Shape"/>
              <p:cNvSpPr/>
              <p:nvPr/>
            </p:nvSpPr>
            <p:spPr>
              <a:xfrm>
                <a:off x="0" y="0"/>
                <a:ext cx="167817" cy="200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112"/>
                    </a:moveTo>
                    <a:lnTo>
                      <a:pt x="0" y="0"/>
                    </a:lnTo>
                    <a:lnTo>
                      <a:pt x="0" y="3489"/>
                    </a:lnTo>
                    <a:lnTo>
                      <a:pt x="21600" y="21600"/>
                    </a:lnTo>
                    <a:lnTo>
                      <a:pt x="21600" y="18112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" name="Shape"/>
              <p:cNvSpPr/>
              <p:nvPr/>
            </p:nvSpPr>
            <p:spPr>
              <a:xfrm>
                <a:off x="173442" y="205790"/>
                <a:ext cx="433911" cy="409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163"/>
                    </a:moveTo>
                    <a:lnTo>
                      <a:pt x="1609" y="0"/>
                    </a:lnTo>
                    <a:lnTo>
                      <a:pt x="0" y="0"/>
                    </a:lnTo>
                    <a:lnTo>
                      <a:pt x="20403" y="21600"/>
                    </a:lnTo>
                    <a:lnTo>
                      <a:pt x="21015" y="21399"/>
                    </a:lnTo>
                    <a:lnTo>
                      <a:pt x="21600" y="2116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" name="Shape"/>
              <p:cNvSpPr/>
              <p:nvPr/>
            </p:nvSpPr>
            <p:spPr>
              <a:xfrm>
                <a:off x="229743" y="205778"/>
                <a:ext cx="415328" cy="393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920"/>
                    </a:moveTo>
                    <a:lnTo>
                      <a:pt x="15704" y="14703"/>
                    </a:lnTo>
                    <a:lnTo>
                      <a:pt x="13945" y="14124"/>
                    </a:lnTo>
                    <a:lnTo>
                      <a:pt x="12560" y="12981"/>
                    </a:lnTo>
                    <a:lnTo>
                      <a:pt x="11487" y="11370"/>
                    </a:lnTo>
                    <a:lnTo>
                      <a:pt x="10662" y="9387"/>
                    </a:lnTo>
                    <a:lnTo>
                      <a:pt x="1758" y="0"/>
                    </a:lnTo>
                    <a:lnTo>
                      <a:pt x="0" y="0"/>
                    </a:lnTo>
                    <a:lnTo>
                      <a:pt x="20488" y="21600"/>
                    </a:lnTo>
                    <a:lnTo>
                      <a:pt x="20867" y="21393"/>
                    </a:lnTo>
                    <a:lnTo>
                      <a:pt x="21236" y="21166"/>
                    </a:lnTo>
                    <a:lnTo>
                      <a:pt x="21600" y="2092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65" name="object 12" descr="object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8944" y="5752031"/>
              <a:ext cx="229543" cy="2295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object 13"/>
            <p:cNvSpPr/>
            <p:nvPr/>
          </p:nvSpPr>
          <p:spPr>
            <a:xfrm>
              <a:off x="1" y="5415308"/>
              <a:ext cx="562528" cy="56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177"/>
                  </a:lnTo>
                  <a:lnTo>
                    <a:pt x="9688" y="10810"/>
                  </a:lnTo>
                  <a:lnTo>
                    <a:pt x="10336" y="10810"/>
                  </a:lnTo>
                  <a:lnTo>
                    <a:pt x="10396" y="11288"/>
                  </a:lnTo>
                  <a:lnTo>
                    <a:pt x="10441" y="11559"/>
                  </a:lnTo>
                  <a:lnTo>
                    <a:pt x="20540" y="21600"/>
                  </a:lnTo>
                  <a:lnTo>
                    <a:pt x="21086" y="21551"/>
                  </a:lnTo>
                  <a:lnTo>
                    <a:pt x="21600" y="2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7" name="object 14" descr="object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6048" y="5210312"/>
              <a:ext cx="291099" cy="491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object 15"/>
            <p:cNvSpPr/>
            <p:nvPr/>
          </p:nvSpPr>
          <p:spPr>
            <a:xfrm>
              <a:off x="323720" y="5206948"/>
              <a:ext cx="258234" cy="25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78" y="21600"/>
                  </a:lnTo>
                  <a:lnTo>
                    <a:pt x="21600" y="20987"/>
                  </a:lnTo>
                  <a:lnTo>
                    <a:pt x="21585" y="20118"/>
                  </a:lnTo>
                  <a:lnTo>
                    <a:pt x="3977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69" name="object 16" descr="object 1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9968" y="5550813"/>
              <a:ext cx="136342" cy="122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2" name="object 17"/>
            <p:cNvGrpSpPr/>
            <p:nvPr/>
          </p:nvGrpSpPr>
          <p:grpSpPr>
            <a:xfrm>
              <a:off x="0" y="5242095"/>
              <a:ext cx="542709" cy="259284"/>
              <a:chOff x="0" y="0"/>
              <a:chExt cx="542708" cy="259283"/>
            </a:xfrm>
          </p:grpSpPr>
          <p:sp>
            <p:nvSpPr>
              <p:cNvPr id="170" name="Shape"/>
              <p:cNvSpPr/>
              <p:nvPr/>
            </p:nvSpPr>
            <p:spPr>
              <a:xfrm>
                <a:off x="0" y="57644"/>
                <a:ext cx="167817" cy="201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978"/>
                    </a:moveTo>
                    <a:lnTo>
                      <a:pt x="0" y="0"/>
                    </a:lnTo>
                    <a:lnTo>
                      <a:pt x="0" y="3623"/>
                    </a:lnTo>
                    <a:lnTo>
                      <a:pt x="21600" y="21600"/>
                    </a:lnTo>
                    <a:lnTo>
                      <a:pt x="21600" y="17978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1" name="Shape"/>
              <p:cNvSpPr/>
              <p:nvPr/>
            </p:nvSpPr>
            <p:spPr>
              <a:xfrm>
                <a:off x="471448" y="0"/>
                <a:ext cx="71261" cy="7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96" y="15337"/>
                    </a:lnTo>
                    <a:lnTo>
                      <a:pt x="12122" y="9612"/>
                    </a:lnTo>
                    <a:lnTo>
                      <a:pt x="6386" y="4481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73" name="object 18" descr="object 1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7782" y="5803872"/>
              <a:ext cx="74941" cy="89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9" name="object 19"/>
            <p:cNvGrpSpPr/>
            <p:nvPr/>
          </p:nvGrpSpPr>
          <p:grpSpPr>
            <a:xfrm>
              <a:off x="0" y="5206942"/>
              <a:ext cx="581280" cy="351055"/>
              <a:chOff x="0" y="0"/>
              <a:chExt cx="581279" cy="351054"/>
            </a:xfrm>
          </p:grpSpPr>
          <p:sp>
            <p:nvSpPr>
              <p:cNvPr id="174" name="Shape"/>
              <p:cNvSpPr/>
              <p:nvPr/>
            </p:nvSpPr>
            <p:spPr>
              <a:xfrm>
                <a:off x="0" y="35013"/>
                <a:ext cx="167817" cy="203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46"/>
                    </a:moveTo>
                    <a:lnTo>
                      <a:pt x="0" y="0"/>
                    </a:lnTo>
                    <a:lnTo>
                      <a:pt x="0" y="3754"/>
                    </a:lnTo>
                    <a:lnTo>
                      <a:pt x="21600" y="21600"/>
                    </a:lnTo>
                    <a:lnTo>
                      <a:pt x="21600" y="17846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5" name="Shape"/>
              <p:cNvSpPr/>
              <p:nvPr/>
            </p:nvSpPr>
            <p:spPr>
              <a:xfrm>
                <a:off x="0" y="0"/>
                <a:ext cx="167817" cy="18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230"/>
                    </a:moveTo>
                    <a:lnTo>
                      <a:pt x="2931" y="0"/>
                    </a:lnTo>
                    <a:lnTo>
                      <a:pt x="0" y="0"/>
                    </a:lnTo>
                    <a:lnTo>
                      <a:pt x="0" y="1667"/>
                    </a:lnTo>
                    <a:lnTo>
                      <a:pt x="21600" y="21600"/>
                    </a:lnTo>
                    <a:lnTo>
                      <a:pt x="21600" y="1723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" name="Shape"/>
              <p:cNvSpPr/>
              <p:nvPr/>
            </p:nvSpPr>
            <p:spPr>
              <a:xfrm>
                <a:off x="42264" y="11"/>
                <a:ext cx="179960" cy="141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4594" y="0"/>
                    </a:lnTo>
                    <a:lnTo>
                      <a:pt x="0" y="0"/>
                    </a:lnTo>
                    <a:lnTo>
                      <a:pt x="1700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7" name="Shape"/>
              <p:cNvSpPr/>
              <p:nvPr/>
            </p:nvSpPr>
            <p:spPr>
              <a:xfrm>
                <a:off x="211136" y="12"/>
                <a:ext cx="361901" cy="351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636"/>
                    </a:moveTo>
                    <a:lnTo>
                      <a:pt x="2553" y="0"/>
                    </a:lnTo>
                    <a:lnTo>
                      <a:pt x="0" y="0"/>
                    </a:lnTo>
                    <a:lnTo>
                      <a:pt x="9113" y="9395"/>
                    </a:lnTo>
                    <a:lnTo>
                      <a:pt x="9740" y="9805"/>
                    </a:lnTo>
                    <a:lnTo>
                      <a:pt x="10297" y="10301"/>
                    </a:lnTo>
                    <a:lnTo>
                      <a:pt x="10783" y="10880"/>
                    </a:lnTo>
                    <a:lnTo>
                      <a:pt x="11193" y="11539"/>
                    </a:lnTo>
                    <a:lnTo>
                      <a:pt x="20952" y="21600"/>
                    </a:lnTo>
                    <a:lnTo>
                      <a:pt x="21138" y="21122"/>
                    </a:lnTo>
                    <a:lnTo>
                      <a:pt x="21307" y="20635"/>
                    </a:lnTo>
                    <a:lnTo>
                      <a:pt x="21461" y="20140"/>
                    </a:lnTo>
                    <a:lnTo>
                      <a:pt x="21600" y="19636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" name="Shape"/>
              <p:cNvSpPr/>
              <p:nvPr/>
            </p:nvSpPr>
            <p:spPr>
              <a:xfrm>
                <a:off x="267422" y="0"/>
                <a:ext cx="313858" cy="308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883"/>
                    </a:moveTo>
                    <a:lnTo>
                      <a:pt x="3046" y="0"/>
                    </a:lnTo>
                    <a:lnTo>
                      <a:pt x="0" y="0"/>
                    </a:lnTo>
                    <a:lnTo>
                      <a:pt x="21222" y="21600"/>
                    </a:lnTo>
                    <a:lnTo>
                      <a:pt x="21353" y="20936"/>
                    </a:lnTo>
                    <a:lnTo>
                      <a:pt x="21458" y="20261"/>
                    </a:lnTo>
                    <a:lnTo>
                      <a:pt x="21541" y="19577"/>
                    </a:lnTo>
                    <a:lnTo>
                      <a:pt x="21600" y="1888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80" name="object 20" descr="object 2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556" y="5206948"/>
              <a:ext cx="241686" cy="1441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7" name="object 21"/>
            <p:cNvGrpSpPr/>
            <p:nvPr/>
          </p:nvGrpSpPr>
          <p:grpSpPr>
            <a:xfrm>
              <a:off x="761340" y="5656598"/>
              <a:ext cx="506757" cy="313208"/>
              <a:chOff x="0" y="0"/>
              <a:chExt cx="506756" cy="313207"/>
            </a:xfrm>
          </p:grpSpPr>
          <p:sp>
            <p:nvSpPr>
              <p:cNvPr id="181" name="Shape"/>
              <p:cNvSpPr/>
              <p:nvPr/>
            </p:nvSpPr>
            <p:spPr>
              <a:xfrm>
                <a:off x="0" y="0"/>
                <a:ext cx="313208" cy="313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355" y="12355"/>
                    </a:lnTo>
                    <a:lnTo>
                      <a:pt x="11649" y="12355"/>
                    </a:lnTo>
                    <a:lnTo>
                      <a:pt x="11649" y="11650"/>
                    </a:lnTo>
                    <a:lnTo>
                      <a:pt x="0" y="0"/>
                    </a:lnTo>
                    <a:lnTo>
                      <a:pt x="0" y="3053"/>
                    </a:lnTo>
                    <a:lnTo>
                      <a:pt x="1854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2" name="Shape"/>
              <p:cNvSpPr/>
              <p:nvPr/>
            </p:nvSpPr>
            <p:spPr>
              <a:xfrm>
                <a:off x="191185" y="179157"/>
                <a:ext cx="179795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5496" y="0"/>
                    </a:lnTo>
                    <a:lnTo>
                      <a:pt x="0" y="0"/>
                    </a:lnTo>
                    <a:lnTo>
                      <a:pt x="1610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3" name="Shape"/>
              <p:cNvSpPr/>
              <p:nvPr/>
            </p:nvSpPr>
            <p:spPr>
              <a:xfrm>
                <a:off x="247472" y="179157"/>
                <a:ext cx="181306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5630" y="0"/>
                    </a:lnTo>
                    <a:lnTo>
                      <a:pt x="0" y="0"/>
                    </a:lnTo>
                    <a:lnTo>
                      <a:pt x="1597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" name="Shape"/>
              <p:cNvSpPr/>
              <p:nvPr/>
            </p:nvSpPr>
            <p:spPr>
              <a:xfrm>
                <a:off x="303771" y="179157"/>
                <a:ext cx="182780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5759" y="0"/>
                    </a:lnTo>
                    <a:lnTo>
                      <a:pt x="0" y="0"/>
                    </a:lnTo>
                    <a:lnTo>
                      <a:pt x="1584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" name="Shape"/>
              <p:cNvSpPr/>
              <p:nvPr/>
            </p:nvSpPr>
            <p:spPr>
              <a:xfrm>
                <a:off x="360070" y="179157"/>
                <a:ext cx="146687" cy="13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543"/>
                    </a:moveTo>
                    <a:lnTo>
                      <a:pt x="7395" y="0"/>
                    </a:lnTo>
                    <a:lnTo>
                      <a:pt x="0" y="0"/>
                    </a:lnTo>
                    <a:lnTo>
                      <a:pt x="19739" y="21600"/>
                    </a:lnTo>
                    <a:lnTo>
                      <a:pt x="21600" y="21600"/>
                    </a:lnTo>
                    <a:lnTo>
                      <a:pt x="21600" y="15543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6" name="Shape"/>
              <p:cNvSpPr/>
              <p:nvPr/>
            </p:nvSpPr>
            <p:spPr>
              <a:xfrm>
                <a:off x="0" y="57784"/>
                <a:ext cx="255423" cy="25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3617"/>
                    </a:lnTo>
                    <a:lnTo>
                      <a:pt x="17983" y="21600"/>
                    </a:lnTo>
                    <a:lnTo>
                      <a:pt x="21600" y="21600"/>
                    </a:lnTo>
                    <a:close/>
                    <a:moveTo>
                      <a:pt x="11827" y="21600"/>
                    </a:moveTo>
                    <a:lnTo>
                      <a:pt x="0" y="9773"/>
                    </a:lnTo>
                    <a:lnTo>
                      <a:pt x="0" y="13137"/>
                    </a:lnTo>
                    <a:lnTo>
                      <a:pt x="8462" y="21600"/>
                    </a:lnTo>
                    <a:lnTo>
                      <a:pt x="11827" y="21600"/>
                    </a:lnTo>
                    <a:close/>
                    <a:moveTo>
                      <a:pt x="16713" y="21600"/>
                    </a:moveTo>
                    <a:lnTo>
                      <a:pt x="0" y="4887"/>
                    </a:lnTo>
                    <a:lnTo>
                      <a:pt x="0" y="8377"/>
                    </a:lnTo>
                    <a:lnTo>
                      <a:pt x="13222" y="21600"/>
                    </a:lnTo>
                    <a:lnTo>
                      <a:pt x="16713" y="216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88" name="object 22" descr="object 2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1342" y="5425461"/>
              <a:ext cx="237022" cy="275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" name="object 23"/>
            <p:cNvGrpSpPr/>
            <p:nvPr/>
          </p:nvGrpSpPr>
          <p:grpSpPr>
            <a:xfrm>
              <a:off x="761340" y="5206955"/>
              <a:ext cx="506757" cy="719203"/>
              <a:chOff x="0" y="0"/>
              <a:chExt cx="506756" cy="719202"/>
            </a:xfrm>
          </p:grpSpPr>
          <p:sp>
            <p:nvSpPr>
              <p:cNvPr id="189" name="Triangle"/>
              <p:cNvSpPr/>
              <p:nvPr/>
            </p:nvSpPr>
            <p:spPr>
              <a:xfrm>
                <a:off x="416356" y="628802"/>
                <a:ext cx="90401" cy="90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" name="Shape"/>
              <p:cNvSpPr/>
              <p:nvPr/>
            </p:nvSpPr>
            <p:spPr>
              <a:xfrm>
                <a:off x="0" y="0"/>
                <a:ext cx="506757" cy="455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073"/>
                    </a:lnTo>
                    <a:lnTo>
                      <a:pt x="10361" y="21600"/>
                    </a:lnTo>
                    <a:lnTo>
                      <a:pt x="19695" y="21600"/>
                    </a:lnTo>
                    <a:lnTo>
                      <a:pt x="19695" y="15244"/>
                    </a:lnTo>
                    <a:lnTo>
                      <a:pt x="7200" y="15244"/>
                    </a:lnTo>
                    <a:lnTo>
                      <a:pt x="7200" y="6355"/>
                    </a:lnTo>
                    <a:lnTo>
                      <a:pt x="21600" y="63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3C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92" name="object 24" descr="object 2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1342" y="5887737"/>
              <a:ext cx="82061" cy="82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object 25" descr="object 25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61342" y="5541028"/>
              <a:ext cx="168917" cy="272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object 26"/>
            <p:cNvSpPr/>
            <p:nvPr/>
          </p:nvSpPr>
          <p:spPr>
            <a:xfrm>
              <a:off x="1345909" y="5194960"/>
              <a:ext cx="567785" cy="78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35" y="0"/>
                  </a:moveTo>
                  <a:lnTo>
                    <a:pt x="9184" y="108"/>
                  </a:lnTo>
                  <a:lnTo>
                    <a:pt x="7310" y="423"/>
                  </a:lnTo>
                  <a:lnTo>
                    <a:pt x="5644" y="937"/>
                  </a:lnTo>
                  <a:lnTo>
                    <a:pt x="4213" y="1638"/>
                  </a:lnTo>
                  <a:lnTo>
                    <a:pt x="3049" y="2515"/>
                  </a:lnTo>
                  <a:lnTo>
                    <a:pt x="2181" y="3559"/>
                  </a:lnTo>
                  <a:lnTo>
                    <a:pt x="1639" y="4758"/>
                  </a:lnTo>
                  <a:lnTo>
                    <a:pt x="1451" y="6103"/>
                  </a:lnTo>
                  <a:lnTo>
                    <a:pt x="1523" y="6911"/>
                  </a:lnTo>
                  <a:lnTo>
                    <a:pt x="2332" y="8781"/>
                  </a:lnTo>
                  <a:lnTo>
                    <a:pt x="3228" y="9757"/>
                  </a:lnTo>
                  <a:lnTo>
                    <a:pt x="4558" y="10702"/>
                  </a:lnTo>
                  <a:lnTo>
                    <a:pt x="6399" y="11573"/>
                  </a:lnTo>
                  <a:lnTo>
                    <a:pt x="8831" y="12326"/>
                  </a:lnTo>
                  <a:lnTo>
                    <a:pt x="11982" y="13104"/>
                  </a:lnTo>
                  <a:lnTo>
                    <a:pt x="13661" y="13631"/>
                  </a:lnTo>
                  <a:lnTo>
                    <a:pt x="14687" y="14181"/>
                  </a:lnTo>
                  <a:lnTo>
                    <a:pt x="15200" y="14753"/>
                  </a:lnTo>
                  <a:lnTo>
                    <a:pt x="15340" y="15347"/>
                  </a:lnTo>
                  <a:lnTo>
                    <a:pt x="14980" y="16340"/>
                  </a:lnTo>
                  <a:lnTo>
                    <a:pt x="14018" y="17008"/>
                  </a:lnTo>
                  <a:lnTo>
                    <a:pt x="12629" y="17384"/>
                  </a:lnTo>
                  <a:lnTo>
                    <a:pt x="10987" y="17502"/>
                  </a:lnTo>
                  <a:lnTo>
                    <a:pt x="9132" y="17314"/>
                  </a:lnTo>
                  <a:lnTo>
                    <a:pt x="7623" y="16761"/>
                  </a:lnTo>
                  <a:lnTo>
                    <a:pt x="6480" y="15861"/>
                  </a:lnTo>
                  <a:lnTo>
                    <a:pt x="5721" y="14629"/>
                  </a:lnTo>
                  <a:lnTo>
                    <a:pt x="0" y="15437"/>
                  </a:lnTo>
                  <a:lnTo>
                    <a:pt x="354" y="16673"/>
                  </a:lnTo>
                  <a:lnTo>
                    <a:pt x="1007" y="17784"/>
                  </a:lnTo>
                  <a:lnTo>
                    <a:pt x="1926" y="18764"/>
                  </a:lnTo>
                  <a:lnTo>
                    <a:pt x="3078" y="19608"/>
                  </a:lnTo>
                  <a:lnTo>
                    <a:pt x="4431" y="20311"/>
                  </a:lnTo>
                  <a:lnTo>
                    <a:pt x="5952" y="20867"/>
                  </a:lnTo>
                  <a:lnTo>
                    <a:pt x="7608" y="21270"/>
                  </a:lnTo>
                  <a:lnTo>
                    <a:pt x="9366" y="21517"/>
                  </a:lnTo>
                  <a:lnTo>
                    <a:pt x="11194" y="21600"/>
                  </a:lnTo>
                  <a:lnTo>
                    <a:pt x="12894" y="21527"/>
                  </a:lnTo>
                  <a:lnTo>
                    <a:pt x="14564" y="21306"/>
                  </a:lnTo>
                  <a:lnTo>
                    <a:pt x="16158" y="20933"/>
                  </a:lnTo>
                  <a:lnTo>
                    <a:pt x="17632" y="20403"/>
                  </a:lnTo>
                  <a:lnTo>
                    <a:pt x="18939" y="19712"/>
                  </a:lnTo>
                  <a:lnTo>
                    <a:pt x="20035" y="18857"/>
                  </a:lnTo>
                  <a:lnTo>
                    <a:pt x="20874" y="17832"/>
                  </a:lnTo>
                  <a:lnTo>
                    <a:pt x="21411" y="16634"/>
                  </a:lnTo>
                  <a:lnTo>
                    <a:pt x="21600" y="15258"/>
                  </a:lnTo>
                  <a:lnTo>
                    <a:pt x="21501" y="14389"/>
                  </a:lnTo>
                  <a:lnTo>
                    <a:pt x="20597" y="12478"/>
                  </a:lnTo>
                  <a:lnTo>
                    <a:pt x="19643" y="11515"/>
                  </a:lnTo>
                  <a:lnTo>
                    <a:pt x="18257" y="10599"/>
                  </a:lnTo>
                  <a:lnTo>
                    <a:pt x="16363" y="9769"/>
                  </a:lnTo>
                  <a:lnTo>
                    <a:pt x="13889" y="9065"/>
                  </a:lnTo>
                  <a:lnTo>
                    <a:pt x="10821" y="8287"/>
                  </a:lnTo>
                  <a:lnTo>
                    <a:pt x="9111" y="7709"/>
                  </a:lnTo>
                  <a:lnTo>
                    <a:pt x="8178" y="7098"/>
                  </a:lnTo>
                  <a:lnTo>
                    <a:pt x="7789" y="6520"/>
                  </a:lnTo>
                  <a:lnTo>
                    <a:pt x="7711" y="6043"/>
                  </a:lnTo>
                  <a:lnTo>
                    <a:pt x="7982" y="5159"/>
                  </a:lnTo>
                  <a:lnTo>
                    <a:pt x="8727" y="4555"/>
                  </a:lnTo>
                  <a:lnTo>
                    <a:pt x="9845" y="4209"/>
                  </a:lnTo>
                  <a:lnTo>
                    <a:pt x="11235" y="4099"/>
                  </a:lnTo>
                  <a:lnTo>
                    <a:pt x="12267" y="4169"/>
                  </a:lnTo>
                  <a:lnTo>
                    <a:pt x="13458" y="4484"/>
                  </a:lnTo>
                  <a:lnTo>
                    <a:pt x="14657" y="5197"/>
                  </a:lnTo>
                  <a:lnTo>
                    <a:pt x="15713" y="6462"/>
                  </a:lnTo>
                  <a:lnTo>
                    <a:pt x="20936" y="4577"/>
                  </a:lnTo>
                  <a:lnTo>
                    <a:pt x="20086" y="3372"/>
                  </a:lnTo>
                  <a:lnTo>
                    <a:pt x="19035" y="2348"/>
                  </a:lnTo>
                  <a:lnTo>
                    <a:pt x="17797" y="1507"/>
                  </a:lnTo>
                  <a:lnTo>
                    <a:pt x="16385" y="850"/>
                  </a:lnTo>
                  <a:lnTo>
                    <a:pt x="14812" y="379"/>
                  </a:lnTo>
                  <a:lnTo>
                    <a:pt x="13091" y="95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223C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object 27"/>
            <p:cNvSpPr/>
            <p:nvPr/>
          </p:nvSpPr>
          <p:spPr>
            <a:xfrm>
              <a:off x="3186825" y="5209778"/>
              <a:ext cx="12817" cy="2013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6" name="object 28" descr="object 28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35468" y="5269927"/>
              <a:ext cx="142028" cy="144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object 29" descr="object 2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72323" y="5213120"/>
              <a:ext cx="1307336" cy="823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object 30" descr="object 3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850" y="4822461"/>
              <a:ext cx="220423" cy="215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object 31" descr="object 3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3932" y="4838539"/>
              <a:ext cx="267651" cy="20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object 32" descr="object 32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6687" y="4807005"/>
              <a:ext cx="87024" cy="231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object 33" descr="object 3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5243" y="4874922"/>
              <a:ext cx="150991" cy="16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object 34" descr="object 34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28804" y="4874919"/>
              <a:ext cx="183136" cy="163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object 35" descr="object 35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8993" y="4874928"/>
              <a:ext cx="150394" cy="16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object 36" descr="object 3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16745" y="4874928"/>
              <a:ext cx="150394" cy="16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object 37" descr="object 37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91248" y="4807006"/>
              <a:ext cx="87014" cy="231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object 38" descr="object 38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89556" y="4822459"/>
              <a:ext cx="1765425" cy="2801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object 39"/>
            <p:cNvSpPr/>
            <p:nvPr/>
          </p:nvSpPr>
          <p:spPr>
            <a:xfrm>
              <a:off x="62824" y="2202576"/>
              <a:ext cx="17968042" cy="1"/>
            </a:xfrm>
            <a:prstGeom prst="line">
              <a:avLst/>
            </a:prstGeom>
            <a:noFill/>
            <a:ln w="31412" cap="flat">
              <a:solidFill>
                <a:srgbClr val="223C5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object 40"/>
            <p:cNvSpPr/>
            <p:nvPr/>
          </p:nvSpPr>
          <p:spPr>
            <a:xfrm>
              <a:off x="62824" y="0"/>
              <a:ext cx="17968042" cy="0"/>
            </a:xfrm>
            <a:prstGeom prst="line">
              <a:avLst/>
            </a:prstGeom>
            <a:noFill/>
            <a:ln w="31412" cap="flat">
              <a:solidFill>
                <a:srgbClr val="223C5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0" name="object 3"/>
          <p:cNvSpPr txBox="1"/>
          <p:nvPr/>
        </p:nvSpPr>
        <p:spPr>
          <a:xfrm>
            <a:off x="950621" y="9249115"/>
            <a:ext cx="355376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defRPr b="1" spc="-19" sz="2000">
                <a:solidFill>
                  <a:srgbClr val="FFFFFF"/>
                </a:solidFill>
                <a:latin typeface="Filson Pro"/>
                <a:ea typeface="Filson Pro"/>
                <a:cs typeface="Filson Pro"/>
                <a:sym typeface="Filson Pro"/>
              </a:defRPr>
            </a:lvl1pPr>
          </a:lstStyle>
          <a:p>
            <a:pPr/>
            <a:r>
              <a:t>#rescongres @np_res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3448386" y="2595924"/>
            <a:ext cx="5067301" cy="210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