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9" r:id="rId2"/>
    <p:sldId id="408" r:id="rId3"/>
    <p:sldId id="411" r:id="rId4"/>
    <p:sldId id="410" r:id="rId5"/>
    <p:sldId id="261" r:id="rId6"/>
    <p:sldId id="3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>
        <p:scale>
          <a:sx n="66" d="100"/>
          <a:sy n="66" d="100"/>
        </p:scale>
        <p:origin x="33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EA99-B3D0-4DCB-916C-8D9CF6B01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2B6E4-82D0-4306-BFA0-D9A611131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540DB-159C-4E06-9455-F11E7007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13B0-EC58-42C3-B2DA-7A418CD4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38B4C-80CD-43E9-9F5A-BB0BEA32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7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229A-21F7-4A94-AA07-B82EB5B5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777F4-E413-4800-BD9C-B76B7F3C3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2B755-AFF6-4281-8397-04058978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0A4F7-904C-4FAC-AE9F-62E274F8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B1411-CDFE-44F4-85ED-D6BA831C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58D0B-B0DB-466F-A19F-74D5A4E85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2B523-1995-48DA-B415-D8F2210A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2DBC6-60FC-44FA-ACA7-9AC2C6BB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60FD4-E85F-4FAB-8DBA-9F1F62BD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0E8D-230B-45CF-B4DB-70F1D54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8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34BD-F806-4F37-B027-A4C653F4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B638-0CA5-48F7-83A7-E88753FC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B2E5-1F1D-45C0-AEF1-AA586B97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64EC-17F6-4599-A873-D07C1C2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7030-3D2C-46BD-B2B2-4B27D425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2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D565-74DD-4D77-846D-311879E9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73F81-E38F-4BA8-B2D0-340593EF5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97211-A6CB-4240-B732-8AA48712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87FE-758C-4964-A51A-6D5BE28F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B474-6C3D-45C1-AFEA-96115367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19B2-D3B0-409B-A3F4-14042983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2848-21E7-4BFA-B1DB-411676D00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0E533-AD59-4AB5-AF4F-625452108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3E5E5-6441-4971-B1B1-7F077A64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BB315-325D-471A-B15D-29CD98FD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FCE9F-AA5B-4B7C-8D08-DDE89FF0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5FD6-D145-4DF1-8739-5291DD54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AE018-20F1-4F80-8CCC-810C3FDB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0CFF1-EC8F-43ED-B50A-F7FE36141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2BC33-C350-4657-83CE-E5A2E5412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E76F0-DE2C-41CA-8099-0FC1A63CE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9C144-D41F-4D65-8A46-E065A762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C0B3D-DFD9-4079-B9C2-2DB7A3C2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67A3D-8259-4276-83C5-A9EF3D7A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8BD7-4E0A-414F-9625-828A1F5F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9F532-E657-477E-94A8-26594D58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77FF4-4ACB-42D0-BC9B-E2500A3C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70CEC-39C2-4CAE-A2A9-6B9D0440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7766F-1372-45C4-9EDB-A8C1F46B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933A2-38CE-436B-9CB5-61AD2D01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2245B-2F2E-4588-830A-6F25CDBE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E6AC-E7C0-477C-A745-79D67675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0B91-6B81-4BB3-8CC0-D33222FB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0B5BB-C270-4C16-B4B2-781508415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1EF45-7679-44BB-B145-EF7EC9C6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8F387-EDD9-4A7F-81CA-FCDB9A53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4F1E-66DB-4F57-8DC7-6B180463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5C25-2F66-47DA-88E1-53AF8539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DB1BB-570B-4B5D-BF0B-8282292B3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037CC-8C26-41F4-B92A-AEE6F8C3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43189-71C2-4901-ABB6-99B32742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6E80-C171-46EE-983B-2548ECBC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11433-1D6A-4CC4-A572-1C21C68C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0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8954-E9A4-489F-B3BC-02F3146E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70E9-EDE1-49B7-86C2-D010A7DDF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C236-9E27-44E7-8E44-4CCBE525D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02EA-1D19-49B4-A4EF-32C214D3DD41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EAA62-A118-41FF-B33D-3617B4435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F5948-DE3A-4DE8-9D0A-181008DB1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27B3-A550-40F8-8C9C-C73BA5BD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6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n&amp;#39;t Choose Extinction - UNDP | United Nations | Jack Black | Climate  Action - YouTube">
            <a:extLst>
              <a:ext uri="{FF2B5EF4-FFF2-40B4-BE49-F238E27FC236}">
                <a16:creationId xmlns:a16="http://schemas.microsoft.com/office/drawing/2014/main" id="{657CC557-F46D-47FF-8C3E-68477F04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6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ared Diamond on His New Book, Upheaval">
            <a:extLst>
              <a:ext uri="{FF2B5EF4-FFF2-40B4-BE49-F238E27FC236}">
                <a16:creationId xmlns:a16="http://schemas.microsoft.com/office/drawing/2014/main" id="{3EE5FD1F-7DAB-431F-971A-836F78458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258"/>
          <a:stretch/>
        </p:blipFill>
        <p:spPr bwMode="auto">
          <a:xfrm>
            <a:off x="20" y="-1"/>
            <a:ext cx="7998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ugging Trees – Topanga New Times">
            <a:extLst>
              <a:ext uri="{FF2B5EF4-FFF2-40B4-BE49-F238E27FC236}">
                <a16:creationId xmlns:a16="http://schemas.microsoft.com/office/drawing/2014/main" id="{709E528F-CF6B-4C11-9330-A93871A75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/>
          <a:stretch/>
        </p:blipFill>
        <p:spPr bwMode="auto">
          <a:xfrm>
            <a:off x="7998225" y="-1"/>
            <a:ext cx="41937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7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85301-F254-4392-8B2B-69CB8A55D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43" b="25417"/>
          <a:stretch/>
        </p:blipFill>
        <p:spPr>
          <a:xfrm>
            <a:off x="3214812" y="643466"/>
            <a:ext cx="57623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ren van Babel - Wikipedia">
            <a:extLst>
              <a:ext uri="{FF2B5EF4-FFF2-40B4-BE49-F238E27FC236}">
                <a16:creationId xmlns:a16="http://schemas.microsoft.com/office/drawing/2014/main" id="{DD72FBCC-AD0E-47E3-B2E1-77BB986C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8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44C9D07-47AC-49A3-A573-555E07B4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23"/>
            <a:ext cx="12192000" cy="63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8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sitting, black, table&#10;&#10;Description automatically generated">
            <a:extLst>
              <a:ext uri="{FF2B5EF4-FFF2-40B4-BE49-F238E27FC236}">
                <a16:creationId xmlns:a16="http://schemas.microsoft.com/office/drawing/2014/main" id="{FB298371-41D8-4722-9FE5-40F770009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249" r="11951" b="19060"/>
          <a:stretch/>
        </p:blipFill>
        <p:spPr>
          <a:xfrm>
            <a:off x="0" y="523081"/>
            <a:ext cx="6872748" cy="58118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A9908A-0436-41E7-B9F2-1744F0CD773C}"/>
              </a:ext>
            </a:extLst>
          </p:cNvPr>
          <p:cNvSpPr/>
          <p:nvPr/>
        </p:nvSpPr>
        <p:spPr>
          <a:xfrm>
            <a:off x="7092334" y="6492875"/>
            <a:ext cx="5099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Arial"/>
                <a:sym typeface="Arial"/>
              </a:rPr>
              <a:t>Picture by The New York Public Library from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Arial"/>
                <a:sym typeface="Arial"/>
              </a:rPr>
              <a:t>Unsplash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166DF55-BDED-4283-9CF1-F558149952C4}"/>
              </a:ext>
            </a:extLst>
          </p:cNvPr>
          <p:cNvSpPr txBox="1">
            <a:spLocks/>
          </p:cNvSpPr>
          <p:nvPr/>
        </p:nvSpPr>
        <p:spPr>
          <a:xfrm>
            <a:off x="6872748" y="1893866"/>
            <a:ext cx="4985085" cy="30702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647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  <a:sym typeface="Arial"/>
              </a:rPr>
              <a:t>L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  <a:sym typeface="Arial"/>
              </a:rPr>
              <a:t>ET’S MAKE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  <a:sym typeface="Arial"/>
              </a:rPr>
            </a:b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  <a:sym typeface="Arial"/>
              </a:rPr>
              <a:t>THE </a:t>
            </a:r>
            <a:r>
              <a:rPr kumimoji="0" lang="en-GB" sz="6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  <a:sym typeface="Arial"/>
              </a:rPr>
              <a:t>WORLD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  <a:sym typeface="Arial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  <a:sym typeface="Arial"/>
              </a:rPr>
            </a:b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  <a:sym typeface="Arial"/>
              </a:rPr>
              <a:t>GREAT AGAIN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77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DINPro-Black</vt:lpstr>
      <vt:lpstr>DINPro-Regular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 Schouten</dc:creator>
  <cp:lastModifiedBy>Werner Schouten</cp:lastModifiedBy>
  <cp:revision>1</cp:revision>
  <dcterms:created xsi:type="dcterms:W3CDTF">2021-11-01T06:20:46Z</dcterms:created>
  <dcterms:modified xsi:type="dcterms:W3CDTF">2021-11-01T06:57:41Z</dcterms:modified>
</cp:coreProperties>
</file>