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20104100" cy="11303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1" name="Shape 7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1.tif"/><Relationship Id="rId4" Type="http://schemas.openxmlformats.org/officeDocument/2006/relationships/image" Target="../media/image2.tif"/><Relationship Id="rId5" Type="http://schemas.openxmlformats.org/officeDocument/2006/relationships/image" Target="../media/image3.tif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tekst"/>
          <p:cNvSpPr txBox="1"/>
          <p:nvPr>
            <p:ph type="title"/>
          </p:nvPr>
        </p:nvSpPr>
        <p:spPr>
          <a:xfrm>
            <a:off x="1507806" y="3505898"/>
            <a:ext cx="17088487" cy="2374964"/>
          </a:xfrm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14" name="Hoofdtekst - niveau één…"/>
          <p:cNvSpPr txBox="1"/>
          <p:nvPr>
            <p:ph type="body" sz="quarter" idx="1"/>
          </p:nvPr>
        </p:nvSpPr>
        <p:spPr>
          <a:xfrm>
            <a:off x="3015614" y="6333235"/>
            <a:ext cx="14072871" cy="2827338"/>
          </a:xfrm>
          <a:prstGeom prst="rect">
            <a:avLst/>
          </a:prstGeom>
        </p:spPr>
        <p:txBody>
          <a:bodyPr/>
          <a:lstStyle/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15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tek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23" name="Hoofdtekst - niveau éé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24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bg object 16"/>
          <p:cNvSpPr/>
          <p:nvPr/>
        </p:nvSpPr>
        <p:spPr>
          <a:xfrm>
            <a:off x="-1" y="-1"/>
            <a:ext cx="20104101" cy="11308558"/>
          </a:xfrm>
          <a:prstGeom prst="rect">
            <a:avLst/>
          </a:prstGeom>
          <a:solidFill>
            <a:srgbClr val="82CAC9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pic>
        <p:nvPicPr>
          <p:cNvPr id="32" name="bg object 17" descr="bg object 1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0104100" cy="11308557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Titeltek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34" name="Hoofdtekst - niveau één…"/>
          <p:cNvSpPr txBox="1"/>
          <p:nvPr>
            <p:ph type="body" sz="half" idx="1"/>
          </p:nvPr>
        </p:nvSpPr>
        <p:spPr>
          <a:xfrm>
            <a:off x="1005205" y="2601149"/>
            <a:ext cx="8745285" cy="7464172"/>
          </a:xfrm>
          <a:prstGeom prst="rect">
            <a:avLst/>
          </a:prstGeom>
        </p:spPr>
        <p:txBody>
          <a:bodyPr/>
          <a:lstStyle/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35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eltek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Titeltekst</a:t>
            </a:r>
          </a:p>
        </p:txBody>
      </p:sp>
      <p:sp>
        <p:nvSpPr>
          <p:cNvPr id="43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bg object 16"/>
          <p:cNvSpPr/>
          <p:nvPr/>
        </p:nvSpPr>
        <p:spPr>
          <a:xfrm>
            <a:off x="-1" y="-1"/>
            <a:ext cx="20104101" cy="11308558"/>
          </a:xfrm>
          <a:prstGeom prst="rect">
            <a:avLst/>
          </a:prstGeom>
          <a:solidFill>
            <a:srgbClr val="82CAC9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pic>
        <p:nvPicPr>
          <p:cNvPr id="51" name="bg object 17" descr="bg object 1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1962" y="-1758377"/>
            <a:ext cx="20104101" cy="11308558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 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bg object 16"/>
          <p:cNvSpPr/>
          <p:nvPr/>
        </p:nvSpPr>
        <p:spPr>
          <a:xfrm>
            <a:off x="-1" y="-1"/>
            <a:ext cx="20104101" cy="11308558"/>
          </a:xfrm>
          <a:prstGeom prst="rect">
            <a:avLst/>
          </a:prstGeom>
          <a:solidFill>
            <a:srgbClr val="82CAC9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pic>
        <p:nvPicPr>
          <p:cNvPr id="60" name="bg object 17" descr="bg object 17"/>
          <p:cNvPicPr>
            <a:picLocks noChangeAspect="1"/>
          </p:cNvPicPr>
          <p:nvPr/>
        </p:nvPicPr>
        <p:blipFill>
          <a:blip r:embed="rId2">
            <a:alphaModFix amt="61259"/>
            <a:extLst/>
          </a:blip>
          <a:stretch>
            <a:fillRect/>
          </a:stretch>
        </p:blipFill>
        <p:spPr>
          <a:xfrm>
            <a:off x="-1" y="-2779"/>
            <a:ext cx="20104101" cy="11308558"/>
          </a:xfrm>
          <a:prstGeom prst="rect">
            <a:avLst/>
          </a:prstGeom>
          <a:ln w="12700">
            <a:miter lim="400000"/>
          </a:ln>
        </p:spPr>
      </p:pic>
      <p:pic>
        <p:nvPicPr>
          <p:cNvPr id="61" name="Path.tiff" descr="Path.tif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512" y="11467431"/>
            <a:ext cx="20104101" cy="10396726"/>
          </a:xfrm>
          <a:prstGeom prst="rect">
            <a:avLst/>
          </a:prstGeom>
          <a:ln w="12700">
            <a:miter lim="400000"/>
          </a:ln>
        </p:spPr>
      </p:pic>
      <p:pic>
        <p:nvPicPr>
          <p:cNvPr id="62" name="Path.tiff" descr="Path.tif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94207" y="8435064"/>
            <a:ext cx="952501" cy="2120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3" name="Path.tiff" descr="Path.tif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3902390" y="2325223"/>
            <a:ext cx="876301" cy="1270001"/>
          </a:xfrm>
          <a:prstGeom prst="rect">
            <a:avLst/>
          </a:prstGeom>
          <a:ln w="12700">
            <a:miter lim="400000"/>
          </a:ln>
        </p:spPr>
      </p:pic>
      <p:sp>
        <p:nvSpPr>
          <p:cNvPr id="64" name="Dia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g object 16"/>
          <p:cNvSpPr/>
          <p:nvPr/>
        </p:nvSpPr>
        <p:spPr>
          <a:xfrm>
            <a:off x="-1" y="-1"/>
            <a:ext cx="20104101" cy="11308558"/>
          </a:xfrm>
          <a:prstGeom prst="rect">
            <a:avLst/>
          </a:prstGeom>
          <a:solidFill>
            <a:srgbClr val="82CAC9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pic>
        <p:nvPicPr>
          <p:cNvPr id="3" name="bg object 17" descr="bg object 1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0104100" cy="11308557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eltekst"/>
          <p:cNvSpPr txBox="1"/>
          <p:nvPr>
            <p:ph type="title"/>
          </p:nvPr>
        </p:nvSpPr>
        <p:spPr>
          <a:xfrm>
            <a:off x="950621" y="905741"/>
            <a:ext cx="18202857" cy="1821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Titeltekst</a:t>
            </a:r>
          </a:p>
        </p:txBody>
      </p:sp>
      <p:sp>
        <p:nvSpPr>
          <p:cNvPr id="5" name="Hoofdtekst - niveau één…"/>
          <p:cNvSpPr txBox="1"/>
          <p:nvPr>
            <p:ph type="body" idx="1"/>
          </p:nvPr>
        </p:nvSpPr>
        <p:spPr>
          <a:xfrm>
            <a:off x="1005205" y="2601149"/>
            <a:ext cx="18093690" cy="7464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6" name="Dianummer"/>
          <p:cNvSpPr txBox="1"/>
          <p:nvPr>
            <p:ph type="sldNum" sz="quarter" idx="2"/>
          </p:nvPr>
        </p:nvSpPr>
        <p:spPr>
          <a:xfrm>
            <a:off x="18854470" y="10517695"/>
            <a:ext cx="244427" cy="24164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900" u="none">
          <a:solidFill>
            <a:srgbClr val="FFFFFF"/>
          </a:solidFill>
          <a:uFillTx/>
          <a:latin typeface="Filson Pro"/>
          <a:ea typeface="Filson Pro"/>
          <a:cs typeface="Filson Pro"/>
          <a:sym typeface="Filson Pro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900" u="none">
          <a:solidFill>
            <a:srgbClr val="FFFFFF"/>
          </a:solidFill>
          <a:uFillTx/>
          <a:latin typeface="Filson Pro"/>
          <a:ea typeface="Filson Pro"/>
          <a:cs typeface="Filson Pro"/>
          <a:sym typeface="Filson Pro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900" u="none">
          <a:solidFill>
            <a:srgbClr val="FFFFFF"/>
          </a:solidFill>
          <a:uFillTx/>
          <a:latin typeface="Filson Pro"/>
          <a:ea typeface="Filson Pro"/>
          <a:cs typeface="Filson Pro"/>
          <a:sym typeface="Filson Pro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900" u="none">
          <a:solidFill>
            <a:srgbClr val="FFFFFF"/>
          </a:solidFill>
          <a:uFillTx/>
          <a:latin typeface="Filson Pro"/>
          <a:ea typeface="Filson Pro"/>
          <a:cs typeface="Filson Pro"/>
          <a:sym typeface="Filson Pro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900" u="none">
          <a:solidFill>
            <a:srgbClr val="FFFFFF"/>
          </a:solidFill>
          <a:uFillTx/>
          <a:latin typeface="Filson Pro"/>
          <a:ea typeface="Filson Pro"/>
          <a:cs typeface="Filson Pro"/>
          <a:sym typeface="Filson Pro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900" u="none">
          <a:solidFill>
            <a:srgbClr val="FFFFFF"/>
          </a:solidFill>
          <a:uFillTx/>
          <a:latin typeface="Filson Pro"/>
          <a:ea typeface="Filson Pro"/>
          <a:cs typeface="Filson Pro"/>
          <a:sym typeface="Filson Pro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900" u="none">
          <a:solidFill>
            <a:srgbClr val="FFFFFF"/>
          </a:solidFill>
          <a:uFillTx/>
          <a:latin typeface="Filson Pro"/>
          <a:ea typeface="Filson Pro"/>
          <a:cs typeface="Filson Pro"/>
          <a:sym typeface="Filson Pro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900" u="none">
          <a:solidFill>
            <a:srgbClr val="FFFFFF"/>
          </a:solidFill>
          <a:uFillTx/>
          <a:latin typeface="Filson Pro"/>
          <a:ea typeface="Filson Pro"/>
          <a:cs typeface="Filson Pro"/>
          <a:sym typeface="Filson Pro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900" u="none">
          <a:solidFill>
            <a:srgbClr val="FFFFFF"/>
          </a:solidFill>
          <a:uFillTx/>
          <a:latin typeface="Filson Pro"/>
          <a:ea typeface="Filson Pro"/>
          <a:cs typeface="Filson Pro"/>
          <a:sym typeface="Filson Pro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dewereldvanb.nl" TargetMode="Externa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object 2"/>
          <p:cNvSpPr txBox="1"/>
          <p:nvPr/>
        </p:nvSpPr>
        <p:spPr>
          <a:xfrm>
            <a:off x="950621" y="438252"/>
            <a:ext cx="2013586" cy="39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b="1" spc="-5" sz="2600">
                <a:solidFill>
                  <a:srgbClr val="223C5A"/>
                </a:solidFill>
                <a:latin typeface="Filson Pro"/>
                <a:ea typeface="Filson Pro"/>
                <a:cs typeface="Filson Pro"/>
                <a:sym typeface="Filson Pro"/>
              </a:defRPr>
            </a:pPr>
            <a:r>
              <a:t>15:40</a:t>
            </a:r>
            <a:r>
              <a:rPr spc="-45"/>
              <a:t> </a:t>
            </a:r>
            <a:r>
              <a:t>-</a:t>
            </a:r>
            <a:r>
              <a:rPr spc="-45"/>
              <a:t> 16:30</a:t>
            </a:r>
          </a:p>
        </p:txBody>
      </p:sp>
      <p:sp>
        <p:nvSpPr>
          <p:cNvPr id="74" name="object 3"/>
          <p:cNvSpPr txBox="1"/>
          <p:nvPr>
            <p:ph type="title"/>
          </p:nvPr>
        </p:nvSpPr>
        <p:spPr>
          <a:xfrm>
            <a:off x="950620" y="905741"/>
            <a:ext cx="18202858" cy="919482"/>
          </a:xfrm>
          <a:prstGeom prst="rect">
            <a:avLst/>
          </a:prstGeom>
        </p:spPr>
        <p:txBody>
          <a:bodyPr/>
          <a:lstStyle>
            <a:lvl1pPr marR="5080" indent="12700">
              <a:defRPr spc="-100"/>
            </a:lvl1pPr>
          </a:lstStyle>
          <a:p>
            <a:pPr/>
            <a:r>
              <a:t>Energie in de wereld van B</a:t>
            </a:r>
          </a:p>
        </p:txBody>
      </p:sp>
      <p:sp>
        <p:nvSpPr>
          <p:cNvPr id="75" name="object 4"/>
          <p:cNvSpPr txBox="1"/>
          <p:nvPr/>
        </p:nvSpPr>
        <p:spPr>
          <a:xfrm>
            <a:off x="1013445" y="3400045"/>
            <a:ext cx="1647826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i="1" spc="-5" sz="3100">
                <a:solidFill>
                  <a:srgbClr val="223C5A"/>
                </a:solidFill>
                <a:latin typeface="FilsonPro-BookItalic"/>
                <a:ea typeface="FilsonPro-BookItalic"/>
                <a:cs typeface="FilsonPro-BookItalic"/>
                <a:sym typeface="FilsonPro-BookItalic"/>
              </a:defRPr>
            </a:pPr>
            <a:r>
              <a:t>S</a:t>
            </a:r>
            <a:r>
              <a:rPr spc="20"/>
              <a:t>p</a:t>
            </a:r>
            <a:r>
              <a:rPr spc="-45"/>
              <a:t>r</a:t>
            </a:r>
            <a:r>
              <a:rPr spc="15"/>
              <a:t>e</a:t>
            </a:r>
            <a:r>
              <a:rPr spc="-104"/>
              <a:t>k</a:t>
            </a:r>
            <a:r>
              <a:rPr spc="10"/>
              <a:t>ers</a:t>
            </a:r>
          </a:p>
        </p:txBody>
      </p:sp>
      <p:sp>
        <p:nvSpPr>
          <p:cNvPr id="76" name="object 5"/>
          <p:cNvSpPr txBox="1"/>
          <p:nvPr/>
        </p:nvSpPr>
        <p:spPr>
          <a:xfrm>
            <a:off x="3484574" y="3367570"/>
            <a:ext cx="5020312" cy="10993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 algn="just">
              <a:lnSpc>
                <a:spcPts val="4800"/>
              </a:lnSpc>
              <a:spcBef>
                <a:spcPts val="100"/>
              </a:spcBef>
              <a:defRPr b="1" spc="-10" sz="4100">
                <a:solidFill>
                  <a:srgbClr val="223C5A"/>
                </a:solidFill>
                <a:latin typeface="Filson Pro"/>
                <a:ea typeface="Filson Pro"/>
                <a:cs typeface="Filson Pro"/>
                <a:sym typeface="Filson Pro"/>
              </a:defRPr>
            </a:pPr>
            <a:r>
              <a:t>Arash Aazami</a:t>
            </a:r>
          </a:p>
          <a:p>
            <a:pPr marR="5080" indent="12700" algn="just">
              <a:lnSpc>
                <a:spcPts val="3900"/>
              </a:lnSpc>
              <a:defRPr spc="-20" sz="3200">
                <a:solidFill>
                  <a:srgbClr val="223C5A"/>
                </a:solidFill>
                <a:latin typeface="FilsonPro-Book"/>
                <a:ea typeface="FilsonPro-Book"/>
                <a:cs typeface="FilsonPro-Book"/>
                <a:sym typeface="FilsonPro-Book"/>
              </a:defRPr>
            </a:pPr>
            <a:r>
              <a:t>Unify.energy </a:t>
            </a:r>
            <a:r>
              <a:rPr spc="0"/>
              <a:t>– Oprichter</a:t>
            </a:r>
          </a:p>
        </p:txBody>
      </p:sp>
      <p:sp>
        <p:nvSpPr>
          <p:cNvPr id="77" name="object 6"/>
          <p:cNvSpPr txBox="1"/>
          <p:nvPr/>
        </p:nvSpPr>
        <p:spPr>
          <a:xfrm>
            <a:off x="3484574" y="6240956"/>
            <a:ext cx="1239367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b="1" spc="-15" sz="4100">
                <a:solidFill>
                  <a:srgbClr val="223C5A"/>
                </a:solidFill>
                <a:latin typeface="Filson Pro"/>
                <a:ea typeface="Filson Pro"/>
                <a:cs typeface="Filson Pro"/>
                <a:sym typeface="Filson Pro"/>
              </a:defRPr>
            </a:lvl1pPr>
          </a:lstStyle>
          <a:p>
            <a:pPr/>
            <a:r>
              <a:t>Ervaar de principes van de wereld van B</a:t>
            </a:r>
          </a:p>
        </p:txBody>
      </p:sp>
      <p:sp>
        <p:nvSpPr>
          <p:cNvPr id="78" name="object 7"/>
          <p:cNvSpPr txBox="1"/>
          <p:nvPr/>
        </p:nvSpPr>
        <p:spPr>
          <a:xfrm>
            <a:off x="1013445" y="6300035"/>
            <a:ext cx="1390017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i="1" spc="-10" sz="3100">
                <a:solidFill>
                  <a:srgbClr val="223C5A"/>
                </a:solidFill>
                <a:latin typeface="FilsonPro-BookItalic"/>
                <a:ea typeface="FilsonPro-BookItalic"/>
                <a:cs typeface="FilsonPro-BookItalic"/>
                <a:sym typeface="FilsonPro-BookItalic"/>
              </a:defRPr>
            </a:pPr>
            <a:r>
              <a:t>T</a:t>
            </a:r>
            <a:r>
              <a:rPr spc="20"/>
              <a:t>hema</a:t>
            </a:r>
          </a:p>
        </p:txBody>
      </p:sp>
      <p:grpSp>
        <p:nvGrpSpPr>
          <p:cNvPr id="138" name="object 8"/>
          <p:cNvGrpSpPr/>
          <p:nvPr/>
        </p:nvGrpSpPr>
        <p:grpSpPr>
          <a:xfrm>
            <a:off x="963320" y="3125558"/>
            <a:ext cx="18030866" cy="6036444"/>
            <a:chOff x="0" y="0"/>
            <a:chExt cx="18030865" cy="6036442"/>
          </a:xfrm>
        </p:grpSpPr>
        <p:grpSp>
          <p:nvGrpSpPr>
            <p:cNvPr id="88" name="object 9"/>
            <p:cNvGrpSpPr/>
            <p:nvPr/>
          </p:nvGrpSpPr>
          <p:grpSpPr>
            <a:xfrm>
              <a:off x="0" y="5473096"/>
              <a:ext cx="436436" cy="496711"/>
              <a:chOff x="0" y="0"/>
              <a:chExt cx="436435" cy="496710"/>
            </a:xfrm>
          </p:grpSpPr>
          <p:sp>
            <p:nvSpPr>
              <p:cNvPr id="79" name="Vorm"/>
              <p:cNvSpPr/>
              <p:nvPr/>
            </p:nvSpPr>
            <p:spPr>
              <a:xfrm>
                <a:off x="0" y="346697"/>
                <a:ext cx="150000" cy="1500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0" y="0"/>
                    </a:lnTo>
                    <a:lnTo>
                      <a:pt x="0" y="2935"/>
                    </a:lnTo>
                    <a:lnTo>
                      <a:pt x="18667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0" name="Vorm"/>
              <p:cNvSpPr/>
              <p:nvPr/>
            </p:nvSpPr>
            <p:spPr>
              <a:xfrm>
                <a:off x="0" y="288925"/>
                <a:ext cx="167818" cy="1897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9110"/>
                    </a:moveTo>
                    <a:lnTo>
                      <a:pt x="0" y="0"/>
                    </a:lnTo>
                    <a:lnTo>
                      <a:pt x="0" y="2490"/>
                    </a:lnTo>
                    <a:lnTo>
                      <a:pt x="21600" y="21600"/>
                    </a:lnTo>
                    <a:lnTo>
                      <a:pt x="21600" y="19110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1" name="Vorm"/>
              <p:cNvSpPr/>
              <p:nvPr/>
            </p:nvSpPr>
            <p:spPr>
              <a:xfrm>
                <a:off x="0" y="231127"/>
                <a:ext cx="167818" cy="1911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8960"/>
                    </a:moveTo>
                    <a:lnTo>
                      <a:pt x="0" y="0"/>
                    </a:lnTo>
                    <a:lnTo>
                      <a:pt x="0" y="2641"/>
                    </a:lnTo>
                    <a:lnTo>
                      <a:pt x="21600" y="21600"/>
                    </a:lnTo>
                    <a:lnTo>
                      <a:pt x="21600" y="18960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2" name="Vorm"/>
              <p:cNvSpPr/>
              <p:nvPr/>
            </p:nvSpPr>
            <p:spPr>
              <a:xfrm>
                <a:off x="0" y="173342"/>
                <a:ext cx="167818" cy="1926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8813"/>
                    </a:moveTo>
                    <a:lnTo>
                      <a:pt x="0" y="0"/>
                    </a:lnTo>
                    <a:lnTo>
                      <a:pt x="0" y="2789"/>
                    </a:lnTo>
                    <a:lnTo>
                      <a:pt x="21600" y="21600"/>
                    </a:lnTo>
                    <a:lnTo>
                      <a:pt x="21600" y="18813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3" name="Vorm"/>
              <p:cNvSpPr/>
              <p:nvPr/>
            </p:nvSpPr>
            <p:spPr>
              <a:xfrm>
                <a:off x="0" y="115582"/>
                <a:ext cx="167818" cy="1941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8667"/>
                    </a:moveTo>
                    <a:lnTo>
                      <a:pt x="0" y="0"/>
                    </a:lnTo>
                    <a:lnTo>
                      <a:pt x="0" y="2932"/>
                    </a:lnTo>
                    <a:lnTo>
                      <a:pt x="21600" y="21600"/>
                    </a:lnTo>
                    <a:lnTo>
                      <a:pt x="21600" y="18667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4" name="Vorm"/>
              <p:cNvSpPr/>
              <p:nvPr/>
            </p:nvSpPr>
            <p:spPr>
              <a:xfrm>
                <a:off x="0" y="57785"/>
                <a:ext cx="167818" cy="1956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8526"/>
                    </a:moveTo>
                    <a:lnTo>
                      <a:pt x="0" y="0"/>
                    </a:lnTo>
                    <a:lnTo>
                      <a:pt x="0" y="3074"/>
                    </a:lnTo>
                    <a:lnTo>
                      <a:pt x="21600" y="21600"/>
                    </a:lnTo>
                    <a:lnTo>
                      <a:pt x="21600" y="18526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5" name="Vorm"/>
              <p:cNvSpPr/>
              <p:nvPr/>
            </p:nvSpPr>
            <p:spPr>
              <a:xfrm>
                <a:off x="0" y="0"/>
                <a:ext cx="225337" cy="2253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0" y="0"/>
                    </a:lnTo>
                    <a:lnTo>
                      <a:pt x="0" y="2813"/>
                    </a:lnTo>
                    <a:lnTo>
                      <a:pt x="18787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6" name="Vorm"/>
              <p:cNvSpPr/>
              <p:nvPr/>
            </p:nvSpPr>
            <p:spPr>
              <a:xfrm>
                <a:off x="311937" y="369735"/>
                <a:ext cx="124499" cy="12448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0" y="0"/>
                    </a:lnTo>
                    <a:lnTo>
                      <a:pt x="3841" y="6602"/>
                    </a:lnTo>
                    <a:lnTo>
                      <a:pt x="8659" y="12649"/>
                    </a:lnTo>
                    <a:lnTo>
                      <a:pt x="14549" y="17772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7" name="Vorm"/>
              <p:cNvSpPr/>
              <p:nvPr/>
            </p:nvSpPr>
            <p:spPr>
              <a:xfrm>
                <a:off x="0" y="404495"/>
                <a:ext cx="92215" cy="922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8065" y="21600"/>
                    </a:moveTo>
                    <a:lnTo>
                      <a:pt x="0" y="13532"/>
                    </a:lnTo>
                    <a:lnTo>
                      <a:pt x="0" y="17611"/>
                    </a:lnTo>
                    <a:lnTo>
                      <a:pt x="3986" y="21600"/>
                    </a:lnTo>
                    <a:lnTo>
                      <a:pt x="8065" y="21600"/>
                    </a:lnTo>
                    <a:close/>
                    <a:moveTo>
                      <a:pt x="21600" y="21600"/>
                    </a:moveTo>
                    <a:lnTo>
                      <a:pt x="0" y="0"/>
                    </a:lnTo>
                    <a:lnTo>
                      <a:pt x="0" y="4423"/>
                    </a:lnTo>
                    <a:lnTo>
                      <a:pt x="17174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pic>
          <p:nvPicPr>
            <p:cNvPr id="89" name="object 10" descr="object 10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54765" y="5825195"/>
              <a:ext cx="124018" cy="11058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93" name="object 11"/>
            <p:cNvGrpSpPr/>
            <p:nvPr/>
          </p:nvGrpSpPr>
          <p:grpSpPr>
            <a:xfrm>
              <a:off x="0" y="5357526"/>
              <a:ext cx="645072" cy="615646"/>
              <a:chOff x="0" y="0"/>
              <a:chExt cx="645070" cy="615645"/>
            </a:xfrm>
          </p:grpSpPr>
          <p:sp>
            <p:nvSpPr>
              <p:cNvPr id="90" name="Vorm"/>
              <p:cNvSpPr/>
              <p:nvPr/>
            </p:nvSpPr>
            <p:spPr>
              <a:xfrm>
                <a:off x="0" y="0"/>
                <a:ext cx="167817" cy="2001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8112"/>
                    </a:moveTo>
                    <a:lnTo>
                      <a:pt x="0" y="0"/>
                    </a:lnTo>
                    <a:lnTo>
                      <a:pt x="0" y="3489"/>
                    </a:lnTo>
                    <a:lnTo>
                      <a:pt x="21600" y="21600"/>
                    </a:lnTo>
                    <a:lnTo>
                      <a:pt x="21600" y="18112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91" name="Vorm"/>
              <p:cNvSpPr/>
              <p:nvPr/>
            </p:nvSpPr>
            <p:spPr>
              <a:xfrm>
                <a:off x="173442" y="205790"/>
                <a:ext cx="433911" cy="4098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163"/>
                    </a:moveTo>
                    <a:lnTo>
                      <a:pt x="1609" y="0"/>
                    </a:lnTo>
                    <a:lnTo>
                      <a:pt x="0" y="0"/>
                    </a:lnTo>
                    <a:lnTo>
                      <a:pt x="20403" y="21600"/>
                    </a:lnTo>
                    <a:lnTo>
                      <a:pt x="21015" y="21399"/>
                    </a:lnTo>
                    <a:lnTo>
                      <a:pt x="21600" y="21163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92" name="Vorm"/>
              <p:cNvSpPr/>
              <p:nvPr/>
            </p:nvSpPr>
            <p:spPr>
              <a:xfrm>
                <a:off x="229743" y="205778"/>
                <a:ext cx="415328" cy="3939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0920"/>
                    </a:moveTo>
                    <a:lnTo>
                      <a:pt x="15704" y="14703"/>
                    </a:lnTo>
                    <a:lnTo>
                      <a:pt x="13945" y="14124"/>
                    </a:lnTo>
                    <a:lnTo>
                      <a:pt x="12560" y="12981"/>
                    </a:lnTo>
                    <a:lnTo>
                      <a:pt x="11487" y="11370"/>
                    </a:lnTo>
                    <a:lnTo>
                      <a:pt x="10662" y="9387"/>
                    </a:lnTo>
                    <a:lnTo>
                      <a:pt x="1758" y="0"/>
                    </a:lnTo>
                    <a:lnTo>
                      <a:pt x="0" y="0"/>
                    </a:lnTo>
                    <a:lnTo>
                      <a:pt x="20488" y="21600"/>
                    </a:lnTo>
                    <a:lnTo>
                      <a:pt x="20867" y="21393"/>
                    </a:lnTo>
                    <a:lnTo>
                      <a:pt x="21236" y="21166"/>
                    </a:lnTo>
                    <a:lnTo>
                      <a:pt x="21600" y="20920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pic>
          <p:nvPicPr>
            <p:cNvPr id="94" name="object 12" descr="object 12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78944" y="5752031"/>
              <a:ext cx="229543" cy="2295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5" name="object 13"/>
            <p:cNvSpPr/>
            <p:nvPr/>
          </p:nvSpPr>
          <p:spPr>
            <a:xfrm>
              <a:off x="1" y="5415308"/>
              <a:ext cx="562528" cy="565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1177"/>
                  </a:lnTo>
                  <a:lnTo>
                    <a:pt x="9688" y="10810"/>
                  </a:lnTo>
                  <a:lnTo>
                    <a:pt x="10336" y="10810"/>
                  </a:lnTo>
                  <a:lnTo>
                    <a:pt x="10396" y="11288"/>
                  </a:lnTo>
                  <a:lnTo>
                    <a:pt x="10441" y="11559"/>
                  </a:lnTo>
                  <a:lnTo>
                    <a:pt x="20540" y="21600"/>
                  </a:lnTo>
                  <a:lnTo>
                    <a:pt x="21086" y="21551"/>
                  </a:lnTo>
                  <a:lnTo>
                    <a:pt x="21600" y="214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3C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96" name="object 14" descr="object 14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86048" y="5210312"/>
              <a:ext cx="291099" cy="4915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7" name="object 15"/>
            <p:cNvSpPr/>
            <p:nvPr/>
          </p:nvSpPr>
          <p:spPr>
            <a:xfrm>
              <a:off x="323720" y="5206948"/>
              <a:ext cx="258234" cy="257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578" y="21600"/>
                  </a:lnTo>
                  <a:lnTo>
                    <a:pt x="21600" y="20987"/>
                  </a:lnTo>
                  <a:lnTo>
                    <a:pt x="21585" y="20118"/>
                  </a:lnTo>
                  <a:lnTo>
                    <a:pt x="3977" y="1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3C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98" name="object 16" descr="object 16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39968" y="5550813"/>
              <a:ext cx="136342" cy="12283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01" name="object 17"/>
            <p:cNvGrpSpPr/>
            <p:nvPr/>
          </p:nvGrpSpPr>
          <p:grpSpPr>
            <a:xfrm>
              <a:off x="0" y="5242095"/>
              <a:ext cx="542709" cy="259284"/>
              <a:chOff x="0" y="0"/>
              <a:chExt cx="542708" cy="259283"/>
            </a:xfrm>
          </p:grpSpPr>
          <p:sp>
            <p:nvSpPr>
              <p:cNvPr id="99" name="Vorm"/>
              <p:cNvSpPr/>
              <p:nvPr/>
            </p:nvSpPr>
            <p:spPr>
              <a:xfrm>
                <a:off x="0" y="57644"/>
                <a:ext cx="167817" cy="2016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7978"/>
                    </a:moveTo>
                    <a:lnTo>
                      <a:pt x="0" y="0"/>
                    </a:lnTo>
                    <a:lnTo>
                      <a:pt x="0" y="3623"/>
                    </a:lnTo>
                    <a:lnTo>
                      <a:pt x="21600" y="21600"/>
                    </a:lnTo>
                    <a:lnTo>
                      <a:pt x="21600" y="17978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0" name="Vorm"/>
              <p:cNvSpPr/>
              <p:nvPr/>
            </p:nvSpPr>
            <p:spPr>
              <a:xfrm>
                <a:off x="471448" y="0"/>
                <a:ext cx="71261" cy="712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17196" y="15337"/>
                    </a:lnTo>
                    <a:lnTo>
                      <a:pt x="12122" y="9612"/>
                    </a:lnTo>
                    <a:lnTo>
                      <a:pt x="6386" y="4481"/>
                    </a:lnTo>
                    <a:lnTo>
                      <a:pt x="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pic>
          <p:nvPicPr>
            <p:cNvPr id="102" name="object 18" descr="object 18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97782" y="5803872"/>
              <a:ext cx="74941" cy="8982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08" name="object 19"/>
            <p:cNvGrpSpPr/>
            <p:nvPr/>
          </p:nvGrpSpPr>
          <p:grpSpPr>
            <a:xfrm>
              <a:off x="0" y="5206942"/>
              <a:ext cx="581280" cy="351055"/>
              <a:chOff x="0" y="0"/>
              <a:chExt cx="581279" cy="351054"/>
            </a:xfrm>
          </p:grpSpPr>
          <p:sp>
            <p:nvSpPr>
              <p:cNvPr id="103" name="Vorm"/>
              <p:cNvSpPr/>
              <p:nvPr/>
            </p:nvSpPr>
            <p:spPr>
              <a:xfrm>
                <a:off x="0" y="35013"/>
                <a:ext cx="167817" cy="2031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7846"/>
                    </a:moveTo>
                    <a:lnTo>
                      <a:pt x="0" y="0"/>
                    </a:lnTo>
                    <a:lnTo>
                      <a:pt x="0" y="3754"/>
                    </a:lnTo>
                    <a:lnTo>
                      <a:pt x="21600" y="21600"/>
                    </a:lnTo>
                    <a:lnTo>
                      <a:pt x="21600" y="17846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4" name="Vorm"/>
              <p:cNvSpPr/>
              <p:nvPr/>
            </p:nvSpPr>
            <p:spPr>
              <a:xfrm>
                <a:off x="0" y="0"/>
                <a:ext cx="167817" cy="1818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7230"/>
                    </a:moveTo>
                    <a:lnTo>
                      <a:pt x="2931" y="0"/>
                    </a:lnTo>
                    <a:lnTo>
                      <a:pt x="0" y="0"/>
                    </a:lnTo>
                    <a:lnTo>
                      <a:pt x="0" y="1667"/>
                    </a:lnTo>
                    <a:lnTo>
                      <a:pt x="21600" y="21600"/>
                    </a:lnTo>
                    <a:lnTo>
                      <a:pt x="21600" y="17230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5" name="Vorm"/>
              <p:cNvSpPr/>
              <p:nvPr/>
            </p:nvSpPr>
            <p:spPr>
              <a:xfrm>
                <a:off x="42264" y="11"/>
                <a:ext cx="179960" cy="1416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4594" y="0"/>
                    </a:lnTo>
                    <a:lnTo>
                      <a:pt x="0" y="0"/>
                    </a:lnTo>
                    <a:lnTo>
                      <a:pt x="17004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6" name="Vorm"/>
              <p:cNvSpPr/>
              <p:nvPr/>
            </p:nvSpPr>
            <p:spPr>
              <a:xfrm>
                <a:off x="211136" y="12"/>
                <a:ext cx="361901" cy="3510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9636"/>
                    </a:moveTo>
                    <a:lnTo>
                      <a:pt x="2553" y="0"/>
                    </a:lnTo>
                    <a:lnTo>
                      <a:pt x="0" y="0"/>
                    </a:lnTo>
                    <a:lnTo>
                      <a:pt x="9113" y="9395"/>
                    </a:lnTo>
                    <a:lnTo>
                      <a:pt x="9740" y="9805"/>
                    </a:lnTo>
                    <a:lnTo>
                      <a:pt x="10297" y="10301"/>
                    </a:lnTo>
                    <a:lnTo>
                      <a:pt x="10783" y="10880"/>
                    </a:lnTo>
                    <a:lnTo>
                      <a:pt x="11193" y="11539"/>
                    </a:lnTo>
                    <a:lnTo>
                      <a:pt x="20952" y="21600"/>
                    </a:lnTo>
                    <a:lnTo>
                      <a:pt x="21138" y="21122"/>
                    </a:lnTo>
                    <a:lnTo>
                      <a:pt x="21307" y="20635"/>
                    </a:lnTo>
                    <a:lnTo>
                      <a:pt x="21461" y="20140"/>
                    </a:lnTo>
                    <a:lnTo>
                      <a:pt x="21600" y="19636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7" name="Vorm"/>
              <p:cNvSpPr/>
              <p:nvPr/>
            </p:nvSpPr>
            <p:spPr>
              <a:xfrm>
                <a:off x="267422" y="0"/>
                <a:ext cx="313858" cy="3083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8883"/>
                    </a:moveTo>
                    <a:lnTo>
                      <a:pt x="3046" y="0"/>
                    </a:lnTo>
                    <a:lnTo>
                      <a:pt x="0" y="0"/>
                    </a:lnTo>
                    <a:lnTo>
                      <a:pt x="21222" y="21600"/>
                    </a:lnTo>
                    <a:lnTo>
                      <a:pt x="21353" y="20936"/>
                    </a:lnTo>
                    <a:lnTo>
                      <a:pt x="21458" y="20261"/>
                    </a:lnTo>
                    <a:lnTo>
                      <a:pt x="21541" y="19577"/>
                    </a:lnTo>
                    <a:lnTo>
                      <a:pt x="21600" y="18883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pic>
          <p:nvPicPr>
            <p:cNvPr id="109" name="object 20" descr="object 20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98556" y="5206948"/>
              <a:ext cx="241686" cy="14411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16" name="object 21"/>
            <p:cNvGrpSpPr/>
            <p:nvPr/>
          </p:nvGrpSpPr>
          <p:grpSpPr>
            <a:xfrm>
              <a:off x="761340" y="5656598"/>
              <a:ext cx="506757" cy="313208"/>
              <a:chOff x="0" y="0"/>
              <a:chExt cx="506756" cy="313207"/>
            </a:xfrm>
          </p:grpSpPr>
          <p:sp>
            <p:nvSpPr>
              <p:cNvPr id="110" name="Vorm"/>
              <p:cNvSpPr/>
              <p:nvPr/>
            </p:nvSpPr>
            <p:spPr>
              <a:xfrm>
                <a:off x="0" y="0"/>
                <a:ext cx="313208" cy="3132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12355" y="12355"/>
                    </a:lnTo>
                    <a:lnTo>
                      <a:pt x="11649" y="12355"/>
                    </a:lnTo>
                    <a:lnTo>
                      <a:pt x="11649" y="11650"/>
                    </a:lnTo>
                    <a:lnTo>
                      <a:pt x="0" y="0"/>
                    </a:lnTo>
                    <a:lnTo>
                      <a:pt x="0" y="3053"/>
                    </a:lnTo>
                    <a:lnTo>
                      <a:pt x="18547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1" name="Vorm"/>
              <p:cNvSpPr/>
              <p:nvPr/>
            </p:nvSpPr>
            <p:spPr>
              <a:xfrm>
                <a:off x="191185" y="179157"/>
                <a:ext cx="179795" cy="1340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5496" y="0"/>
                    </a:lnTo>
                    <a:lnTo>
                      <a:pt x="0" y="0"/>
                    </a:lnTo>
                    <a:lnTo>
                      <a:pt x="16104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2" name="Vorm"/>
              <p:cNvSpPr/>
              <p:nvPr/>
            </p:nvSpPr>
            <p:spPr>
              <a:xfrm>
                <a:off x="247472" y="179157"/>
                <a:ext cx="181306" cy="1340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5630" y="0"/>
                    </a:lnTo>
                    <a:lnTo>
                      <a:pt x="0" y="0"/>
                    </a:lnTo>
                    <a:lnTo>
                      <a:pt x="1597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3" name="Vorm"/>
              <p:cNvSpPr/>
              <p:nvPr/>
            </p:nvSpPr>
            <p:spPr>
              <a:xfrm>
                <a:off x="303771" y="179157"/>
                <a:ext cx="182780" cy="1340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5759" y="0"/>
                    </a:lnTo>
                    <a:lnTo>
                      <a:pt x="0" y="0"/>
                    </a:lnTo>
                    <a:lnTo>
                      <a:pt x="15841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4" name="Vorm"/>
              <p:cNvSpPr/>
              <p:nvPr/>
            </p:nvSpPr>
            <p:spPr>
              <a:xfrm>
                <a:off x="360070" y="179157"/>
                <a:ext cx="146687" cy="1340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5543"/>
                    </a:moveTo>
                    <a:lnTo>
                      <a:pt x="7395" y="0"/>
                    </a:lnTo>
                    <a:lnTo>
                      <a:pt x="0" y="0"/>
                    </a:lnTo>
                    <a:lnTo>
                      <a:pt x="19739" y="21600"/>
                    </a:lnTo>
                    <a:lnTo>
                      <a:pt x="21600" y="21600"/>
                    </a:lnTo>
                    <a:lnTo>
                      <a:pt x="21600" y="15543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5" name="Vorm"/>
              <p:cNvSpPr/>
              <p:nvPr/>
            </p:nvSpPr>
            <p:spPr>
              <a:xfrm>
                <a:off x="0" y="57784"/>
                <a:ext cx="255423" cy="2554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0" y="0"/>
                    </a:lnTo>
                    <a:lnTo>
                      <a:pt x="0" y="3617"/>
                    </a:lnTo>
                    <a:lnTo>
                      <a:pt x="17983" y="21600"/>
                    </a:lnTo>
                    <a:lnTo>
                      <a:pt x="21600" y="21600"/>
                    </a:lnTo>
                    <a:close/>
                    <a:moveTo>
                      <a:pt x="11827" y="21600"/>
                    </a:moveTo>
                    <a:lnTo>
                      <a:pt x="0" y="9773"/>
                    </a:lnTo>
                    <a:lnTo>
                      <a:pt x="0" y="13137"/>
                    </a:lnTo>
                    <a:lnTo>
                      <a:pt x="8462" y="21600"/>
                    </a:lnTo>
                    <a:lnTo>
                      <a:pt x="11827" y="21600"/>
                    </a:lnTo>
                    <a:close/>
                    <a:moveTo>
                      <a:pt x="16713" y="21600"/>
                    </a:moveTo>
                    <a:lnTo>
                      <a:pt x="0" y="4887"/>
                    </a:lnTo>
                    <a:lnTo>
                      <a:pt x="0" y="8377"/>
                    </a:lnTo>
                    <a:lnTo>
                      <a:pt x="13222" y="21600"/>
                    </a:lnTo>
                    <a:lnTo>
                      <a:pt x="16713" y="2160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pic>
          <p:nvPicPr>
            <p:cNvPr id="117" name="object 22" descr="object 22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61342" y="5425461"/>
              <a:ext cx="237022" cy="27542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20" name="object 23"/>
            <p:cNvGrpSpPr/>
            <p:nvPr/>
          </p:nvGrpSpPr>
          <p:grpSpPr>
            <a:xfrm>
              <a:off x="761340" y="5206955"/>
              <a:ext cx="506757" cy="719203"/>
              <a:chOff x="0" y="0"/>
              <a:chExt cx="506756" cy="719202"/>
            </a:xfrm>
          </p:grpSpPr>
          <p:sp>
            <p:nvSpPr>
              <p:cNvPr id="118" name="Driehoek"/>
              <p:cNvSpPr/>
              <p:nvPr/>
            </p:nvSpPr>
            <p:spPr>
              <a:xfrm>
                <a:off x="416356" y="628802"/>
                <a:ext cx="90401" cy="904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21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9" name="Vorm"/>
              <p:cNvSpPr/>
              <p:nvPr/>
            </p:nvSpPr>
            <p:spPr>
              <a:xfrm>
                <a:off x="0" y="0"/>
                <a:ext cx="506757" cy="4555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10073"/>
                    </a:lnTo>
                    <a:lnTo>
                      <a:pt x="10361" y="21600"/>
                    </a:lnTo>
                    <a:lnTo>
                      <a:pt x="19695" y="21600"/>
                    </a:lnTo>
                    <a:lnTo>
                      <a:pt x="19695" y="15244"/>
                    </a:lnTo>
                    <a:lnTo>
                      <a:pt x="7200" y="15244"/>
                    </a:lnTo>
                    <a:lnTo>
                      <a:pt x="7200" y="6355"/>
                    </a:lnTo>
                    <a:lnTo>
                      <a:pt x="21600" y="6355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pic>
          <p:nvPicPr>
            <p:cNvPr id="121" name="object 24" descr="object 24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761342" y="5887737"/>
              <a:ext cx="82061" cy="8206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2" name="object 25" descr="object 25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761342" y="5541028"/>
              <a:ext cx="168917" cy="27245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3" name="object 26"/>
            <p:cNvSpPr/>
            <p:nvPr/>
          </p:nvSpPr>
          <p:spPr>
            <a:xfrm>
              <a:off x="1345909" y="5194960"/>
              <a:ext cx="567785" cy="786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235" y="0"/>
                  </a:moveTo>
                  <a:lnTo>
                    <a:pt x="9184" y="108"/>
                  </a:lnTo>
                  <a:lnTo>
                    <a:pt x="7310" y="423"/>
                  </a:lnTo>
                  <a:lnTo>
                    <a:pt x="5644" y="937"/>
                  </a:lnTo>
                  <a:lnTo>
                    <a:pt x="4213" y="1638"/>
                  </a:lnTo>
                  <a:lnTo>
                    <a:pt x="3049" y="2515"/>
                  </a:lnTo>
                  <a:lnTo>
                    <a:pt x="2181" y="3559"/>
                  </a:lnTo>
                  <a:lnTo>
                    <a:pt x="1639" y="4758"/>
                  </a:lnTo>
                  <a:lnTo>
                    <a:pt x="1451" y="6103"/>
                  </a:lnTo>
                  <a:lnTo>
                    <a:pt x="1523" y="6911"/>
                  </a:lnTo>
                  <a:lnTo>
                    <a:pt x="2332" y="8781"/>
                  </a:lnTo>
                  <a:lnTo>
                    <a:pt x="3228" y="9757"/>
                  </a:lnTo>
                  <a:lnTo>
                    <a:pt x="4558" y="10702"/>
                  </a:lnTo>
                  <a:lnTo>
                    <a:pt x="6399" y="11573"/>
                  </a:lnTo>
                  <a:lnTo>
                    <a:pt x="8831" y="12326"/>
                  </a:lnTo>
                  <a:lnTo>
                    <a:pt x="11982" y="13104"/>
                  </a:lnTo>
                  <a:lnTo>
                    <a:pt x="13661" y="13631"/>
                  </a:lnTo>
                  <a:lnTo>
                    <a:pt x="14687" y="14181"/>
                  </a:lnTo>
                  <a:lnTo>
                    <a:pt x="15200" y="14753"/>
                  </a:lnTo>
                  <a:lnTo>
                    <a:pt x="15340" y="15347"/>
                  </a:lnTo>
                  <a:lnTo>
                    <a:pt x="14980" y="16340"/>
                  </a:lnTo>
                  <a:lnTo>
                    <a:pt x="14018" y="17008"/>
                  </a:lnTo>
                  <a:lnTo>
                    <a:pt x="12629" y="17384"/>
                  </a:lnTo>
                  <a:lnTo>
                    <a:pt x="10987" y="17502"/>
                  </a:lnTo>
                  <a:lnTo>
                    <a:pt x="9132" y="17314"/>
                  </a:lnTo>
                  <a:lnTo>
                    <a:pt x="7623" y="16761"/>
                  </a:lnTo>
                  <a:lnTo>
                    <a:pt x="6480" y="15861"/>
                  </a:lnTo>
                  <a:lnTo>
                    <a:pt x="5721" y="14629"/>
                  </a:lnTo>
                  <a:lnTo>
                    <a:pt x="0" y="15437"/>
                  </a:lnTo>
                  <a:lnTo>
                    <a:pt x="354" y="16673"/>
                  </a:lnTo>
                  <a:lnTo>
                    <a:pt x="1007" y="17784"/>
                  </a:lnTo>
                  <a:lnTo>
                    <a:pt x="1926" y="18764"/>
                  </a:lnTo>
                  <a:lnTo>
                    <a:pt x="3078" y="19608"/>
                  </a:lnTo>
                  <a:lnTo>
                    <a:pt x="4431" y="20311"/>
                  </a:lnTo>
                  <a:lnTo>
                    <a:pt x="5952" y="20867"/>
                  </a:lnTo>
                  <a:lnTo>
                    <a:pt x="7608" y="21270"/>
                  </a:lnTo>
                  <a:lnTo>
                    <a:pt x="9366" y="21517"/>
                  </a:lnTo>
                  <a:lnTo>
                    <a:pt x="11194" y="21600"/>
                  </a:lnTo>
                  <a:lnTo>
                    <a:pt x="12894" y="21527"/>
                  </a:lnTo>
                  <a:lnTo>
                    <a:pt x="14564" y="21306"/>
                  </a:lnTo>
                  <a:lnTo>
                    <a:pt x="16158" y="20933"/>
                  </a:lnTo>
                  <a:lnTo>
                    <a:pt x="17632" y="20403"/>
                  </a:lnTo>
                  <a:lnTo>
                    <a:pt x="18939" y="19712"/>
                  </a:lnTo>
                  <a:lnTo>
                    <a:pt x="20035" y="18857"/>
                  </a:lnTo>
                  <a:lnTo>
                    <a:pt x="20874" y="17832"/>
                  </a:lnTo>
                  <a:lnTo>
                    <a:pt x="21411" y="16634"/>
                  </a:lnTo>
                  <a:lnTo>
                    <a:pt x="21600" y="15258"/>
                  </a:lnTo>
                  <a:lnTo>
                    <a:pt x="21501" y="14389"/>
                  </a:lnTo>
                  <a:lnTo>
                    <a:pt x="20597" y="12478"/>
                  </a:lnTo>
                  <a:lnTo>
                    <a:pt x="19643" y="11515"/>
                  </a:lnTo>
                  <a:lnTo>
                    <a:pt x="18257" y="10599"/>
                  </a:lnTo>
                  <a:lnTo>
                    <a:pt x="16363" y="9769"/>
                  </a:lnTo>
                  <a:lnTo>
                    <a:pt x="13889" y="9065"/>
                  </a:lnTo>
                  <a:lnTo>
                    <a:pt x="10821" y="8287"/>
                  </a:lnTo>
                  <a:lnTo>
                    <a:pt x="9111" y="7709"/>
                  </a:lnTo>
                  <a:lnTo>
                    <a:pt x="8178" y="7098"/>
                  </a:lnTo>
                  <a:lnTo>
                    <a:pt x="7789" y="6520"/>
                  </a:lnTo>
                  <a:lnTo>
                    <a:pt x="7711" y="6043"/>
                  </a:lnTo>
                  <a:lnTo>
                    <a:pt x="7982" y="5159"/>
                  </a:lnTo>
                  <a:lnTo>
                    <a:pt x="8727" y="4555"/>
                  </a:lnTo>
                  <a:lnTo>
                    <a:pt x="9845" y="4209"/>
                  </a:lnTo>
                  <a:lnTo>
                    <a:pt x="11235" y="4099"/>
                  </a:lnTo>
                  <a:lnTo>
                    <a:pt x="12267" y="4169"/>
                  </a:lnTo>
                  <a:lnTo>
                    <a:pt x="13458" y="4484"/>
                  </a:lnTo>
                  <a:lnTo>
                    <a:pt x="14657" y="5197"/>
                  </a:lnTo>
                  <a:lnTo>
                    <a:pt x="15713" y="6462"/>
                  </a:lnTo>
                  <a:lnTo>
                    <a:pt x="20936" y="4577"/>
                  </a:lnTo>
                  <a:lnTo>
                    <a:pt x="20086" y="3372"/>
                  </a:lnTo>
                  <a:lnTo>
                    <a:pt x="19035" y="2348"/>
                  </a:lnTo>
                  <a:lnTo>
                    <a:pt x="17797" y="1507"/>
                  </a:lnTo>
                  <a:lnTo>
                    <a:pt x="16385" y="850"/>
                  </a:lnTo>
                  <a:lnTo>
                    <a:pt x="14812" y="379"/>
                  </a:lnTo>
                  <a:lnTo>
                    <a:pt x="13091" y="95"/>
                  </a:lnTo>
                  <a:lnTo>
                    <a:pt x="11235" y="0"/>
                  </a:lnTo>
                  <a:close/>
                </a:path>
              </a:pathLst>
            </a:custGeom>
            <a:solidFill>
              <a:srgbClr val="223C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4" name="object 27"/>
            <p:cNvSpPr/>
            <p:nvPr/>
          </p:nvSpPr>
          <p:spPr>
            <a:xfrm>
              <a:off x="3186825" y="5209778"/>
              <a:ext cx="12817" cy="201357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125" name="object 28" descr="object 28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3235468" y="5269927"/>
              <a:ext cx="142028" cy="14426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6" name="object 29" descr="object 29"/>
            <p:cNvPicPr>
              <a:picLocks noChangeAspect="1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2072323" y="5213120"/>
              <a:ext cx="1307336" cy="82332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7" name="object 30" descr="object 30"/>
            <p:cNvPicPr>
              <a:picLocks noChangeAspect="1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1850" y="4822461"/>
              <a:ext cx="220423" cy="21558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8" name="object 31" descr="object 31"/>
            <p:cNvPicPr>
              <a:picLocks noChangeAspect="1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253932" y="4838539"/>
              <a:ext cx="267651" cy="20254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9" name="object 32" descr="object 32"/>
            <p:cNvPicPr>
              <a:picLocks noChangeAspect="1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546687" y="4807005"/>
              <a:ext cx="87024" cy="23104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0" name="object 33" descr="object 33"/>
            <p:cNvPicPr>
              <a:picLocks noChangeAspect="1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655243" y="4874922"/>
              <a:ext cx="150991" cy="16615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1" name="object 34" descr="object 34"/>
            <p:cNvPicPr>
              <a:picLocks noChangeAspect="1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828804" y="4874919"/>
              <a:ext cx="183136" cy="16312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2" name="object 35" descr="object 35"/>
            <p:cNvPicPr>
              <a:picLocks noChangeAspect="1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038993" y="4874928"/>
              <a:ext cx="150394" cy="16615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3" name="object 36" descr="object 36"/>
            <p:cNvPicPr>
              <a:picLocks noChangeAspect="1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216745" y="4874928"/>
              <a:ext cx="150394" cy="16615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4" name="object 37" descr="object 37"/>
            <p:cNvPicPr>
              <a:picLocks noChangeAspect="1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391248" y="4807006"/>
              <a:ext cx="87014" cy="23104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5" name="object 38" descr="object 38"/>
            <p:cNvPicPr>
              <a:picLocks noChangeAspect="1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589556" y="4822459"/>
              <a:ext cx="1765425" cy="28016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36" name="object 39"/>
            <p:cNvSpPr/>
            <p:nvPr/>
          </p:nvSpPr>
          <p:spPr>
            <a:xfrm>
              <a:off x="62824" y="2732901"/>
              <a:ext cx="17968042" cy="1"/>
            </a:xfrm>
            <a:prstGeom prst="line">
              <a:avLst/>
            </a:prstGeom>
            <a:noFill/>
            <a:ln w="31412" cap="flat">
              <a:solidFill>
                <a:srgbClr val="223C5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37" name="object 40"/>
            <p:cNvSpPr/>
            <p:nvPr/>
          </p:nvSpPr>
          <p:spPr>
            <a:xfrm>
              <a:off x="62824" y="0"/>
              <a:ext cx="17968042" cy="0"/>
            </a:xfrm>
            <a:prstGeom prst="line">
              <a:avLst/>
            </a:prstGeom>
            <a:noFill/>
            <a:ln w="31412" cap="flat">
              <a:solidFill>
                <a:srgbClr val="223C5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39" name="object 41"/>
          <p:cNvSpPr txBox="1"/>
          <p:nvPr/>
        </p:nvSpPr>
        <p:spPr>
          <a:xfrm>
            <a:off x="8281842" y="3367570"/>
            <a:ext cx="4827271" cy="10993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 algn="just">
              <a:lnSpc>
                <a:spcPts val="4800"/>
              </a:lnSpc>
              <a:spcBef>
                <a:spcPts val="100"/>
              </a:spcBef>
              <a:defRPr b="1" spc="-10" sz="4100">
                <a:solidFill>
                  <a:srgbClr val="223C5A"/>
                </a:solidFill>
                <a:latin typeface="Filson Pro"/>
                <a:ea typeface="Filson Pro"/>
                <a:cs typeface="Filson Pro"/>
                <a:sym typeface="Filson Pro"/>
              </a:defRPr>
            </a:pPr>
            <a:r>
              <a:t>Paul Dalebout</a:t>
            </a:r>
          </a:p>
          <a:p>
            <a:pPr marR="5080" indent="12700" algn="just">
              <a:lnSpc>
                <a:spcPts val="3900"/>
              </a:lnSpc>
              <a:defRPr spc="-20" sz="3200">
                <a:solidFill>
                  <a:srgbClr val="223C5A"/>
                </a:solidFill>
                <a:latin typeface="FilsonPro-Book"/>
                <a:ea typeface="FilsonPro-Book"/>
                <a:cs typeface="FilsonPro-Book"/>
                <a:sym typeface="FilsonPro-Book"/>
              </a:defRPr>
            </a:pPr>
            <a:r>
              <a:t>Unify.energy </a:t>
            </a:r>
            <a:r>
              <a:rPr spc="0"/>
              <a:t>– Oprichter</a:t>
            </a:r>
          </a:p>
        </p:txBody>
      </p:sp>
      <p:sp>
        <p:nvSpPr>
          <p:cNvPr id="140" name="object 3"/>
          <p:cNvSpPr txBox="1"/>
          <p:nvPr/>
        </p:nvSpPr>
        <p:spPr>
          <a:xfrm>
            <a:off x="950621" y="9249115"/>
            <a:ext cx="3553769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5080" indent="12700">
              <a:defRPr b="1" spc="-19" sz="2000">
                <a:solidFill>
                  <a:srgbClr val="FFFFFF"/>
                </a:solidFill>
                <a:latin typeface="Filson Pro"/>
                <a:ea typeface="Filson Pro"/>
                <a:cs typeface="Filson Pro"/>
                <a:sym typeface="Filson Pro"/>
              </a:defRPr>
            </a:lvl1pPr>
          </a:lstStyle>
          <a:p>
            <a:pPr/>
            <a:r>
              <a:t>#rescongres @np_res</a:t>
            </a:r>
          </a:p>
        </p:txBody>
      </p:sp>
      <p:sp>
        <p:nvSpPr>
          <p:cNvPr id="141" name="object 41"/>
          <p:cNvSpPr txBox="1"/>
          <p:nvPr/>
        </p:nvSpPr>
        <p:spPr>
          <a:xfrm>
            <a:off x="13215070" y="3367570"/>
            <a:ext cx="4827271" cy="10993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 algn="just">
              <a:lnSpc>
                <a:spcPts val="4800"/>
              </a:lnSpc>
              <a:spcBef>
                <a:spcPts val="100"/>
              </a:spcBef>
              <a:defRPr b="1" spc="-10" sz="4100">
                <a:solidFill>
                  <a:srgbClr val="223C5A"/>
                </a:solidFill>
                <a:latin typeface="Filson Pro"/>
                <a:ea typeface="Filson Pro"/>
                <a:cs typeface="Filson Pro"/>
                <a:sym typeface="Filson Pro"/>
              </a:defRPr>
            </a:pPr>
            <a:r>
              <a:t>Kristel Lammers</a:t>
            </a:r>
          </a:p>
          <a:p>
            <a:pPr marR="5080" indent="12700" algn="just">
              <a:lnSpc>
                <a:spcPts val="3900"/>
              </a:lnSpc>
              <a:defRPr spc="-20" sz="3200">
                <a:solidFill>
                  <a:srgbClr val="223C5A"/>
                </a:solidFill>
                <a:latin typeface="FilsonPro-Book"/>
                <a:ea typeface="FilsonPro-Book"/>
                <a:cs typeface="FilsonPro-Book"/>
                <a:sym typeface="FilsonPro-Book"/>
              </a:defRPr>
            </a:pPr>
            <a:r>
              <a:t>NP RES - Directeur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Wereld van A.png" descr="Wereld van A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5374" y="615644"/>
            <a:ext cx="9949696" cy="345752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4" name="Wereld van B.png" descr="Wereld van B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949029" y="459796"/>
            <a:ext cx="9949696" cy="3557017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Buffers"/>
          <p:cNvSpPr/>
          <p:nvPr/>
        </p:nvSpPr>
        <p:spPr>
          <a:xfrm>
            <a:off x="3798492" y="9068402"/>
            <a:ext cx="2763459" cy="696881"/>
          </a:xfrm>
          <a:prstGeom prst="roundRect">
            <a:avLst>
              <a:gd name="adj" fmla="val 23489"/>
            </a:avLst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>
              <a:defRPr sz="2600">
                <a:solidFill>
                  <a:srgbClr val="065C8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Buffers</a:t>
            </a:r>
          </a:p>
        </p:txBody>
      </p:sp>
      <p:sp>
        <p:nvSpPr>
          <p:cNvPr id="146" name="Bronnen"/>
          <p:cNvSpPr/>
          <p:nvPr/>
        </p:nvSpPr>
        <p:spPr>
          <a:xfrm>
            <a:off x="13697548" y="9068402"/>
            <a:ext cx="2763460" cy="696881"/>
          </a:xfrm>
          <a:prstGeom prst="roundRect">
            <a:avLst>
              <a:gd name="adj" fmla="val 23489"/>
            </a:avLst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>
              <a:defRPr sz="2600">
                <a:solidFill>
                  <a:srgbClr val="065C8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Bronnen</a:t>
            </a:r>
          </a:p>
        </p:txBody>
      </p:sp>
      <p:sp>
        <p:nvSpPr>
          <p:cNvPr id="147" name="Enkele plekken"/>
          <p:cNvSpPr/>
          <p:nvPr/>
        </p:nvSpPr>
        <p:spPr>
          <a:xfrm>
            <a:off x="584577" y="7474229"/>
            <a:ext cx="2763460" cy="696880"/>
          </a:xfrm>
          <a:prstGeom prst="roundRect">
            <a:avLst>
              <a:gd name="adj" fmla="val 23489"/>
            </a:avLst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>
              <a:defRPr sz="2600">
                <a:solidFill>
                  <a:srgbClr val="065C8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Enkele plekken</a:t>
            </a:r>
          </a:p>
        </p:txBody>
      </p:sp>
      <p:sp>
        <p:nvSpPr>
          <p:cNvPr id="148" name="Voorspelbaar"/>
          <p:cNvSpPr/>
          <p:nvPr/>
        </p:nvSpPr>
        <p:spPr>
          <a:xfrm>
            <a:off x="7416344" y="7474229"/>
            <a:ext cx="2300910" cy="696880"/>
          </a:xfrm>
          <a:prstGeom prst="roundRect">
            <a:avLst>
              <a:gd name="adj" fmla="val 23489"/>
            </a:avLst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>
              <a:defRPr sz="2600">
                <a:solidFill>
                  <a:srgbClr val="065C8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Voorspelbaar</a:t>
            </a:r>
          </a:p>
        </p:txBody>
      </p:sp>
      <p:sp>
        <p:nvSpPr>
          <p:cNvPr id="149" name="Altijd"/>
          <p:cNvSpPr/>
          <p:nvPr/>
        </p:nvSpPr>
        <p:spPr>
          <a:xfrm>
            <a:off x="3579048" y="7474229"/>
            <a:ext cx="1501478" cy="696880"/>
          </a:xfrm>
          <a:prstGeom prst="roundRect">
            <a:avLst>
              <a:gd name="adj" fmla="val 23489"/>
            </a:avLst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>
              <a:defRPr sz="2600">
                <a:solidFill>
                  <a:srgbClr val="065C8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Altijd</a:t>
            </a:r>
          </a:p>
        </p:txBody>
      </p:sp>
      <p:sp>
        <p:nvSpPr>
          <p:cNvPr id="150" name="Onvoorspelbaar"/>
          <p:cNvSpPr/>
          <p:nvPr/>
        </p:nvSpPr>
        <p:spPr>
          <a:xfrm>
            <a:off x="16878355" y="7474229"/>
            <a:ext cx="2763460" cy="696880"/>
          </a:xfrm>
          <a:prstGeom prst="roundRect">
            <a:avLst>
              <a:gd name="adj" fmla="val 23489"/>
            </a:avLst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>
              <a:defRPr sz="2500">
                <a:solidFill>
                  <a:srgbClr val="065C8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Onvoorspelbaar</a:t>
            </a:r>
          </a:p>
        </p:txBody>
      </p:sp>
      <p:sp>
        <p:nvSpPr>
          <p:cNvPr id="151" name="Soms"/>
          <p:cNvSpPr/>
          <p:nvPr/>
        </p:nvSpPr>
        <p:spPr>
          <a:xfrm>
            <a:off x="12613222" y="7474229"/>
            <a:ext cx="1501477" cy="696880"/>
          </a:xfrm>
          <a:prstGeom prst="roundRect">
            <a:avLst>
              <a:gd name="adj" fmla="val 23489"/>
            </a:avLst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>
              <a:defRPr sz="2600">
                <a:solidFill>
                  <a:srgbClr val="065C8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Soms</a:t>
            </a:r>
          </a:p>
        </p:txBody>
      </p:sp>
      <p:sp>
        <p:nvSpPr>
          <p:cNvPr id="152" name="Overal"/>
          <p:cNvSpPr/>
          <p:nvPr/>
        </p:nvSpPr>
        <p:spPr>
          <a:xfrm>
            <a:off x="10516741" y="7474229"/>
            <a:ext cx="1864746" cy="696880"/>
          </a:xfrm>
          <a:prstGeom prst="roundRect">
            <a:avLst>
              <a:gd name="adj" fmla="val 23489"/>
            </a:avLst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>
              <a:defRPr sz="2600">
                <a:solidFill>
                  <a:srgbClr val="065C8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Overal</a:t>
            </a:r>
          </a:p>
        </p:txBody>
      </p:sp>
      <p:sp>
        <p:nvSpPr>
          <p:cNvPr id="153" name="Dynamisch"/>
          <p:cNvSpPr/>
          <p:nvPr/>
        </p:nvSpPr>
        <p:spPr>
          <a:xfrm>
            <a:off x="14346434" y="7474229"/>
            <a:ext cx="2300909" cy="696880"/>
          </a:xfrm>
          <a:prstGeom prst="roundRect">
            <a:avLst>
              <a:gd name="adj" fmla="val 23489"/>
            </a:avLst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>
              <a:defRPr sz="2500">
                <a:solidFill>
                  <a:srgbClr val="065C8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Dynamisch</a:t>
            </a:r>
          </a:p>
        </p:txBody>
      </p:sp>
      <p:sp>
        <p:nvSpPr>
          <p:cNvPr id="154" name="Constant"/>
          <p:cNvSpPr/>
          <p:nvPr/>
        </p:nvSpPr>
        <p:spPr>
          <a:xfrm>
            <a:off x="5311537" y="7474229"/>
            <a:ext cx="1864746" cy="696880"/>
          </a:xfrm>
          <a:prstGeom prst="roundRect">
            <a:avLst>
              <a:gd name="adj" fmla="val 23489"/>
            </a:avLst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>
              <a:defRPr sz="2600">
                <a:solidFill>
                  <a:srgbClr val="065C8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Constant</a:t>
            </a:r>
          </a:p>
        </p:txBody>
      </p:sp>
      <p:grpSp>
        <p:nvGrpSpPr>
          <p:cNvPr id="157" name="Groepeer"/>
          <p:cNvGrpSpPr/>
          <p:nvPr/>
        </p:nvGrpSpPr>
        <p:grpSpPr>
          <a:xfrm>
            <a:off x="542771" y="4759767"/>
            <a:ext cx="1778001" cy="1817168"/>
            <a:chOff x="0" y="0"/>
            <a:chExt cx="1778000" cy="1817166"/>
          </a:xfrm>
        </p:grpSpPr>
        <p:sp>
          <p:nvSpPr>
            <p:cNvPr id="155" name="Economisch"/>
            <p:cNvSpPr/>
            <p:nvPr/>
          </p:nvSpPr>
          <p:spPr>
            <a:xfrm>
              <a:off x="89474" y="0"/>
              <a:ext cx="1599052" cy="516678"/>
            </a:xfrm>
            <a:prstGeom prst="roundRect">
              <a:avLst>
                <a:gd name="adj" fmla="val 36870"/>
              </a:avLst>
            </a:prstGeom>
            <a:solidFill>
              <a:srgbClr val="065C8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Economisch</a:t>
              </a:r>
            </a:p>
          </p:txBody>
        </p:sp>
        <p:sp>
          <p:nvSpPr>
            <p:cNvPr id="156" name="Energie…"/>
            <p:cNvSpPr/>
            <p:nvPr/>
          </p:nvSpPr>
          <p:spPr>
            <a:xfrm>
              <a:off x="0" y="547166"/>
              <a:ext cx="1778000" cy="1270001"/>
            </a:xfrm>
            <a:prstGeom prst="roundRect">
              <a:avLst>
                <a:gd name="adj" fmla="val 19334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algn="ctr">
                <a:defRPr>
                  <a:solidFill>
                    <a:srgbClr val="065C8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Energie </a:t>
              </a:r>
            </a:p>
            <a:p>
              <a:pPr algn="ctr">
                <a:defRPr>
                  <a:solidFill>
                    <a:srgbClr val="065C8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leveren</a:t>
              </a:r>
            </a:p>
          </p:txBody>
        </p:sp>
      </p:grpSp>
      <p:grpSp>
        <p:nvGrpSpPr>
          <p:cNvPr id="160" name="Groepeer"/>
          <p:cNvGrpSpPr/>
          <p:nvPr/>
        </p:nvGrpSpPr>
        <p:grpSpPr>
          <a:xfrm>
            <a:off x="10500440" y="4759767"/>
            <a:ext cx="1778001" cy="1817168"/>
            <a:chOff x="0" y="0"/>
            <a:chExt cx="1778000" cy="1817166"/>
          </a:xfrm>
        </p:grpSpPr>
        <p:sp>
          <p:nvSpPr>
            <p:cNvPr id="158" name="Toegang…"/>
            <p:cNvSpPr/>
            <p:nvPr/>
          </p:nvSpPr>
          <p:spPr>
            <a:xfrm>
              <a:off x="0" y="547166"/>
              <a:ext cx="1778000" cy="1270001"/>
            </a:xfrm>
            <a:prstGeom prst="roundRect">
              <a:avLst>
                <a:gd name="adj" fmla="val 19334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algn="ctr">
                <a:defRPr>
                  <a:solidFill>
                    <a:srgbClr val="065C8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Toegang </a:t>
              </a:r>
            </a:p>
            <a:p>
              <a:pPr algn="ctr">
                <a:defRPr>
                  <a:solidFill>
                    <a:srgbClr val="065C8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creëren</a:t>
              </a:r>
            </a:p>
          </p:txBody>
        </p:sp>
        <p:sp>
          <p:nvSpPr>
            <p:cNvPr id="159" name="Economisch"/>
            <p:cNvSpPr/>
            <p:nvPr/>
          </p:nvSpPr>
          <p:spPr>
            <a:xfrm>
              <a:off x="89473" y="0"/>
              <a:ext cx="1599053" cy="516678"/>
            </a:xfrm>
            <a:prstGeom prst="roundRect">
              <a:avLst>
                <a:gd name="adj" fmla="val 36870"/>
              </a:avLst>
            </a:prstGeom>
            <a:solidFill>
              <a:srgbClr val="065C8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Economisch</a:t>
              </a:r>
            </a:p>
          </p:txBody>
        </p:sp>
      </p:grpSp>
      <p:grpSp>
        <p:nvGrpSpPr>
          <p:cNvPr id="163" name="Groepeer"/>
          <p:cNvGrpSpPr/>
          <p:nvPr/>
        </p:nvGrpSpPr>
        <p:grpSpPr>
          <a:xfrm>
            <a:off x="2388991" y="4759767"/>
            <a:ext cx="1778001" cy="1817168"/>
            <a:chOff x="0" y="0"/>
            <a:chExt cx="1778000" cy="1817166"/>
          </a:xfrm>
        </p:grpSpPr>
        <p:sp>
          <p:nvSpPr>
            <p:cNvPr id="161" name="Markt &amp; consument"/>
            <p:cNvSpPr/>
            <p:nvPr/>
          </p:nvSpPr>
          <p:spPr>
            <a:xfrm>
              <a:off x="0" y="547166"/>
              <a:ext cx="1778000" cy="1270001"/>
            </a:xfrm>
            <a:prstGeom prst="roundRect">
              <a:avLst>
                <a:gd name="adj" fmla="val 19334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ctr">
                <a:defRPr>
                  <a:solidFill>
                    <a:srgbClr val="065C8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Markt &amp; consument</a:t>
              </a:r>
            </a:p>
          </p:txBody>
        </p:sp>
        <p:sp>
          <p:nvSpPr>
            <p:cNvPr id="162" name="Sociaal"/>
            <p:cNvSpPr/>
            <p:nvPr/>
          </p:nvSpPr>
          <p:spPr>
            <a:xfrm>
              <a:off x="89473" y="0"/>
              <a:ext cx="1599053" cy="516678"/>
            </a:xfrm>
            <a:prstGeom prst="roundRect">
              <a:avLst>
                <a:gd name="adj" fmla="val 36870"/>
              </a:avLst>
            </a:prstGeom>
            <a:solidFill>
              <a:srgbClr val="065C8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Sociaal</a:t>
              </a:r>
            </a:p>
          </p:txBody>
        </p:sp>
      </p:grpSp>
      <p:grpSp>
        <p:nvGrpSpPr>
          <p:cNvPr id="166" name="Groepeer"/>
          <p:cNvGrpSpPr/>
          <p:nvPr/>
        </p:nvGrpSpPr>
        <p:grpSpPr>
          <a:xfrm>
            <a:off x="12346660" y="4759767"/>
            <a:ext cx="1778001" cy="1817168"/>
            <a:chOff x="0" y="0"/>
            <a:chExt cx="1778000" cy="1817166"/>
          </a:xfrm>
        </p:grpSpPr>
        <p:sp>
          <p:nvSpPr>
            <p:cNvPr id="164" name="Lokaal eigenaarschap &amp; samenwerking"/>
            <p:cNvSpPr/>
            <p:nvPr/>
          </p:nvSpPr>
          <p:spPr>
            <a:xfrm>
              <a:off x="0" y="547166"/>
              <a:ext cx="1778000" cy="1270001"/>
            </a:xfrm>
            <a:prstGeom prst="roundRect">
              <a:avLst>
                <a:gd name="adj" fmla="val 19334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ctr">
                <a:defRPr>
                  <a:solidFill>
                    <a:srgbClr val="065C8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Lokaal eigenaarschap &amp; samenwerking</a:t>
              </a:r>
            </a:p>
          </p:txBody>
        </p:sp>
        <p:sp>
          <p:nvSpPr>
            <p:cNvPr id="165" name="Sociaal"/>
            <p:cNvSpPr/>
            <p:nvPr/>
          </p:nvSpPr>
          <p:spPr>
            <a:xfrm>
              <a:off x="89473" y="0"/>
              <a:ext cx="1599053" cy="516678"/>
            </a:xfrm>
            <a:prstGeom prst="roundRect">
              <a:avLst>
                <a:gd name="adj" fmla="val 36870"/>
              </a:avLst>
            </a:prstGeom>
            <a:solidFill>
              <a:srgbClr val="065C8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Sociaal</a:t>
              </a:r>
            </a:p>
          </p:txBody>
        </p:sp>
      </p:grpSp>
      <p:grpSp>
        <p:nvGrpSpPr>
          <p:cNvPr id="169" name="Groepeer"/>
          <p:cNvGrpSpPr/>
          <p:nvPr/>
        </p:nvGrpSpPr>
        <p:grpSpPr>
          <a:xfrm>
            <a:off x="4232609" y="4759767"/>
            <a:ext cx="1778001" cy="1817168"/>
            <a:chOff x="0" y="0"/>
            <a:chExt cx="1778000" cy="1817166"/>
          </a:xfrm>
        </p:grpSpPr>
        <p:sp>
          <p:nvSpPr>
            <p:cNvPr id="167" name="Onbalans centraal oplossen"/>
            <p:cNvSpPr/>
            <p:nvPr/>
          </p:nvSpPr>
          <p:spPr>
            <a:xfrm>
              <a:off x="0" y="547166"/>
              <a:ext cx="1778000" cy="1270001"/>
            </a:xfrm>
            <a:prstGeom prst="roundRect">
              <a:avLst>
                <a:gd name="adj" fmla="val 19334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ctr">
                <a:defRPr>
                  <a:solidFill>
                    <a:srgbClr val="065C8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Onbalans centraal oplossen</a:t>
              </a:r>
            </a:p>
          </p:txBody>
        </p:sp>
        <p:sp>
          <p:nvSpPr>
            <p:cNvPr id="168" name="Systeem"/>
            <p:cNvSpPr/>
            <p:nvPr/>
          </p:nvSpPr>
          <p:spPr>
            <a:xfrm>
              <a:off x="131313" y="0"/>
              <a:ext cx="1599053" cy="516678"/>
            </a:xfrm>
            <a:prstGeom prst="roundRect">
              <a:avLst>
                <a:gd name="adj" fmla="val 36870"/>
              </a:avLst>
            </a:prstGeom>
            <a:solidFill>
              <a:srgbClr val="065C8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Systeem</a:t>
              </a:r>
            </a:p>
          </p:txBody>
        </p:sp>
      </p:grpSp>
      <p:grpSp>
        <p:nvGrpSpPr>
          <p:cNvPr id="172" name="Groepeer"/>
          <p:cNvGrpSpPr/>
          <p:nvPr/>
        </p:nvGrpSpPr>
        <p:grpSpPr>
          <a:xfrm>
            <a:off x="14190278" y="4759767"/>
            <a:ext cx="1778001" cy="1817168"/>
            <a:chOff x="0" y="0"/>
            <a:chExt cx="1778000" cy="1817166"/>
          </a:xfrm>
        </p:grpSpPr>
        <p:sp>
          <p:nvSpPr>
            <p:cNvPr id="170" name="Alles draagt…"/>
            <p:cNvSpPr/>
            <p:nvPr/>
          </p:nvSpPr>
          <p:spPr>
            <a:xfrm>
              <a:off x="0" y="547166"/>
              <a:ext cx="1778000" cy="1270001"/>
            </a:xfrm>
            <a:prstGeom prst="roundRect">
              <a:avLst>
                <a:gd name="adj" fmla="val 19334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/>
            <a:p>
              <a:pPr algn="ctr">
                <a:defRPr>
                  <a:solidFill>
                    <a:srgbClr val="065C8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Alles draagt </a:t>
              </a:r>
            </a:p>
            <a:p>
              <a:pPr algn="ctr">
                <a:defRPr>
                  <a:solidFill>
                    <a:srgbClr val="065C8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bij aan balans</a:t>
              </a:r>
            </a:p>
          </p:txBody>
        </p:sp>
        <p:sp>
          <p:nvSpPr>
            <p:cNvPr id="171" name="Systeem"/>
            <p:cNvSpPr/>
            <p:nvPr/>
          </p:nvSpPr>
          <p:spPr>
            <a:xfrm>
              <a:off x="89473" y="0"/>
              <a:ext cx="1599053" cy="516678"/>
            </a:xfrm>
            <a:prstGeom prst="roundRect">
              <a:avLst>
                <a:gd name="adj" fmla="val 36870"/>
              </a:avLst>
            </a:prstGeom>
            <a:solidFill>
              <a:srgbClr val="065C8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Systeem</a:t>
              </a:r>
            </a:p>
          </p:txBody>
        </p:sp>
      </p:grpSp>
      <p:grpSp>
        <p:nvGrpSpPr>
          <p:cNvPr id="175" name="Groepeer"/>
          <p:cNvGrpSpPr/>
          <p:nvPr/>
        </p:nvGrpSpPr>
        <p:grpSpPr>
          <a:xfrm>
            <a:off x="6076225" y="4759767"/>
            <a:ext cx="1778001" cy="1817168"/>
            <a:chOff x="0" y="0"/>
            <a:chExt cx="1778000" cy="1817166"/>
          </a:xfrm>
        </p:grpSpPr>
        <p:sp>
          <p:nvSpPr>
            <p:cNvPr id="173" name="Centraal net - koperen plaat"/>
            <p:cNvSpPr/>
            <p:nvPr/>
          </p:nvSpPr>
          <p:spPr>
            <a:xfrm>
              <a:off x="0" y="547166"/>
              <a:ext cx="1778000" cy="1270001"/>
            </a:xfrm>
            <a:prstGeom prst="roundRect">
              <a:avLst>
                <a:gd name="adj" fmla="val 19334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ctr">
                <a:defRPr>
                  <a:solidFill>
                    <a:srgbClr val="065C8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Centraal net - koperen plaat</a:t>
              </a:r>
            </a:p>
          </p:txBody>
        </p:sp>
        <p:sp>
          <p:nvSpPr>
            <p:cNvPr id="174" name="Technisch"/>
            <p:cNvSpPr/>
            <p:nvPr/>
          </p:nvSpPr>
          <p:spPr>
            <a:xfrm>
              <a:off x="92158" y="0"/>
              <a:ext cx="1599053" cy="516678"/>
            </a:xfrm>
            <a:prstGeom prst="roundRect">
              <a:avLst>
                <a:gd name="adj" fmla="val 36870"/>
              </a:avLst>
            </a:prstGeom>
            <a:solidFill>
              <a:srgbClr val="065C8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Technisch</a:t>
              </a:r>
            </a:p>
          </p:txBody>
        </p:sp>
      </p:grpSp>
      <p:grpSp>
        <p:nvGrpSpPr>
          <p:cNvPr id="178" name="Groepeer"/>
          <p:cNvGrpSpPr/>
          <p:nvPr/>
        </p:nvGrpSpPr>
        <p:grpSpPr>
          <a:xfrm>
            <a:off x="16033894" y="4759767"/>
            <a:ext cx="1778001" cy="1817168"/>
            <a:chOff x="0" y="0"/>
            <a:chExt cx="1778000" cy="1817166"/>
          </a:xfrm>
        </p:grpSpPr>
        <p:sp>
          <p:nvSpPr>
            <p:cNvPr id="176" name="Gedistribueerd net"/>
            <p:cNvSpPr/>
            <p:nvPr/>
          </p:nvSpPr>
          <p:spPr>
            <a:xfrm>
              <a:off x="0" y="547166"/>
              <a:ext cx="1778000" cy="1270001"/>
            </a:xfrm>
            <a:prstGeom prst="roundRect">
              <a:avLst>
                <a:gd name="adj" fmla="val 19334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ctr">
                <a:defRPr>
                  <a:solidFill>
                    <a:srgbClr val="065C8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Gedistribueerd net</a:t>
              </a:r>
            </a:p>
          </p:txBody>
        </p:sp>
        <p:sp>
          <p:nvSpPr>
            <p:cNvPr id="177" name="Technisch"/>
            <p:cNvSpPr/>
            <p:nvPr/>
          </p:nvSpPr>
          <p:spPr>
            <a:xfrm>
              <a:off x="89475" y="0"/>
              <a:ext cx="1599053" cy="516678"/>
            </a:xfrm>
            <a:prstGeom prst="roundRect">
              <a:avLst>
                <a:gd name="adj" fmla="val 36870"/>
              </a:avLst>
            </a:prstGeom>
            <a:solidFill>
              <a:srgbClr val="065C8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Technisch</a:t>
              </a:r>
            </a:p>
          </p:txBody>
        </p:sp>
      </p:grpSp>
      <p:grpSp>
        <p:nvGrpSpPr>
          <p:cNvPr id="181" name="Groepeer"/>
          <p:cNvGrpSpPr/>
          <p:nvPr/>
        </p:nvGrpSpPr>
        <p:grpSpPr>
          <a:xfrm>
            <a:off x="7922445" y="4759767"/>
            <a:ext cx="1778001" cy="1817168"/>
            <a:chOff x="0" y="0"/>
            <a:chExt cx="1778000" cy="1817166"/>
          </a:xfrm>
        </p:grpSpPr>
        <p:sp>
          <p:nvSpPr>
            <p:cNvPr id="179" name="New Public Management"/>
            <p:cNvSpPr/>
            <p:nvPr/>
          </p:nvSpPr>
          <p:spPr>
            <a:xfrm>
              <a:off x="0" y="547166"/>
              <a:ext cx="1778000" cy="1270001"/>
            </a:xfrm>
            <a:prstGeom prst="roundRect">
              <a:avLst>
                <a:gd name="adj" fmla="val 19334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ctr">
                <a:defRPr>
                  <a:solidFill>
                    <a:srgbClr val="065C8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New Public Management</a:t>
              </a:r>
            </a:p>
          </p:txBody>
        </p:sp>
        <p:sp>
          <p:nvSpPr>
            <p:cNvPr id="180" name="Institutioneel"/>
            <p:cNvSpPr/>
            <p:nvPr/>
          </p:nvSpPr>
          <p:spPr>
            <a:xfrm>
              <a:off x="89474" y="0"/>
              <a:ext cx="1599053" cy="516678"/>
            </a:xfrm>
            <a:prstGeom prst="roundRect">
              <a:avLst>
                <a:gd name="adj" fmla="val 36870"/>
              </a:avLst>
            </a:prstGeom>
            <a:solidFill>
              <a:srgbClr val="065C8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Institutioneel</a:t>
              </a:r>
            </a:p>
          </p:txBody>
        </p:sp>
      </p:grpSp>
      <p:grpSp>
        <p:nvGrpSpPr>
          <p:cNvPr id="184" name="Groepeer"/>
          <p:cNvGrpSpPr/>
          <p:nvPr/>
        </p:nvGrpSpPr>
        <p:grpSpPr>
          <a:xfrm>
            <a:off x="17880114" y="4759767"/>
            <a:ext cx="1778001" cy="1817168"/>
            <a:chOff x="0" y="0"/>
            <a:chExt cx="1778000" cy="1817166"/>
          </a:xfrm>
        </p:grpSpPr>
        <p:sp>
          <p:nvSpPr>
            <p:cNvPr id="182" name="Maatschappe-lijke veerkracht"/>
            <p:cNvSpPr/>
            <p:nvPr/>
          </p:nvSpPr>
          <p:spPr>
            <a:xfrm>
              <a:off x="0" y="547166"/>
              <a:ext cx="1778000" cy="1270001"/>
            </a:xfrm>
            <a:prstGeom prst="roundRect">
              <a:avLst>
                <a:gd name="adj" fmla="val 19334"/>
              </a:avLst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 algn="ctr">
                <a:defRPr>
                  <a:solidFill>
                    <a:srgbClr val="065C8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Maatschappe-lijke veerkracht</a:t>
              </a:r>
            </a:p>
          </p:txBody>
        </p:sp>
        <p:sp>
          <p:nvSpPr>
            <p:cNvPr id="183" name="Institutioneel"/>
            <p:cNvSpPr/>
            <p:nvPr/>
          </p:nvSpPr>
          <p:spPr>
            <a:xfrm>
              <a:off x="89473" y="0"/>
              <a:ext cx="1599053" cy="516678"/>
            </a:xfrm>
            <a:prstGeom prst="roundRect">
              <a:avLst>
                <a:gd name="adj" fmla="val 36870"/>
              </a:avLst>
            </a:prstGeom>
            <a:solidFill>
              <a:srgbClr val="065C8F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Institutioneel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after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after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after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Class="entr" nodeType="after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after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0" grpId="12"/>
      <p:bldP build="whole" bldLvl="1" animBg="1" rev="0" advAuto="0" spid="148" grpId="9"/>
      <p:bldP build="whole" bldLvl="1" animBg="1" rev="0" advAuto="0" spid="147" grpId="4"/>
      <p:bldP build="whole" bldLvl="1" animBg="1" rev="0" advAuto="0" spid="181" grpId="19"/>
      <p:bldP build="whole" bldLvl="1" animBg="1" rev="0" advAuto="0" spid="157" grpId="11"/>
      <p:bldP build="whole" bldLvl="1" animBg="1" rev="0" advAuto="0" spid="149" grpId="6"/>
      <p:bldP build="whole" bldLvl="1" animBg="1" rev="0" advAuto="0" spid="178" grpId="18"/>
      <p:bldP build="whole" bldLvl="1" animBg="1" rev="0" advAuto="0" spid="150" grpId="10"/>
      <p:bldP build="whole" bldLvl="1" animBg="1" rev="0" advAuto="0" spid="145" grpId="1"/>
      <p:bldP build="whole" bldLvl="1" animBg="1" rev="0" advAuto="0" spid="163" grpId="13"/>
      <p:bldP build="whole" bldLvl="1" animBg="1" rev="0" advAuto="0" spid="175" grpId="17"/>
      <p:bldP build="whole" bldLvl="1" animBg="1" rev="0" advAuto="0" spid="151" grpId="5"/>
      <p:bldP build="whole" bldLvl="1" animBg="1" rev="0" advAuto="0" spid="166" grpId="14"/>
      <p:bldP build="whole" bldLvl="1" animBg="1" rev="0" advAuto="0" spid="154" grpId="8"/>
      <p:bldP build="whole" bldLvl="1" animBg="1" rev="0" advAuto="0" spid="184" grpId="20"/>
      <p:bldP build="whole" bldLvl="1" animBg="1" rev="0" advAuto="0" spid="172" grpId="16"/>
      <p:bldP build="whole" bldLvl="1" animBg="1" rev="0" advAuto="0" spid="152" grpId="3"/>
      <p:bldP build="whole" bldLvl="1" animBg="1" rev="0" advAuto="0" spid="153" grpId="7"/>
      <p:bldP build="whole" bldLvl="1" animBg="1" rev="0" advAuto="0" spid="169" grpId="15"/>
      <p:bldP build="whole" bldLvl="1" animBg="1" rev="0" advAuto="0" spid="146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object 5"/>
          <p:cNvSpPr txBox="1"/>
          <p:nvPr/>
        </p:nvSpPr>
        <p:spPr>
          <a:xfrm>
            <a:off x="3621337" y="1003531"/>
            <a:ext cx="13637251" cy="152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 algn="just">
              <a:lnSpc>
                <a:spcPts val="16800"/>
              </a:lnSpc>
              <a:spcBef>
                <a:spcPts val="100"/>
              </a:spcBef>
              <a:defRPr spc="-24" sz="10000">
                <a:solidFill>
                  <a:srgbClr val="223C5A"/>
                </a:solidFill>
                <a:latin typeface="Filson Pro"/>
                <a:ea typeface="Filson Pro"/>
                <a:cs typeface="Filson Pro"/>
                <a:sym typeface="Filson Pro"/>
              </a:defRPr>
            </a:lvl1pPr>
          </a:lstStyle>
          <a:p>
            <a:pPr/>
            <a:r>
              <a:t>Doe mee en denk mee!</a:t>
            </a:r>
          </a:p>
        </p:txBody>
      </p:sp>
      <p:sp>
        <p:nvSpPr>
          <p:cNvPr id="187" name="object 5"/>
          <p:cNvSpPr txBox="1"/>
          <p:nvPr/>
        </p:nvSpPr>
        <p:spPr>
          <a:xfrm>
            <a:off x="2331630" y="4530058"/>
            <a:ext cx="18253041" cy="121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lnSpc>
                <a:spcPts val="14400"/>
              </a:lnSpc>
              <a:spcBef>
                <a:spcPts val="100"/>
              </a:spcBef>
              <a:defRPr spc="-19" sz="8000">
                <a:solidFill>
                  <a:srgbClr val="223C5A"/>
                </a:solidFill>
                <a:latin typeface="Filson Pro"/>
                <a:ea typeface="Filson Pro"/>
                <a:cs typeface="Filson Pro"/>
                <a:sym typeface="Filson Pro"/>
              </a:defRPr>
            </a:pPr>
            <a:r>
              <a:t>Meld je aan op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www.dewereldvanb.nl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object 2"/>
          <p:cNvSpPr txBox="1"/>
          <p:nvPr/>
        </p:nvSpPr>
        <p:spPr>
          <a:xfrm>
            <a:off x="950621" y="438252"/>
            <a:ext cx="2013586" cy="39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b="1" spc="-5" sz="2600">
                <a:solidFill>
                  <a:srgbClr val="223C5A"/>
                </a:solidFill>
                <a:latin typeface="Filson Pro"/>
                <a:ea typeface="Filson Pro"/>
                <a:cs typeface="Filson Pro"/>
                <a:sym typeface="Filson Pro"/>
              </a:defRPr>
            </a:pPr>
            <a:r>
              <a:t>15:40</a:t>
            </a:r>
            <a:r>
              <a:rPr spc="-45"/>
              <a:t> </a:t>
            </a:r>
            <a:r>
              <a:t>-</a:t>
            </a:r>
            <a:r>
              <a:rPr spc="-45"/>
              <a:t> 16:30</a:t>
            </a:r>
          </a:p>
        </p:txBody>
      </p:sp>
      <p:sp>
        <p:nvSpPr>
          <p:cNvPr id="190" name="object 3"/>
          <p:cNvSpPr txBox="1"/>
          <p:nvPr>
            <p:ph type="title"/>
          </p:nvPr>
        </p:nvSpPr>
        <p:spPr>
          <a:xfrm>
            <a:off x="950620" y="905741"/>
            <a:ext cx="18202858" cy="919482"/>
          </a:xfrm>
          <a:prstGeom prst="rect">
            <a:avLst/>
          </a:prstGeom>
        </p:spPr>
        <p:txBody>
          <a:bodyPr/>
          <a:lstStyle>
            <a:lvl1pPr marR="5080" indent="12700">
              <a:defRPr spc="-100"/>
            </a:lvl1pPr>
          </a:lstStyle>
          <a:p>
            <a:pPr/>
            <a:r>
              <a:t>Energie in de wereld van B</a:t>
            </a:r>
          </a:p>
        </p:txBody>
      </p:sp>
      <p:sp>
        <p:nvSpPr>
          <p:cNvPr id="191" name="object 4"/>
          <p:cNvSpPr txBox="1"/>
          <p:nvPr/>
        </p:nvSpPr>
        <p:spPr>
          <a:xfrm>
            <a:off x="1013445" y="3400045"/>
            <a:ext cx="1647826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i="1" spc="-5" sz="3100">
                <a:solidFill>
                  <a:srgbClr val="223C5A"/>
                </a:solidFill>
                <a:latin typeface="FilsonPro-BookItalic"/>
                <a:ea typeface="FilsonPro-BookItalic"/>
                <a:cs typeface="FilsonPro-BookItalic"/>
                <a:sym typeface="FilsonPro-BookItalic"/>
              </a:defRPr>
            </a:pPr>
            <a:r>
              <a:t>S</a:t>
            </a:r>
            <a:r>
              <a:rPr spc="20"/>
              <a:t>p</a:t>
            </a:r>
            <a:r>
              <a:rPr spc="-45"/>
              <a:t>r</a:t>
            </a:r>
            <a:r>
              <a:rPr spc="15"/>
              <a:t>e</a:t>
            </a:r>
            <a:r>
              <a:rPr spc="-104"/>
              <a:t>k</a:t>
            </a:r>
            <a:r>
              <a:rPr spc="10"/>
              <a:t>ers</a:t>
            </a:r>
          </a:p>
        </p:txBody>
      </p:sp>
      <p:sp>
        <p:nvSpPr>
          <p:cNvPr id="192" name="object 5"/>
          <p:cNvSpPr txBox="1"/>
          <p:nvPr/>
        </p:nvSpPr>
        <p:spPr>
          <a:xfrm>
            <a:off x="3484574" y="3367570"/>
            <a:ext cx="5020312" cy="10993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 algn="just">
              <a:lnSpc>
                <a:spcPts val="4800"/>
              </a:lnSpc>
              <a:spcBef>
                <a:spcPts val="100"/>
              </a:spcBef>
              <a:defRPr b="1" spc="-10" sz="4100">
                <a:solidFill>
                  <a:srgbClr val="223C5A"/>
                </a:solidFill>
                <a:latin typeface="Filson Pro"/>
                <a:ea typeface="Filson Pro"/>
                <a:cs typeface="Filson Pro"/>
                <a:sym typeface="Filson Pro"/>
              </a:defRPr>
            </a:pPr>
            <a:r>
              <a:t>Arash Aazami</a:t>
            </a:r>
          </a:p>
          <a:p>
            <a:pPr marR="5080" indent="12700" algn="just">
              <a:lnSpc>
                <a:spcPts val="3900"/>
              </a:lnSpc>
              <a:defRPr spc="-20" sz="3200">
                <a:solidFill>
                  <a:srgbClr val="223C5A"/>
                </a:solidFill>
                <a:latin typeface="FilsonPro-Book"/>
                <a:ea typeface="FilsonPro-Book"/>
                <a:cs typeface="FilsonPro-Book"/>
                <a:sym typeface="FilsonPro-Book"/>
              </a:defRPr>
            </a:pPr>
            <a:r>
              <a:t>Unify.energy </a:t>
            </a:r>
            <a:r>
              <a:rPr spc="0"/>
              <a:t>– Oprichter</a:t>
            </a:r>
          </a:p>
        </p:txBody>
      </p:sp>
      <p:sp>
        <p:nvSpPr>
          <p:cNvPr id="193" name="object 6"/>
          <p:cNvSpPr txBox="1"/>
          <p:nvPr/>
        </p:nvSpPr>
        <p:spPr>
          <a:xfrm>
            <a:off x="3484574" y="6240956"/>
            <a:ext cx="1239367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b="1" spc="-15" sz="4100">
                <a:solidFill>
                  <a:srgbClr val="223C5A"/>
                </a:solidFill>
                <a:latin typeface="Filson Pro"/>
                <a:ea typeface="Filson Pro"/>
                <a:cs typeface="Filson Pro"/>
                <a:sym typeface="Filson Pro"/>
              </a:defRPr>
            </a:lvl1pPr>
          </a:lstStyle>
          <a:p>
            <a:pPr/>
            <a:r>
              <a:t>Ervaar de principes van de wereld van B</a:t>
            </a:r>
          </a:p>
        </p:txBody>
      </p:sp>
      <p:sp>
        <p:nvSpPr>
          <p:cNvPr id="194" name="object 7"/>
          <p:cNvSpPr txBox="1"/>
          <p:nvPr/>
        </p:nvSpPr>
        <p:spPr>
          <a:xfrm>
            <a:off x="1013445" y="6300035"/>
            <a:ext cx="1390017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i="1" spc="-10" sz="3100">
                <a:solidFill>
                  <a:srgbClr val="223C5A"/>
                </a:solidFill>
                <a:latin typeface="FilsonPro-BookItalic"/>
                <a:ea typeface="FilsonPro-BookItalic"/>
                <a:cs typeface="FilsonPro-BookItalic"/>
                <a:sym typeface="FilsonPro-BookItalic"/>
              </a:defRPr>
            </a:pPr>
            <a:r>
              <a:t>T</a:t>
            </a:r>
            <a:r>
              <a:rPr spc="20"/>
              <a:t>hema</a:t>
            </a:r>
          </a:p>
        </p:txBody>
      </p:sp>
      <p:grpSp>
        <p:nvGrpSpPr>
          <p:cNvPr id="254" name="object 8"/>
          <p:cNvGrpSpPr/>
          <p:nvPr/>
        </p:nvGrpSpPr>
        <p:grpSpPr>
          <a:xfrm>
            <a:off x="963320" y="3125558"/>
            <a:ext cx="18030866" cy="6036444"/>
            <a:chOff x="0" y="0"/>
            <a:chExt cx="18030865" cy="6036442"/>
          </a:xfrm>
        </p:grpSpPr>
        <p:grpSp>
          <p:nvGrpSpPr>
            <p:cNvPr id="204" name="object 9"/>
            <p:cNvGrpSpPr/>
            <p:nvPr/>
          </p:nvGrpSpPr>
          <p:grpSpPr>
            <a:xfrm>
              <a:off x="0" y="5473096"/>
              <a:ext cx="436436" cy="496711"/>
              <a:chOff x="0" y="0"/>
              <a:chExt cx="436435" cy="496710"/>
            </a:xfrm>
          </p:grpSpPr>
          <p:sp>
            <p:nvSpPr>
              <p:cNvPr id="195" name="Vorm"/>
              <p:cNvSpPr/>
              <p:nvPr/>
            </p:nvSpPr>
            <p:spPr>
              <a:xfrm>
                <a:off x="0" y="346697"/>
                <a:ext cx="150000" cy="1500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0" y="0"/>
                    </a:lnTo>
                    <a:lnTo>
                      <a:pt x="0" y="2935"/>
                    </a:lnTo>
                    <a:lnTo>
                      <a:pt x="18667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96" name="Vorm"/>
              <p:cNvSpPr/>
              <p:nvPr/>
            </p:nvSpPr>
            <p:spPr>
              <a:xfrm>
                <a:off x="0" y="288925"/>
                <a:ext cx="167818" cy="1897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9110"/>
                    </a:moveTo>
                    <a:lnTo>
                      <a:pt x="0" y="0"/>
                    </a:lnTo>
                    <a:lnTo>
                      <a:pt x="0" y="2490"/>
                    </a:lnTo>
                    <a:lnTo>
                      <a:pt x="21600" y="21600"/>
                    </a:lnTo>
                    <a:lnTo>
                      <a:pt x="21600" y="19110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97" name="Vorm"/>
              <p:cNvSpPr/>
              <p:nvPr/>
            </p:nvSpPr>
            <p:spPr>
              <a:xfrm>
                <a:off x="0" y="231127"/>
                <a:ext cx="167818" cy="1911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8960"/>
                    </a:moveTo>
                    <a:lnTo>
                      <a:pt x="0" y="0"/>
                    </a:lnTo>
                    <a:lnTo>
                      <a:pt x="0" y="2641"/>
                    </a:lnTo>
                    <a:lnTo>
                      <a:pt x="21600" y="21600"/>
                    </a:lnTo>
                    <a:lnTo>
                      <a:pt x="21600" y="18960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98" name="Vorm"/>
              <p:cNvSpPr/>
              <p:nvPr/>
            </p:nvSpPr>
            <p:spPr>
              <a:xfrm>
                <a:off x="0" y="173342"/>
                <a:ext cx="167818" cy="1926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8813"/>
                    </a:moveTo>
                    <a:lnTo>
                      <a:pt x="0" y="0"/>
                    </a:lnTo>
                    <a:lnTo>
                      <a:pt x="0" y="2789"/>
                    </a:lnTo>
                    <a:lnTo>
                      <a:pt x="21600" y="21600"/>
                    </a:lnTo>
                    <a:lnTo>
                      <a:pt x="21600" y="18813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99" name="Vorm"/>
              <p:cNvSpPr/>
              <p:nvPr/>
            </p:nvSpPr>
            <p:spPr>
              <a:xfrm>
                <a:off x="0" y="115582"/>
                <a:ext cx="167818" cy="1941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8667"/>
                    </a:moveTo>
                    <a:lnTo>
                      <a:pt x="0" y="0"/>
                    </a:lnTo>
                    <a:lnTo>
                      <a:pt x="0" y="2932"/>
                    </a:lnTo>
                    <a:lnTo>
                      <a:pt x="21600" y="21600"/>
                    </a:lnTo>
                    <a:lnTo>
                      <a:pt x="21600" y="18667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00" name="Vorm"/>
              <p:cNvSpPr/>
              <p:nvPr/>
            </p:nvSpPr>
            <p:spPr>
              <a:xfrm>
                <a:off x="0" y="57785"/>
                <a:ext cx="167818" cy="1956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8526"/>
                    </a:moveTo>
                    <a:lnTo>
                      <a:pt x="0" y="0"/>
                    </a:lnTo>
                    <a:lnTo>
                      <a:pt x="0" y="3074"/>
                    </a:lnTo>
                    <a:lnTo>
                      <a:pt x="21600" y="21600"/>
                    </a:lnTo>
                    <a:lnTo>
                      <a:pt x="21600" y="18526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01" name="Vorm"/>
              <p:cNvSpPr/>
              <p:nvPr/>
            </p:nvSpPr>
            <p:spPr>
              <a:xfrm>
                <a:off x="0" y="0"/>
                <a:ext cx="225337" cy="2253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0" y="0"/>
                    </a:lnTo>
                    <a:lnTo>
                      <a:pt x="0" y="2813"/>
                    </a:lnTo>
                    <a:lnTo>
                      <a:pt x="18787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02" name="Vorm"/>
              <p:cNvSpPr/>
              <p:nvPr/>
            </p:nvSpPr>
            <p:spPr>
              <a:xfrm>
                <a:off x="311937" y="369735"/>
                <a:ext cx="124499" cy="12448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0" y="0"/>
                    </a:lnTo>
                    <a:lnTo>
                      <a:pt x="3841" y="6602"/>
                    </a:lnTo>
                    <a:lnTo>
                      <a:pt x="8659" y="12649"/>
                    </a:lnTo>
                    <a:lnTo>
                      <a:pt x="14549" y="17772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03" name="Vorm"/>
              <p:cNvSpPr/>
              <p:nvPr/>
            </p:nvSpPr>
            <p:spPr>
              <a:xfrm>
                <a:off x="0" y="404495"/>
                <a:ext cx="92215" cy="922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8065" y="21600"/>
                    </a:moveTo>
                    <a:lnTo>
                      <a:pt x="0" y="13532"/>
                    </a:lnTo>
                    <a:lnTo>
                      <a:pt x="0" y="17611"/>
                    </a:lnTo>
                    <a:lnTo>
                      <a:pt x="3986" y="21600"/>
                    </a:lnTo>
                    <a:lnTo>
                      <a:pt x="8065" y="21600"/>
                    </a:lnTo>
                    <a:close/>
                    <a:moveTo>
                      <a:pt x="21600" y="21600"/>
                    </a:moveTo>
                    <a:lnTo>
                      <a:pt x="0" y="0"/>
                    </a:lnTo>
                    <a:lnTo>
                      <a:pt x="0" y="4423"/>
                    </a:lnTo>
                    <a:lnTo>
                      <a:pt x="17174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pic>
          <p:nvPicPr>
            <p:cNvPr id="205" name="object 10" descr="object 10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54765" y="5825195"/>
              <a:ext cx="124018" cy="11058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209" name="object 11"/>
            <p:cNvGrpSpPr/>
            <p:nvPr/>
          </p:nvGrpSpPr>
          <p:grpSpPr>
            <a:xfrm>
              <a:off x="0" y="5357526"/>
              <a:ext cx="645072" cy="615646"/>
              <a:chOff x="0" y="0"/>
              <a:chExt cx="645070" cy="615645"/>
            </a:xfrm>
          </p:grpSpPr>
          <p:sp>
            <p:nvSpPr>
              <p:cNvPr id="206" name="Vorm"/>
              <p:cNvSpPr/>
              <p:nvPr/>
            </p:nvSpPr>
            <p:spPr>
              <a:xfrm>
                <a:off x="0" y="0"/>
                <a:ext cx="167817" cy="2001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8112"/>
                    </a:moveTo>
                    <a:lnTo>
                      <a:pt x="0" y="0"/>
                    </a:lnTo>
                    <a:lnTo>
                      <a:pt x="0" y="3489"/>
                    </a:lnTo>
                    <a:lnTo>
                      <a:pt x="21600" y="21600"/>
                    </a:lnTo>
                    <a:lnTo>
                      <a:pt x="21600" y="18112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07" name="Vorm"/>
              <p:cNvSpPr/>
              <p:nvPr/>
            </p:nvSpPr>
            <p:spPr>
              <a:xfrm>
                <a:off x="173442" y="205790"/>
                <a:ext cx="433911" cy="4098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163"/>
                    </a:moveTo>
                    <a:lnTo>
                      <a:pt x="1609" y="0"/>
                    </a:lnTo>
                    <a:lnTo>
                      <a:pt x="0" y="0"/>
                    </a:lnTo>
                    <a:lnTo>
                      <a:pt x="20403" y="21600"/>
                    </a:lnTo>
                    <a:lnTo>
                      <a:pt x="21015" y="21399"/>
                    </a:lnTo>
                    <a:lnTo>
                      <a:pt x="21600" y="21163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08" name="Vorm"/>
              <p:cNvSpPr/>
              <p:nvPr/>
            </p:nvSpPr>
            <p:spPr>
              <a:xfrm>
                <a:off x="229743" y="205778"/>
                <a:ext cx="415328" cy="3939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0920"/>
                    </a:moveTo>
                    <a:lnTo>
                      <a:pt x="15704" y="14703"/>
                    </a:lnTo>
                    <a:lnTo>
                      <a:pt x="13945" y="14124"/>
                    </a:lnTo>
                    <a:lnTo>
                      <a:pt x="12560" y="12981"/>
                    </a:lnTo>
                    <a:lnTo>
                      <a:pt x="11487" y="11370"/>
                    </a:lnTo>
                    <a:lnTo>
                      <a:pt x="10662" y="9387"/>
                    </a:lnTo>
                    <a:lnTo>
                      <a:pt x="1758" y="0"/>
                    </a:lnTo>
                    <a:lnTo>
                      <a:pt x="0" y="0"/>
                    </a:lnTo>
                    <a:lnTo>
                      <a:pt x="20488" y="21600"/>
                    </a:lnTo>
                    <a:lnTo>
                      <a:pt x="20867" y="21393"/>
                    </a:lnTo>
                    <a:lnTo>
                      <a:pt x="21236" y="21166"/>
                    </a:lnTo>
                    <a:lnTo>
                      <a:pt x="21600" y="20920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pic>
          <p:nvPicPr>
            <p:cNvPr id="210" name="object 12" descr="object 12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78944" y="5752031"/>
              <a:ext cx="229543" cy="2295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11" name="object 13"/>
            <p:cNvSpPr/>
            <p:nvPr/>
          </p:nvSpPr>
          <p:spPr>
            <a:xfrm>
              <a:off x="1" y="5415308"/>
              <a:ext cx="562528" cy="565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1177"/>
                  </a:lnTo>
                  <a:lnTo>
                    <a:pt x="9688" y="10810"/>
                  </a:lnTo>
                  <a:lnTo>
                    <a:pt x="10336" y="10810"/>
                  </a:lnTo>
                  <a:lnTo>
                    <a:pt x="10396" y="11288"/>
                  </a:lnTo>
                  <a:lnTo>
                    <a:pt x="10441" y="11559"/>
                  </a:lnTo>
                  <a:lnTo>
                    <a:pt x="20540" y="21600"/>
                  </a:lnTo>
                  <a:lnTo>
                    <a:pt x="21086" y="21551"/>
                  </a:lnTo>
                  <a:lnTo>
                    <a:pt x="21600" y="214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3C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212" name="object 14" descr="object 14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86048" y="5210312"/>
              <a:ext cx="291099" cy="4915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13" name="object 15"/>
            <p:cNvSpPr/>
            <p:nvPr/>
          </p:nvSpPr>
          <p:spPr>
            <a:xfrm>
              <a:off x="323720" y="5206948"/>
              <a:ext cx="258234" cy="257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578" y="21600"/>
                  </a:lnTo>
                  <a:lnTo>
                    <a:pt x="21600" y="20987"/>
                  </a:lnTo>
                  <a:lnTo>
                    <a:pt x="21585" y="20118"/>
                  </a:lnTo>
                  <a:lnTo>
                    <a:pt x="3977" y="1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3C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214" name="object 16" descr="object 16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39968" y="5550813"/>
              <a:ext cx="136342" cy="12283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217" name="object 17"/>
            <p:cNvGrpSpPr/>
            <p:nvPr/>
          </p:nvGrpSpPr>
          <p:grpSpPr>
            <a:xfrm>
              <a:off x="0" y="5242095"/>
              <a:ext cx="542709" cy="259284"/>
              <a:chOff x="0" y="0"/>
              <a:chExt cx="542708" cy="259283"/>
            </a:xfrm>
          </p:grpSpPr>
          <p:sp>
            <p:nvSpPr>
              <p:cNvPr id="215" name="Vorm"/>
              <p:cNvSpPr/>
              <p:nvPr/>
            </p:nvSpPr>
            <p:spPr>
              <a:xfrm>
                <a:off x="0" y="57644"/>
                <a:ext cx="167817" cy="2016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7978"/>
                    </a:moveTo>
                    <a:lnTo>
                      <a:pt x="0" y="0"/>
                    </a:lnTo>
                    <a:lnTo>
                      <a:pt x="0" y="3623"/>
                    </a:lnTo>
                    <a:lnTo>
                      <a:pt x="21600" y="21600"/>
                    </a:lnTo>
                    <a:lnTo>
                      <a:pt x="21600" y="17978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16" name="Vorm"/>
              <p:cNvSpPr/>
              <p:nvPr/>
            </p:nvSpPr>
            <p:spPr>
              <a:xfrm>
                <a:off x="471448" y="0"/>
                <a:ext cx="71261" cy="712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17196" y="15337"/>
                    </a:lnTo>
                    <a:lnTo>
                      <a:pt x="12122" y="9612"/>
                    </a:lnTo>
                    <a:lnTo>
                      <a:pt x="6386" y="4481"/>
                    </a:lnTo>
                    <a:lnTo>
                      <a:pt x="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pic>
          <p:nvPicPr>
            <p:cNvPr id="218" name="object 18" descr="object 18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597782" y="5803872"/>
              <a:ext cx="74941" cy="8982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224" name="object 19"/>
            <p:cNvGrpSpPr/>
            <p:nvPr/>
          </p:nvGrpSpPr>
          <p:grpSpPr>
            <a:xfrm>
              <a:off x="0" y="5206942"/>
              <a:ext cx="581280" cy="351055"/>
              <a:chOff x="0" y="0"/>
              <a:chExt cx="581279" cy="351054"/>
            </a:xfrm>
          </p:grpSpPr>
          <p:sp>
            <p:nvSpPr>
              <p:cNvPr id="219" name="Vorm"/>
              <p:cNvSpPr/>
              <p:nvPr/>
            </p:nvSpPr>
            <p:spPr>
              <a:xfrm>
                <a:off x="0" y="35013"/>
                <a:ext cx="167817" cy="2031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7846"/>
                    </a:moveTo>
                    <a:lnTo>
                      <a:pt x="0" y="0"/>
                    </a:lnTo>
                    <a:lnTo>
                      <a:pt x="0" y="3754"/>
                    </a:lnTo>
                    <a:lnTo>
                      <a:pt x="21600" y="21600"/>
                    </a:lnTo>
                    <a:lnTo>
                      <a:pt x="21600" y="17846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20" name="Vorm"/>
              <p:cNvSpPr/>
              <p:nvPr/>
            </p:nvSpPr>
            <p:spPr>
              <a:xfrm>
                <a:off x="0" y="0"/>
                <a:ext cx="167817" cy="1818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7230"/>
                    </a:moveTo>
                    <a:lnTo>
                      <a:pt x="2931" y="0"/>
                    </a:lnTo>
                    <a:lnTo>
                      <a:pt x="0" y="0"/>
                    </a:lnTo>
                    <a:lnTo>
                      <a:pt x="0" y="1667"/>
                    </a:lnTo>
                    <a:lnTo>
                      <a:pt x="21600" y="21600"/>
                    </a:lnTo>
                    <a:lnTo>
                      <a:pt x="21600" y="17230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21" name="Vorm"/>
              <p:cNvSpPr/>
              <p:nvPr/>
            </p:nvSpPr>
            <p:spPr>
              <a:xfrm>
                <a:off x="42264" y="11"/>
                <a:ext cx="179960" cy="1416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4594" y="0"/>
                    </a:lnTo>
                    <a:lnTo>
                      <a:pt x="0" y="0"/>
                    </a:lnTo>
                    <a:lnTo>
                      <a:pt x="17004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22" name="Vorm"/>
              <p:cNvSpPr/>
              <p:nvPr/>
            </p:nvSpPr>
            <p:spPr>
              <a:xfrm>
                <a:off x="211136" y="12"/>
                <a:ext cx="361901" cy="3510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9636"/>
                    </a:moveTo>
                    <a:lnTo>
                      <a:pt x="2553" y="0"/>
                    </a:lnTo>
                    <a:lnTo>
                      <a:pt x="0" y="0"/>
                    </a:lnTo>
                    <a:lnTo>
                      <a:pt x="9113" y="9395"/>
                    </a:lnTo>
                    <a:lnTo>
                      <a:pt x="9740" y="9805"/>
                    </a:lnTo>
                    <a:lnTo>
                      <a:pt x="10297" y="10301"/>
                    </a:lnTo>
                    <a:lnTo>
                      <a:pt x="10783" y="10880"/>
                    </a:lnTo>
                    <a:lnTo>
                      <a:pt x="11193" y="11539"/>
                    </a:lnTo>
                    <a:lnTo>
                      <a:pt x="20952" y="21600"/>
                    </a:lnTo>
                    <a:lnTo>
                      <a:pt x="21138" y="21122"/>
                    </a:lnTo>
                    <a:lnTo>
                      <a:pt x="21307" y="20635"/>
                    </a:lnTo>
                    <a:lnTo>
                      <a:pt x="21461" y="20140"/>
                    </a:lnTo>
                    <a:lnTo>
                      <a:pt x="21600" y="19636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23" name="Vorm"/>
              <p:cNvSpPr/>
              <p:nvPr/>
            </p:nvSpPr>
            <p:spPr>
              <a:xfrm>
                <a:off x="267422" y="0"/>
                <a:ext cx="313858" cy="3083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8883"/>
                    </a:moveTo>
                    <a:lnTo>
                      <a:pt x="3046" y="0"/>
                    </a:lnTo>
                    <a:lnTo>
                      <a:pt x="0" y="0"/>
                    </a:lnTo>
                    <a:lnTo>
                      <a:pt x="21222" y="21600"/>
                    </a:lnTo>
                    <a:lnTo>
                      <a:pt x="21353" y="20936"/>
                    </a:lnTo>
                    <a:lnTo>
                      <a:pt x="21458" y="20261"/>
                    </a:lnTo>
                    <a:lnTo>
                      <a:pt x="21541" y="19577"/>
                    </a:lnTo>
                    <a:lnTo>
                      <a:pt x="21600" y="18883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pic>
          <p:nvPicPr>
            <p:cNvPr id="225" name="object 20" descr="object 20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98556" y="5206948"/>
              <a:ext cx="241686" cy="14411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232" name="object 21"/>
            <p:cNvGrpSpPr/>
            <p:nvPr/>
          </p:nvGrpSpPr>
          <p:grpSpPr>
            <a:xfrm>
              <a:off x="761340" y="5656598"/>
              <a:ext cx="506757" cy="313208"/>
              <a:chOff x="0" y="0"/>
              <a:chExt cx="506756" cy="313207"/>
            </a:xfrm>
          </p:grpSpPr>
          <p:sp>
            <p:nvSpPr>
              <p:cNvPr id="226" name="Vorm"/>
              <p:cNvSpPr/>
              <p:nvPr/>
            </p:nvSpPr>
            <p:spPr>
              <a:xfrm>
                <a:off x="0" y="0"/>
                <a:ext cx="313208" cy="3132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12355" y="12355"/>
                    </a:lnTo>
                    <a:lnTo>
                      <a:pt x="11649" y="12355"/>
                    </a:lnTo>
                    <a:lnTo>
                      <a:pt x="11649" y="11650"/>
                    </a:lnTo>
                    <a:lnTo>
                      <a:pt x="0" y="0"/>
                    </a:lnTo>
                    <a:lnTo>
                      <a:pt x="0" y="3053"/>
                    </a:lnTo>
                    <a:lnTo>
                      <a:pt x="18547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27" name="Vorm"/>
              <p:cNvSpPr/>
              <p:nvPr/>
            </p:nvSpPr>
            <p:spPr>
              <a:xfrm>
                <a:off x="191185" y="179157"/>
                <a:ext cx="179795" cy="1340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5496" y="0"/>
                    </a:lnTo>
                    <a:lnTo>
                      <a:pt x="0" y="0"/>
                    </a:lnTo>
                    <a:lnTo>
                      <a:pt x="16104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28" name="Vorm"/>
              <p:cNvSpPr/>
              <p:nvPr/>
            </p:nvSpPr>
            <p:spPr>
              <a:xfrm>
                <a:off x="247472" y="179157"/>
                <a:ext cx="181306" cy="1340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5630" y="0"/>
                    </a:lnTo>
                    <a:lnTo>
                      <a:pt x="0" y="0"/>
                    </a:lnTo>
                    <a:lnTo>
                      <a:pt x="1597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29" name="Vorm"/>
              <p:cNvSpPr/>
              <p:nvPr/>
            </p:nvSpPr>
            <p:spPr>
              <a:xfrm>
                <a:off x="303771" y="179157"/>
                <a:ext cx="182780" cy="1340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5759" y="0"/>
                    </a:lnTo>
                    <a:lnTo>
                      <a:pt x="0" y="0"/>
                    </a:lnTo>
                    <a:lnTo>
                      <a:pt x="15841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30" name="Vorm"/>
              <p:cNvSpPr/>
              <p:nvPr/>
            </p:nvSpPr>
            <p:spPr>
              <a:xfrm>
                <a:off x="360070" y="179157"/>
                <a:ext cx="146687" cy="1340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5543"/>
                    </a:moveTo>
                    <a:lnTo>
                      <a:pt x="7395" y="0"/>
                    </a:lnTo>
                    <a:lnTo>
                      <a:pt x="0" y="0"/>
                    </a:lnTo>
                    <a:lnTo>
                      <a:pt x="19739" y="21600"/>
                    </a:lnTo>
                    <a:lnTo>
                      <a:pt x="21600" y="21600"/>
                    </a:lnTo>
                    <a:lnTo>
                      <a:pt x="21600" y="15543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31" name="Vorm"/>
              <p:cNvSpPr/>
              <p:nvPr/>
            </p:nvSpPr>
            <p:spPr>
              <a:xfrm>
                <a:off x="0" y="57784"/>
                <a:ext cx="255423" cy="2554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1600"/>
                    </a:moveTo>
                    <a:lnTo>
                      <a:pt x="0" y="0"/>
                    </a:lnTo>
                    <a:lnTo>
                      <a:pt x="0" y="3617"/>
                    </a:lnTo>
                    <a:lnTo>
                      <a:pt x="17983" y="21600"/>
                    </a:lnTo>
                    <a:lnTo>
                      <a:pt x="21600" y="21600"/>
                    </a:lnTo>
                    <a:close/>
                    <a:moveTo>
                      <a:pt x="11827" y="21600"/>
                    </a:moveTo>
                    <a:lnTo>
                      <a:pt x="0" y="9773"/>
                    </a:lnTo>
                    <a:lnTo>
                      <a:pt x="0" y="13137"/>
                    </a:lnTo>
                    <a:lnTo>
                      <a:pt x="8462" y="21600"/>
                    </a:lnTo>
                    <a:lnTo>
                      <a:pt x="11827" y="21600"/>
                    </a:lnTo>
                    <a:close/>
                    <a:moveTo>
                      <a:pt x="16713" y="21600"/>
                    </a:moveTo>
                    <a:lnTo>
                      <a:pt x="0" y="4887"/>
                    </a:lnTo>
                    <a:lnTo>
                      <a:pt x="0" y="8377"/>
                    </a:lnTo>
                    <a:lnTo>
                      <a:pt x="13222" y="21600"/>
                    </a:lnTo>
                    <a:lnTo>
                      <a:pt x="16713" y="2160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pic>
          <p:nvPicPr>
            <p:cNvPr id="233" name="object 22" descr="object 22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61342" y="5425461"/>
              <a:ext cx="237022" cy="27542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236" name="object 23"/>
            <p:cNvGrpSpPr/>
            <p:nvPr/>
          </p:nvGrpSpPr>
          <p:grpSpPr>
            <a:xfrm>
              <a:off x="761340" y="5206955"/>
              <a:ext cx="506757" cy="719203"/>
              <a:chOff x="0" y="0"/>
              <a:chExt cx="506756" cy="719202"/>
            </a:xfrm>
          </p:grpSpPr>
          <p:sp>
            <p:nvSpPr>
              <p:cNvPr id="234" name="Driehoek"/>
              <p:cNvSpPr/>
              <p:nvPr/>
            </p:nvSpPr>
            <p:spPr>
              <a:xfrm>
                <a:off x="416356" y="628802"/>
                <a:ext cx="90401" cy="904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21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35" name="Vorm"/>
              <p:cNvSpPr/>
              <p:nvPr/>
            </p:nvSpPr>
            <p:spPr>
              <a:xfrm>
                <a:off x="0" y="0"/>
                <a:ext cx="506757" cy="4555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10073"/>
                    </a:lnTo>
                    <a:lnTo>
                      <a:pt x="10361" y="21600"/>
                    </a:lnTo>
                    <a:lnTo>
                      <a:pt x="19695" y="21600"/>
                    </a:lnTo>
                    <a:lnTo>
                      <a:pt x="19695" y="15244"/>
                    </a:lnTo>
                    <a:lnTo>
                      <a:pt x="7200" y="15244"/>
                    </a:lnTo>
                    <a:lnTo>
                      <a:pt x="7200" y="6355"/>
                    </a:lnTo>
                    <a:lnTo>
                      <a:pt x="21600" y="6355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223C5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pic>
          <p:nvPicPr>
            <p:cNvPr id="237" name="object 24" descr="object 24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761342" y="5887737"/>
              <a:ext cx="82061" cy="8206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38" name="object 25" descr="object 25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761342" y="5541028"/>
              <a:ext cx="168917" cy="27245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39" name="object 26"/>
            <p:cNvSpPr/>
            <p:nvPr/>
          </p:nvSpPr>
          <p:spPr>
            <a:xfrm>
              <a:off x="1345909" y="5194960"/>
              <a:ext cx="567785" cy="786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235" y="0"/>
                  </a:moveTo>
                  <a:lnTo>
                    <a:pt x="9184" y="108"/>
                  </a:lnTo>
                  <a:lnTo>
                    <a:pt x="7310" y="423"/>
                  </a:lnTo>
                  <a:lnTo>
                    <a:pt x="5644" y="937"/>
                  </a:lnTo>
                  <a:lnTo>
                    <a:pt x="4213" y="1638"/>
                  </a:lnTo>
                  <a:lnTo>
                    <a:pt x="3049" y="2515"/>
                  </a:lnTo>
                  <a:lnTo>
                    <a:pt x="2181" y="3559"/>
                  </a:lnTo>
                  <a:lnTo>
                    <a:pt x="1639" y="4758"/>
                  </a:lnTo>
                  <a:lnTo>
                    <a:pt x="1451" y="6103"/>
                  </a:lnTo>
                  <a:lnTo>
                    <a:pt x="1523" y="6911"/>
                  </a:lnTo>
                  <a:lnTo>
                    <a:pt x="2332" y="8781"/>
                  </a:lnTo>
                  <a:lnTo>
                    <a:pt x="3228" y="9757"/>
                  </a:lnTo>
                  <a:lnTo>
                    <a:pt x="4558" y="10702"/>
                  </a:lnTo>
                  <a:lnTo>
                    <a:pt x="6399" y="11573"/>
                  </a:lnTo>
                  <a:lnTo>
                    <a:pt x="8831" y="12326"/>
                  </a:lnTo>
                  <a:lnTo>
                    <a:pt x="11982" y="13104"/>
                  </a:lnTo>
                  <a:lnTo>
                    <a:pt x="13661" y="13631"/>
                  </a:lnTo>
                  <a:lnTo>
                    <a:pt x="14687" y="14181"/>
                  </a:lnTo>
                  <a:lnTo>
                    <a:pt x="15200" y="14753"/>
                  </a:lnTo>
                  <a:lnTo>
                    <a:pt x="15340" y="15347"/>
                  </a:lnTo>
                  <a:lnTo>
                    <a:pt x="14980" y="16340"/>
                  </a:lnTo>
                  <a:lnTo>
                    <a:pt x="14018" y="17008"/>
                  </a:lnTo>
                  <a:lnTo>
                    <a:pt x="12629" y="17384"/>
                  </a:lnTo>
                  <a:lnTo>
                    <a:pt x="10987" y="17502"/>
                  </a:lnTo>
                  <a:lnTo>
                    <a:pt x="9132" y="17314"/>
                  </a:lnTo>
                  <a:lnTo>
                    <a:pt x="7623" y="16761"/>
                  </a:lnTo>
                  <a:lnTo>
                    <a:pt x="6480" y="15861"/>
                  </a:lnTo>
                  <a:lnTo>
                    <a:pt x="5721" y="14629"/>
                  </a:lnTo>
                  <a:lnTo>
                    <a:pt x="0" y="15437"/>
                  </a:lnTo>
                  <a:lnTo>
                    <a:pt x="354" y="16673"/>
                  </a:lnTo>
                  <a:lnTo>
                    <a:pt x="1007" y="17784"/>
                  </a:lnTo>
                  <a:lnTo>
                    <a:pt x="1926" y="18764"/>
                  </a:lnTo>
                  <a:lnTo>
                    <a:pt x="3078" y="19608"/>
                  </a:lnTo>
                  <a:lnTo>
                    <a:pt x="4431" y="20311"/>
                  </a:lnTo>
                  <a:lnTo>
                    <a:pt x="5952" y="20867"/>
                  </a:lnTo>
                  <a:lnTo>
                    <a:pt x="7608" y="21270"/>
                  </a:lnTo>
                  <a:lnTo>
                    <a:pt x="9366" y="21517"/>
                  </a:lnTo>
                  <a:lnTo>
                    <a:pt x="11194" y="21600"/>
                  </a:lnTo>
                  <a:lnTo>
                    <a:pt x="12894" y="21527"/>
                  </a:lnTo>
                  <a:lnTo>
                    <a:pt x="14564" y="21306"/>
                  </a:lnTo>
                  <a:lnTo>
                    <a:pt x="16158" y="20933"/>
                  </a:lnTo>
                  <a:lnTo>
                    <a:pt x="17632" y="20403"/>
                  </a:lnTo>
                  <a:lnTo>
                    <a:pt x="18939" y="19712"/>
                  </a:lnTo>
                  <a:lnTo>
                    <a:pt x="20035" y="18857"/>
                  </a:lnTo>
                  <a:lnTo>
                    <a:pt x="20874" y="17832"/>
                  </a:lnTo>
                  <a:lnTo>
                    <a:pt x="21411" y="16634"/>
                  </a:lnTo>
                  <a:lnTo>
                    <a:pt x="21600" y="15258"/>
                  </a:lnTo>
                  <a:lnTo>
                    <a:pt x="21501" y="14389"/>
                  </a:lnTo>
                  <a:lnTo>
                    <a:pt x="20597" y="12478"/>
                  </a:lnTo>
                  <a:lnTo>
                    <a:pt x="19643" y="11515"/>
                  </a:lnTo>
                  <a:lnTo>
                    <a:pt x="18257" y="10599"/>
                  </a:lnTo>
                  <a:lnTo>
                    <a:pt x="16363" y="9769"/>
                  </a:lnTo>
                  <a:lnTo>
                    <a:pt x="13889" y="9065"/>
                  </a:lnTo>
                  <a:lnTo>
                    <a:pt x="10821" y="8287"/>
                  </a:lnTo>
                  <a:lnTo>
                    <a:pt x="9111" y="7709"/>
                  </a:lnTo>
                  <a:lnTo>
                    <a:pt x="8178" y="7098"/>
                  </a:lnTo>
                  <a:lnTo>
                    <a:pt x="7789" y="6520"/>
                  </a:lnTo>
                  <a:lnTo>
                    <a:pt x="7711" y="6043"/>
                  </a:lnTo>
                  <a:lnTo>
                    <a:pt x="7982" y="5159"/>
                  </a:lnTo>
                  <a:lnTo>
                    <a:pt x="8727" y="4555"/>
                  </a:lnTo>
                  <a:lnTo>
                    <a:pt x="9845" y="4209"/>
                  </a:lnTo>
                  <a:lnTo>
                    <a:pt x="11235" y="4099"/>
                  </a:lnTo>
                  <a:lnTo>
                    <a:pt x="12267" y="4169"/>
                  </a:lnTo>
                  <a:lnTo>
                    <a:pt x="13458" y="4484"/>
                  </a:lnTo>
                  <a:lnTo>
                    <a:pt x="14657" y="5197"/>
                  </a:lnTo>
                  <a:lnTo>
                    <a:pt x="15713" y="6462"/>
                  </a:lnTo>
                  <a:lnTo>
                    <a:pt x="20936" y="4577"/>
                  </a:lnTo>
                  <a:lnTo>
                    <a:pt x="20086" y="3372"/>
                  </a:lnTo>
                  <a:lnTo>
                    <a:pt x="19035" y="2348"/>
                  </a:lnTo>
                  <a:lnTo>
                    <a:pt x="17797" y="1507"/>
                  </a:lnTo>
                  <a:lnTo>
                    <a:pt x="16385" y="850"/>
                  </a:lnTo>
                  <a:lnTo>
                    <a:pt x="14812" y="379"/>
                  </a:lnTo>
                  <a:lnTo>
                    <a:pt x="13091" y="95"/>
                  </a:lnTo>
                  <a:lnTo>
                    <a:pt x="11235" y="0"/>
                  </a:lnTo>
                  <a:close/>
                </a:path>
              </a:pathLst>
            </a:custGeom>
            <a:solidFill>
              <a:srgbClr val="223C5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0" name="object 27"/>
            <p:cNvSpPr/>
            <p:nvPr/>
          </p:nvSpPr>
          <p:spPr>
            <a:xfrm>
              <a:off x="3186825" y="5209778"/>
              <a:ext cx="12817" cy="201357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241" name="object 28" descr="object 28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3235468" y="5269927"/>
              <a:ext cx="142028" cy="14426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42" name="object 29" descr="object 29"/>
            <p:cNvPicPr>
              <a:picLocks noChangeAspect="1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2072323" y="5213120"/>
              <a:ext cx="1307336" cy="82332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43" name="object 30" descr="object 30"/>
            <p:cNvPicPr>
              <a:picLocks noChangeAspect="1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1850" y="4822461"/>
              <a:ext cx="220423" cy="21558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44" name="object 31" descr="object 31"/>
            <p:cNvPicPr>
              <a:picLocks noChangeAspect="1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253932" y="4838539"/>
              <a:ext cx="267651" cy="20254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45" name="object 32" descr="object 32"/>
            <p:cNvPicPr>
              <a:picLocks noChangeAspect="1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546687" y="4807005"/>
              <a:ext cx="87024" cy="23104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46" name="object 33" descr="object 33"/>
            <p:cNvPicPr>
              <a:picLocks noChangeAspect="1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655243" y="4874922"/>
              <a:ext cx="150991" cy="16615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47" name="object 34" descr="object 34"/>
            <p:cNvPicPr>
              <a:picLocks noChangeAspect="1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828804" y="4874919"/>
              <a:ext cx="183136" cy="16312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48" name="object 35" descr="object 35"/>
            <p:cNvPicPr>
              <a:picLocks noChangeAspect="1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038993" y="4874928"/>
              <a:ext cx="150394" cy="16615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49" name="object 36" descr="object 36"/>
            <p:cNvPicPr>
              <a:picLocks noChangeAspect="1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216745" y="4874928"/>
              <a:ext cx="150394" cy="16615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50" name="object 37" descr="object 37"/>
            <p:cNvPicPr>
              <a:picLocks noChangeAspect="1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391248" y="4807006"/>
              <a:ext cx="87014" cy="23104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51" name="object 38" descr="object 38"/>
            <p:cNvPicPr>
              <a:picLocks noChangeAspect="1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589556" y="4822459"/>
              <a:ext cx="1765425" cy="28016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52" name="object 39"/>
            <p:cNvSpPr/>
            <p:nvPr/>
          </p:nvSpPr>
          <p:spPr>
            <a:xfrm>
              <a:off x="62824" y="2732901"/>
              <a:ext cx="17968042" cy="1"/>
            </a:xfrm>
            <a:prstGeom prst="line">
              <a:avLst/>
            </a:prstGeom>
            <a:noFill/>
            <a:ln w="31412" cap="flat">
              <a:solidFill>
                <a:srgbClr val="223C5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3" name="object 40"/>
            <p:cNvSpPr/>
            <p:nvPr/>
          </p:nvSpPr>
          <p:spPr>
            <a:xfrm>
              <a:off x="62824" y="0"/>
              <a:ext cx="17968042" cy="0"/>
            </a:xfrm>
            <a:prstGeom prst="line">
              <a:avLst/>
            </a:prstGeom>
            <a:noFill/>
            <a:ln w="31412" cap="flat">
              <a:solidFill>
                <a:srgbClr val="223C5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55" name="object 41"/>
          <p:cNvSpPr txBox="1"/>
          <p:nvPr/>
        </p:nvSpPr>
        <p:spPr>
          <a:xfrm>
            <a:off x="8281842" y="3367570"/>
            <a:ext cx="4827271" cy="10993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 algn="just">
              <a:lnSpc>
                <a:spcPts val="4800"/>
              </a:lnSpc>
              <a:spcBef>
                <a:spcPts val="100"/>
              </a:spcBef>
              <a:defRPr b="1" spc="-10" sz="4100">
                <a:solidFill>
                  <a:srgbClr val="223C5A"/>
                </a:solidFill>
                <a:latin typeface="Filson Pro"/>
                <a:ea typeface="Filson Pro"/>
                <a:cs typeface="Filson Pro"/>
                <a:sym typeface="Filson Pro"/>
              </a:defRPr>
            </a:pPr>
            <a:r>
              <a:t>Paul Dalebout</a:t>
            </a:r>
          </a:p>
          <a:p>
            <a:pPr marR="5080" indent="12700" algn="just">
              <a:lnSpc>
                <a:spcPts val="3900"/>
              </a:lnSpc>
              <a:defRPr spc="-20" sz="3200">
                <a:solidFill>
                  <a:srgbClr val="223C5A"/>
                </a:solidFill>
                <a:latin typeface="FilsonPro-Book"/>
                <a:ea typeface="FilsonPro-Book"/>
                <a:cs typeface="FilsonPro-Book"/>
                <a:sym typeface="FilsonPro-Book"/>
              </a:defRPr>
            </a:pPr>
            <a:r>
              <a:t>Unify.energy </a:t>
            </a:r>
            <a:r>
              <a:rPr spc="0"/>
              <a:t>– Oprichter</a:t>
            </a:r>
          </a:p>
        </p:txBody>
      </p:sp>
      <p:sp>
        <p:nvSpPr>
          <p:cNvPr id="256" name="object 3"/>
          <p:cNvSpPr txBox="1"/>
          <p:nvPr/>
        </p:nvSpPr>
        <p:spPr>
          <a:xfrm>
            <a:off x="950621" y="9249115"/>
            <a:ext cx="3553769" cy="304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5080" indent="12700">
              <a:defRPr b="1" spc="-19" sz="2000">
                <a:solidFill>
                  <a:srgbClr val="FFFFFF"/>
                </a:solidFill>
                <a:latin typeface="Filson Pro"/>
                <a:ea typeface="Filson Pro"/>
                <a:cs typeface="Filson Pro"/>
                <a:sym typeface="Filson Pro"/>
              </a:defRPr>
            </a:lvl1pPr>
          </a:lstStyle>
          <a:p>
            <a:pPr/>
            <a:r>
              <a:t>#rescongres @np_res</a:t>
            </a:r>
          </a:p>
        </p:txBody>
      </p:sp>
      <p:sp>
        <p:nvSpPr>
          <p:cNvPr id="257" name="object 41"/>
          <p:cNvSpPr txBox="1"/>
          <p:nvPr/>
        </p:nvSpPr>
        <p:spPr>
          <a:xfrm>
            <a:off x="13215070" y="3367570"/>
            <a:ext cx="4827271" cy="10993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 algn="just">
              <a:lnSpc>
                <a:spcPts val="4800"/>
              </a:lnSpc>
              <a:spcBef>
                <a:spcPts val="100"/>
              </a:spcBef>
              <a:defRPr b="1" spc="-10" sz="4100">
                <a:solidFill>
                  <a:srgbClr val="223C5A"/>
                </a:solidFill>
                <a:latin typeface="Filson Pro"/>
                <a:ea typeface="Filson Pro"/>
                <a:cs typeface="Filson Pro"/>
                <a:sym typeface="Filson Pro"/>
              </a:defRPr>
            </a:pPr>
            <a:r>
              <a:t>Kristel Lammers</a:t>
            </a:r>
          </a:p>
          <a:p>
            <a:pPr marR="5080" indent="12700" algn="just">
              <a:lnSpc>
                <a:spcPts val="3900"/>
              </a:lnSpc>
              <a:defRPr spc="-20" sz="3200">
                <a:solidFill>
                  <a:srgbClr val="223C5A"/>
                </a:solidFill>
                <a:latin typeface="FilsonPro-Book"/>
                <a:ea typeface="FilsonPro-Book"/>
                <a:cs typeface="FilsonPro-Book"/>
                <a:sym typeface="FilsonPro-Book"/>
              </a:defRPr>
            </a:pPr>
            <a:r>
              <a:t>NP RES - Directeur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