
<file path=[Content_Types].xml><?xml version="1.0" encoding="utf-8"?>
<Types xmlns="http://schemas.openxmlformats.org/package/2006/content-types">
  <Default Extension="emf" ContentType="image/x-emf"/>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72" r:id="rId5"/>
    <p:sldId id="1428" r:id="rId6"/>
    <p:sldId id="1441" r:id="rId7"/>
    <p:sldId id="1599" r:id="rId8"/>
    <p:sldId id="368" r:id="rId9"/>
    <p:sldId id="1597" r:id="rId10"/>
    <p:sldId id="1606" r:id="rId11"/>
    <p:sldId id="1598" r:id="rId12"/>
    <p:sldId id="1600" r:id="rId13"/>
    <p:sldId id="1604" r:id="rId14"/>
    <p:sldId id="1361" r:id="rId15"/>
  </p:sldIdLst>
  <p:sldSz cx="12192000" cy="6858000"/>
  <p:notesSz cx="7010400" cy="92964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Filson Pro Regular" panose="02000000000000000000"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Open Sans Light" panose="020B03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46" userDrawn="1">
          <p15:clr>
            <a:srgbClr val="A4A3A4"/>
          </p15:clr>
        </p15:guide>
        <p15:guide id="4"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Peters" initials="BP" lastIdx="1" clrIdx="0">
    <p:extLst>
      <p:ext uri="{19B8F6BF-5375-455C-9EA6-DF929625EA0E}">
        <p15:presenceInfo xmlns:p15="http://schemas.microsoft.com/office/powerpoint/2012/main" userId="4aeb4a8cf7e1fac0" providerId="Windows Live"/>
      </p:ext>
    </p:extLst>
  </p:cmAuthor>
  <p:cmAuthor id="2" name="Angelita Kappers" initials="AK" lastIdx="20" clrIdx="1">
    <p:extLst>
      <p:ext uri="{19B8F6BF-5375-455C-9EA6-DF929625EA0E}">
        <p15:presenceInfo xmlns:p15="http://schemas.microsoft.com/office/powerpoint/2012/main" userId="Angelita Kapp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2C1"/>
    <a:srgbClr val="7CC2C0"/>
    <a:srgbClr val="C8E5E6"/>
    <a:srgbClr val="1D344D"/>
    <a:srgbClr val="387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84" d="100"/>
          <a:sy n="84" d="100"/>
        </p:scale>
        <p:origin x="66" y="183"/>
      </p:cViewPr>
      <p:guideLst>
        <p:guide orient="horz" pos="34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Filson Pro Regular" panose="02000000000000000000" pitchFamily="50" charset="0"/>
              </a:defRPr>
            </a:lvl1pPr>
          </a:lstStyle>
          <a:p>
            <a:endParaRPr lang="nl-NL"/>
          </a:p>
        </p:txBody>
      </p:sp>
      <p:sp>
        <p:nvSpPr>
          <p:cNvPr id="3" name="Tijdelijke aanduiding voor datum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Filson Pro Regular" panose="02000000000000000000" pitchFamily="50" charset="0"/>
              </a:defRPr>
            </a:lvl1pPr>
          </a:lstStyle>
          <a:p>
            <a:fld id="{109A4580-C4F2-40B3-8E2F-940342B14F3E}" type="datetimeFigureOut">
              <a:rPr lang="nl-NL" smtClean="0"/>
              <a:pPr/>
              <a:t>1-11-2021</a:t>
            </a:fld>
            <a:endParaRPr lang="nl-NL"/>
          </a:p>
        </p:txBody>
      </p:sp>
      <p:sp>
        <p:nvSpPr>
          <p:cNvPr id="4" name="Tijdelijke aanduiding voor dia-afbeelding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Filson Pro Regular" panose="02000000000000000000" pitchFamily="50" charset="0"/>
              </a:defRPr>
            </a:lvl1pPr>
          </a:lstStyle>
          <a:p>
            <a:endParaRPr lang="nl-NL"/>
          </a:p>
        </p:txBody>
      </p:sp>
      <p:sp>
        <p:nvSpPr>
          <p:cNvPr id="7" name="Tijdelijke aanduiding voor dia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Filson Pro Regular" panose="02000000000000000000" pitchFamily="50" charset="0"/>
              </a:defRPr>
            </a:lvl1pPr>
          </a:lstStyle>
          <a:p>
            <a:fld id="{6B1721AB-B728-4E1C-B31C-C57983743F2E}" type="slidenum">
              <a:rPr lang="nl-NL" smtClean="0"/>
              <a:pPr/>
              <a:t>‹nr.›</a:t>
            </a:fld>
            <a:endParaRPr lang="nl-NL"/>
          </a:p>
        </p:txBody>
      </p:sp>
    </p:spTree>
    <p:extLst>
      <p:ext uri="{BB962C8B-B14F-4D97-AF65-F5344CB8AC3E}">
        <p14:creationId xmlns:p14="http://schemas.microsoft.com/office/powerpoint/2010/main" val="279485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ilson Pro Regular" panose="02000000000000000000" pitchFamily="50" charset="0"/>
        <a:ea typeface="+mn-ea"/>
        <a:cs typeface="+mn-cs"/>
      </a:defRPr>
    </a:lvl1pPr>
    <a:lvl2pPr marL="457200" algn="l" defTabSz="914400" rtl="0" eaLnBrk="1" latinLnBrk="0" hangingPunct="1">
      <a:defRPr sz="1200" kern="1200">
        <a:solidFill>
          <a:schemeClr val="tx1"/>
        </a:solidFill>
        <a:latin typeface="Filson Pro Regular" panose="02000000000000000000" pitchFamily="50" charset="0"/>
        <a:ea typeface="+mn-ea"/>
        <a:cs typeface="+mn-cs"/>
      </a:defRPr>
    </a:lvl2pPr>
    <a:lvl3pPr marL="914400" algn="l" defTabSz="914400" rtl="0" eaLnBrk="1" latinLnBrk="0" hangingPunct="1">
      <a:defRPr sz="1200" kern="1200">
        <a:solidFill>
          <a:schemeClr val="tx1"/>
        </a:solidFill>
        <a:latin typeface="Filson Pro Regular" panose="02000000000000000000" pitchFamily="50" charset="0"/>
        <a:ea typeface="+mn-ea"/>
        <a:cs typeface="+mn-cs"/>
      </a:defRPr>
    </a:lvl3pPr>
    <a:lvl4pPr marL="1371600" algn="l" defTabSz="914400" rtl="0" eaLnBrk="1" latinLnBrk="0" hangingPunct="1">
      <a:defRPr sz="1200" kern="1200">
        <a:solidFill>
          <a:schemeClr val="tx1"/>
        </a:solidFill>
        <a:latin typeface="Filson Pro Regular" panose="02000000000000000000" pitchFamily="50" charset="0"/>
        <a:ea typeface="+mn-ea"/>
        <a:cs typeface="+mn-cs"/>
      </a:defRPr>
    </a:lvl4pPr>
    <a:lvl5pPr marL="1828800" algn="l" defTabSz="914400" rtl="0" eaLnBrk="1" latinLnBrk="0" hangingPunct="1">
      <a:defRPr sz="1200" kern="1200">
        <a:solidFill>
          <a:schemeClr val="tx1"/>
        </a:solidFill>
        <a:latin typeface="Filson Pro Regular" panose="020000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6B1721AB-B728-4E1C-B31C-C57983743F2E}" type="slidenum">
              <a:rPr lang="nl-NL" smtClean="0"/>
              <a:pPr/>
              <a:t>1</a:t>
            </a:fld>
            <a:endParaRPr lang="nl-NL"/>
          </a:p>
        </p:txBody>
      </p:sp>
    </p:spTree>
    <p:extLst>
      <p:ext uri="{BB962C8B-B14F-4D97-AF65-F5344CB8AC3E}">
        <p14:creationId xmlns:p14="http://schemas.microsoft.com/office/powerpoint/2010/main" val="1952211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9587A8-86C4-8C4C-9650-65AA1CB09F1E}"/>
              </a:ext>
            </a:extLst>
          </p:cNvPr>
          <p:cNvSpPr/>
          <p:nvPr userDrawn="1"/>
        </p:nvSpPr>
        <p:spPr>
          <a:xfrm>
            <a:off x="0" y="-59635"/>
            <a:ext cx="12298017" cy="6447922"/>
          </a:xfrm>
          <a:prstGeom prst="rect">
            <a:avLst/>
          </a:prstGeom>
          <a:solidFill>
            <a:srgbClr val="C8E5E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9C89CA9-72DB-864B-BBFA-FA557C4BE2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226"/>
            <a:ext cx="12192000" cy="6858000"/>
          </a:xfrm>
          <a:prstGeom prst="rect">
            <a:avLst/>
          </a:prstGeom>
        </p:spPr>
      </p:pic>
      <p:sp>
        <p:nvSpPr>
          <p:cNvPr id="3" name="Subtitle 2">
            <a:extLst>
              <a:ext uri="{FF2B5EF4-FFF2-40B4-BE49-F238E27FC236}">
                <a16:creationId xmlns:a16="http://schemas.microsoft.com/office/drawing/2014/main" id="{C48B48F8-F65A-434C-8F55-F87512656DEE}"/>
              </a:ext>
            </a:extLst>
          </p:cNvPr>
          <p:cNvSpPr>
            <a:spLocks noGrp="1"/>
          </p:cNvSpPr>
          <p:nvPr>
            <p:ph type="subTitle" idx="1" hasCustomPrompt="1"/>
          </p:nvPr>
        </p:nvSpPr>
        <p:spPr>
          <a:xfrm>
            <a:off x="701190" y="5170863"/>
            <a:ext cx="10789620" cy="742576"/>
          </a:xfrm>
        </p:spPr>
        <p:txBody>
          <a:bodyPr wrap="none">
            <a:noAutofit/>
          </a:bodyPr>
          <a:lstStyle>
            <a:lvl1pPr marL="0" indent="0" algn="ctr">
              <a:spcBef>
                <a:spcPts val="0"/>
              </a:spcBef>
              <a:buNone/>
              <a:defRPr sz="2400" baseline="0">
                <a:solidFill>
                  <a:schemeClr val="accent1"/>
                </a:solidFill>
                <a:latin typeface="+mn-lt"/>
                <a:ea typeface="Open Sans Light" panose="020B0604020202020204" charset="0"/>
                <a:cs typeface="Open Sans Light"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DC258382-4662-8748-81F9-E678198AFEEC}"/>
              </a:ext>
            </a:extLst>
          </p:cNvPr>
          <p:cNvSpPr>
            <a:spLocks noGrp="1"/>
          </p:cNvSpPr>
          <p:nvPr>
            <p:ph type="title" hasCustomPrompt="1"/>
          </p:nvPr>
        </p:nvSpPr>
        <p:spPr>
          <a:xfrm>
            <a:off x="695325" y="4249872"/>
            <a:ext cx="10795485" cy="784754"/>
          </a:xfrm>
        </p:spPr>
        <p:txBody>
          <a:bodyPr wrap="none">
            <a:noAutofit/>
          </a:bodyPr>
          <a:lstStyle>
            <a:lvl1pPr algn="ctr">
              <a:defRPr sz="2800" b="1">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8" name="Date Placeholder 7">
            <a:extLst>
              <a:ext uri="{FF2B5EF4-FFF2-40B4-BE49-F238E27FC236}">
                <a16:creationId xmlns:a16="http://schemas.microsoft.com/office/drawing/2014/main" id="{9ED22850-37EA-CF46-8BB6-A36E56B04D9F}"/>
              </a:ext>
            </a:extLst>
          </p:cNvPr>
          <p:cNvSpPr>
            <a:spLocks noGrp="1"/>
          </p:cNvSpPr>
          <p:nvPr>
            <p:ph type="dt" sz="half" idx="10"/>
          </p:nvPr>
        </p:nvSpPr>
        <p:spPr/>
        <p:txBody>
          <a:bodyPr vert="horz" lIns="0" tIns="0" rIns="0" bIns="0" anchor="ctr" anchorCtr="0"/>
          <a:lstStyle/>
          <a:p>
            <a:fld id="{7C57D424-6796-45A6-8C5A-5867D6D4EAE4}" type="datetime1">
              <a:rPr lang="en-US" smtClean="0"/>
              <a:t>11/1/2021</a:t>
            </a:fld>
            <a:endParaRPr lang="en-US"/>
          </a:p>
        </p:txBody>
      </p:sp>
      <p:sp>
        <p:nvSpPr>
          <p:cNvPr id="9" name="Footer Placeholder 8">
            <a:extLst>
              <a:ext uri="{FF2B5EF4-FFF2-40B4-BE49-F238E27FC236}">
                <a16:creationId xmlns:a16="http://schemas.microsoft.com/office/drawing/2014/main" id="{8B2755EB-E5D1-9341-8283-FB179F5CC92D}"/>
              </a:ext>
            </a:extLst>
          </p:cNvPr>
          <p:cNvSpPr>
            <a:spLocks noGrp="1"/>
          </p:cNvSpPr>
          <p:nvPr>
            <p:ph type="ftr" sz="quarter" idx="11"/>
          </p:nvPr>
        </p:nvSpPr>
        <p:spPr>
          <a:xfrm>
            <a:off x="259976" y="6463459"/>
            <a:ext cx="3550026" cy="348315"/>
          </a:xfrm>
          <a:prstGeom prst="rect">
            <a:avLst/>
          </a:prstGeom>
        </p:spPr>
        <p:txBody>
          <a:bodyPr vert="horz" lIns="0" tIns="0" rIns="0" bIns="0" anchor="ctr" anchorCtr="0"/>
          <a:lstStyle>
            <a:lvl1pPr>
              <a:defRPr sz="800">
                <a:latin typeface="+mn-lt"/>
                <a:ea typeface="Open Sans Light" panose="020B0604020202020204" charset="0"/>
                <a:cs typeface="Open Sans Light" panose="020B0604020202020204" charset="0"/>
              </a:defRPr>
            </a:lvl1pPr>
          </a:lstStyle>
          <a:p>
            <a:endParaRPr lang="en-US"/>
          </a:p>
        </p:txBody>
      </p:sp>
      <p:sp>
        <p:nvSpPr>
          <p:cNvPr id="10" name="Slide Number Placeholder 9">
            <a:extLst>
              <a:ext uri="{FF2B5EF4-FFF2-40B4-BE49-F238E27FC236}">
                <a16:creationId xmlns:a16="http://schemas.microsoft.com/office/drawing/2014/main" id="{A4EAC276-5AF4-B148-8DE0-84084A075DDB}"/>
              </a:ext>
            </a:extLst>
          </p:cNvPr>
          <p:cNvSpPr>
            <a:spLocks noGrp="1"/>
          </p:cNvSpPr>
          <p:nvPr>
            <p:ph type="sldNum" sz="quarter" idx="12"/>
          </p:nvPr>
        </p:nvSpPr>
        <p:spPr/>
        <p:txBody>
          <a:bodyPr vert="horz" lIns="0" tIns="0" rIns="0" bIns="0" anchor="ctr" anchorCtr="0"/>
          <a:lstStyle/>
          <a:p>
            <a:fld id="{63D2515C-A37A-744F-8DA2-E1C9190E5349}" type="slidenum">
              <a:rPr lang="en-US" smtClean="0"/>
              <a:t>‹nr.›</a:t>
            </a:fld>
            <a:endParaRPr lang="en-US"/>
          </a:p>
        </p:txBody>
      </p:sp>
      <p:pic>
        <p:nvPicPr>
          <p:cNvPr id="13" name="Picture 12">
            <a:extLst>
              <a:ext uri="{FF2B5EF4-FFF2-40B4-BE49-F238E27FC236}">
                <a16:creationId xmlns:a16="http://schemas.microsoft.com/office/drawing/2014/main" id="{E617AA07-6766-D041-94B7-BCD2A3BBF29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0542" b="13751"/>
          <a:stretch/>
        </p:blipFill>
        <p:spPr>
          <a:xfrm>
            <a:off x="4373446" y="6463460"/>
            <a:ext cx="3445109" cy="402919"/>
          </a:xfrm>
          <a:prstGeom prst="rect">
            <a:avLst/>
          </a:prstGeom>
        </p:spPr>
      </p:pic>
      <p:pic>
        <p:nvPicPr>
          <p:cNvPr id="12" name="Picture 3">
            <a:extLst>
              <a:ext uri="{FF2B5EF4-FFF2-40B4-BE49-F238E27FC236}">
                <a16:creationId xmlns:a16="http://schemas.microsoft.com/office/drawing/2014/main" id="{B2E1DA50-6A7E-4808-BF9E-5657801BBB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95676" y="340754"/>
            <a:ext cx="3200648" cy="1229628"/>
          </a:xfrm>
          <a:prstGeom prst="rect">
            <a:avLst/>
          </a:prstGeom>
        </p:spPr>
      </p:pic>
    </p:spTree>
    <p:extLst>
      <p:ext uri="{BB962C8B-B14F-4D97-AF65-F5344CB8AC3E}">
        <p14:creationId xmlns:p14="http://schemas.microsoft.com/office/powerpoint/2010/main" val="262151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5941973" y="154024"/>
            <a:ext cx="6416754" cy="61087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695325" y="2097089"/>
            <a:ext cx="5035625" cy="3816348"/>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695576" y="1341438"/>
            <a:ext cx="5040061" cy="298634"/>
          </a:xfrm>
        </p:spPr>
        <p:txBody>
          <a:bodyPr wrap="none" anchor="b" anchorCtr="0">
            <a:noAutofit/>
          </a:bodyPr>
          <a:lstStyle>
            <a:lvl1pPr marL="0" indent="0" algn="ctr">
              <a:buNone/>
              <a:defRPr sz="2400">
                <a:latin typeface="+mj-lt"/>
              </a:defRPr>
            </a:lvl1pPr>
          </a:lstStyle>
          <a:p>
            <a:pPr lvl="0"/>
            <a:r>
              <a:rPr lang="nl-NL"/>
              <a:t>Titel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896541" y="1850894"/>
            <a:ext cx="466639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A18C9BCD-BB66-4493-8CB9-B0EE014F9554}"/>
              </a:ext>
            </a:extLst>
          </p:cNvPr>
          <p:cNvSpPr>
            <a:spLocks noGrp="1"/>
          </p:cNvSpPr>
          <p:nvPr>
            <p:ph idx="14" hasCustomPrompt="1"/>
          </p:nvPr>
        </p:nvSpPr>
        <p:spPr>
          <a:xfrm>
            <a:off x="6461050" y="2088566"/>
            <a:ext cx="5035625" cy="3824872"/>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ijdelijke aanduiding voor tekst 17">
            <a:extLst>
              <a:ext uri="{FF2B5EF4-FFF2-40B4-BE49-F238E27FC236}">
                <a16:creationId xmlns:a16="http://schemas.microsoft.com/office/drawing/2014/main" id="{CB97F5F0-6AA8-4EB1-AFBE-D5DD28B9952B}"/>
              </a:ext>
            </a:extLst>
          </p:cNvPr>
          <p:cNvSpPr>
            <a:spLocks noGrp="1"/>
          </p:cNvSpPr>
          <p:nvPr>
            <p:ph type="body" sz="quarter" idx="15" hasCustomPrompt="1"/>
          </p:nvPr>
        </p:nvSpPr>
        <p:spPr>
          <a:xfrm>
            <a:off x="6461302" y="1341438"/>
            <a:ext cx="5035120" cy="298634"/>
          </a:xfrm>
        </p:spPr>
        <p:txBody>
          <a:bodyPr wrap="none" anchor="b" anchorCtr="0">
            <a:noAutofit/>
          </a:bodyPr>
          <a:lstStyle>
            <a:lvl1pPr marL="0" indent="0" algn="ctr">
              <a:buNone/>
              <a:defRPr sz="2400">
                <a:latin typeface="+mj-lt"/>
              </a:defRPr>
            </a:lvl1pPr>
          </a:lstStyle>
          <a:p>
            <a:pPr lvl="0"/>
            <a:r>
              <a:rPr lang="nl-NL"/>
              <a:t>Titel</a:t>
            </a:r>
          </a:p>
        </p:txBody>
      </p:sp>
      <p:cxnSp>
        <p:nvCxnSpPr>
          <p:cNvPr id="27" name="Rechte verbindingslijn 26">
            <a:extLst>
              <a:ext uri="{FF2B5EF4-FFF2-40B4-BE49-F238E27FC236}">
                <a16:creationId xmlns:a16="http://schemas.microsoft.com/office/drawing/2014/main" id="{541FCB78-199B-48C1-A8D5-B2549D495832}"/>
              </a:ext>
            </a:extLst>
          </p:cNvPr>
          <p:cNvCxnSpPr>
            <a:cxnSpLocks/>
          </p:cNvCxnSpPr>
          <p:nvPr userDrawn="1"/>
        </p:nvCxnSpPr>
        <p:spPr>
          <a:xfrm>
            <a:off x="6673453" y="1850894"/>
            <a:ext cx="4655205"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817497"/>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guide id="3" orient="horz" pos="13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311A02-B5FC-1848-ADE2-F5BA1BC9B8A1}"/>
              </a:ext>
            </a:extLst>
          </p:cNvPr>
          <p:cNvSpPr/>
          <p:nvPr userDrawn="1"/>
        </p:nvSpPr>
        <p:spPr>
          <a:xfrm rot="5400000">
            <a:off x="-1191830" y="1174028"/>
            <a:ext cx="6416754" cy="4068694"/>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F1C8AC5-C8E5-7B4C-97DE-7DD8EA9081AB}"/>
              </a:ext>
            </a:extLst>
          </p:cNvPr>
          <p:cNvSpPr/>
          <p:nvPr userDrawn="1"/>
        </p:nvSpPr>
        <p:spPr>
          <a:xfrm rot="5400000">
            <a:off x="6949276" y="1174028"/>
            <a:ext cx="6416754" cy="4068694"/>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695326" y="2097089"/>
            <a:ext cx="3125308" cy="3816348"/>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695577" y="1341438"/>
            <a:ext cx="3355318" cy="298634"/>
          </a:xfrm>
        </p:spPr>
        <p:txBody>
          <a:bodyPr wrap="none" anchor="b" anchorCtr="0">
            <a:noAutofit/>
          </a:bodyPr>
          <a:lstStyle>
            <a:lvl1pPr marL="0" indent="0" algn="ctr">
              <a:buNone/>
              <a:defRPr sz="2400">
                <a:latin typeface="+mj-lt"/>
              </a:defRPr>
            </a:lvl1pPr>
          </a:lstStyle>
          <a:p>
            <a:pPr lvl="0"/>
            <a:r>
              <a:rPr lang="nl-NL"/>
              <a:t>Titel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695326" y="1850894"/>
            <a:ext cx="3125307"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A18C9BCD-BB66-4493-8CB9-B0EE014F9554}"/>
              </a:ext>
            </a:extLst>
          </p:cNvPr>
          <p:cNvSpPr>
            <a:spLocks noGrp="1"/>
          </p:cNvSpPr>
          <p:nvPr>
            <p:ph idx="14" hasCustomPrompt="1"/>
          </p:nvPr>
        </p:nvSpPr>
        <p:spPr>
          <a:xfrm>
            <a:off x="8382000" y="2088566"/>
            <a:ext cx="3114675" cy="3824872"/>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ijdelijke aanduiding voor tekst 17">
            <a:extLst>
              <a:ext uri="{FF2B5EF4-FFF2-40B4-BE49-F238E27FC236}">
                <a16:creationId xmlns:a16="http://schemas.microsoft.com/office/drawing/2014/main" id="{CB97F5F0-6AA8-4EB1-AFBE-D5DD28B9952B}"/>
              </a:ext>
            </a:extLst>
          </p:cNvPr>
          <p:cNvSpPr>
            <a:spLocks noGrp="1"/>
          </p:cNvSpPr>
          <p:nvPr>
            <p:ph type="body" sz="quarter" idx="15" hasCustomPrompt="1"/>
          </p:nvPr>
        </p:nvSpPr>
        <p:spPr>
          <a:xfrm>
            <a:off x="8141102" y="1341438"/>
            <a:ext cx="3355319" cy="298634"/>
          </a:xfrm>
        </p:spPr>
        <p:txBody>
          <a:bodyPr wrap="none" anchor="b" anchorCtr="0">
            <a:noAutofit/>
          </a:bodyPr>
          <a:lstStyle>
            <a:lvl1pPr marL="0" indent="0" algn="ctr">
              <a:buNone/>
              <a:defRPr sz="2400">
                <a:latin typeface="+mj-lt"/>
              </a:defRPr>
            </a:lvl1pPr>
          </a:lstStyle>
          <a:p>
            <a:pPr lvl="0"/>
            <a:r>
              <a:rPr lang="nl-NL"/>
              <a:t>Titel</a:t>
            </a:r>
          </a:p>
        </p:txBody>
      </p:sp>
      <p:cxnSp>
        <p:nvCxnSpPr>
          <p:cNvPr id="27" name="Rechte verbindingslijn 26">
            <a:extLst>
              <a:ext uri="{FF2B5EF4-FFF2-40B4-BE49-F238E27FC236}">
                <a16:creationId xmlns:a16="http://schemas.microsoft.com/office/drawing/2014/main" id="{541FCB78-199B-48C1-A8D5-B2549D495832}"/>
              </a:ext>
            </a:extLst>
          </p:cNvPr>
          <p:cNvCxnSpPr>
            <a:cxnSpLocks/>
          </p:cNvCxnSpPr>
          <p:nvPr userDrawn="1"/>
        </p:nvCxnSpPr>
        <p:spPr>
          <a:xfrm>
            <a:off x="8382000" y="1850894"/>
            <a:ext cx="2946658"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10392849-2973-E945-93FB-3F27A5BFE55F}"/>
              </a:ext>
            </a:extLst>
          </p:cNvPr>
          <p:cNvSpPr>
            <a:spLocks noGrp="1"/>
          </p:cNvSpPr>
          <p:nvPr>
            <p:ph idx="16" hasCustomPrompt="1"/>
          </p:nvPr>
        </p:nvSpPr>
        <p:spPr>
          <a:xfrm>
            <a:off x="4567294" y="2097089"/>
            <a:ext cx="3125308" cy="3816348"/>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jdelijke aanduiding voor tekst 17">
            <a:extLst>
              <a:ext uri="{FF2B5EF4-FFF2-40B4-BE49-F238E27FC236}">
                <a16:creationId xmlns:a16="http://schemas.microsoft.com/office/drawing/2014/main" id="{B41E24CC-719B-464E-A03B-0BE5F84E7137}"/>
              </a:ext>
            </a:extLst>
          </p:cNvPr>
          <p:cNvSpPr>
            <a:spLocks noGrp="1"/>
          </p:cNvSpPr>
          <p:nvPr>
            <p:ph type="body" sz="quarter" idx="17" hasCustomPrompt="1"/>
          </p:nvPr>
        </p:nvSpPr>
        <p:spPr>
          <a:xfrm>
            <a:off x="4452289" y="1341438"/>
            <a:ext cx="3355318" cy="298634"/>
          </a:xfrm>
        </p:spPr>
        <p:txBody>
          <a:bodyPr wrap="none" anchor="b" anchorCtr="0">
            <a:noAutofit/>
          </a:bodyPr>
          <a:lstStyle>
            <a:lvl1pPr marL="0" indent="0" algn="ctr">
              <a:buNone/>
              <a:defRPr sz="2400">
                <a:latin typeface="+mj-lt"/>
              </a:defRPr>
            </a:lvl1pPr>
          </a:lstStyle>
          <a:p>
            <a:pPr lvl="0"/>
            <a:r>
              <a:rPr lang="nl-NL"/>
              <a:t>Titel</a:t>
            </a:r>
          </a:p>
        </p:txBody>
      </p:sp>
      <p:cxnSp>
        <p:nvCxnSpPr>
          <p:cNvPr id="29" name="Rechte verbindingslijn 27">
            <a:extLst>
              <a:ext uri="{FF2B5EF4-FFF2-40B4-BE49-F238E27FC236}">
                <a16:creationId xmlns:a16="http://schemas.microsoft.com/office/drawing/2014/main" id="{1E1D2F96-F83A-D64E-9C13-82263BDBE12D}"/>
              </a:ext>
            </a:extLst>
          </p:cNvPr>
          <p:cNvCxnSpPr>
            <a:cxnSpLocks/>
          </p:cNvCxnSpPr>
          <p:nvPr userDrawn="1"/>
        </p:nvCxnSpPr>
        <p:spPr>
          <a:xfrm>
            <a:off x="4667902" y="1850894"/>
            <a:ext cx="292409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553623"/>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32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5941973" y="154024"/>
            <a:ext cx="6416754" cy="61087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695325" y="2097088"/>
            <a:ext cx="5046411" cy="3816349"/>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695325" y="1341436"/>
            <a:ext cx="5046663" cy="297209"/>
          </a:xfrm>
        </p:spPr>
        <p:txBody>
          <a:bodyPr wrap="none" anchor="b" anchorCtr="0">
            <a:noAutofit/>
          </a:bodyPr>
          <a:lstStyle>
            <a:lvl1pPr marL="0" indent="0" algn="ctr">
              <a:buNone/>
              <a:defRPr sz="2400">
                <a:latin typeface="+mj-lt"/>
              </a:defRPr>
            </a:lvl1pPr>
          </a:lstStyle>
          <a:p>
            <a:pPr lvl="0"/>
            <a:r>
              <a:rPr lang="nl-NL"/>
              <a:t>Titel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903684" y="1850894"/>
            <a:ext cx="4659249"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14" name="Right Triangle 13">
            <a:extLst>
              <a:ext uri="{FF2B5EF4-FFF2-40B4-BE49-F238E27FC236}">
                <a16:creationId xmlns:a16="http://schemas.microsoft.com/office/drawing/2014/main" id="{4F5F73DB-A63B-46B8-A95E-C1402519A65F}"/>
              </a:ext>
            </a:extLst>
          </p:cNvPr>
          <p:cNvSpPr/>
          <p:nvPr userDrawn="1"/>
        </p:nvSpPr>
        <p:spPr>
          <a:xfrm rot="2700000">
            <a:off x="5915998" y="2812630"/>
            <a:ext cx="360000" cy="360000"/>
          </a:xfrm>
          <a:prstGeom prst="r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jdelijke aanduiding voor afbeelding 9">
            <a:extLst>
              <a:ext uri="{FF2B5EF4-FFF2-40B4-BE49-F238E27FC236}">
                <a16:creationId xmlns:a16="http://schemas.microsoft.com/office/drawing/2014/main" id="{DF0935F9-0C56-4905-B1FC-92622EB10F53}"/>
              </a:ext>
            </a:extLst>
          </p:cNvPr>
          <p:cNvSpPr>
            <a:spLocks noGrp="1"/>
          </p:cNvSpPr>
          <p:nvPr>
            <p:ph type="pic" sz="quarter" idx="14"/>
          </p:nvPr>
        </p:nvSpPr>
        <p:spPr>
          <a:xfrm>
            <a:off x="6461046" y="1341438"/>
            <a:ext cx="5035629" cy="4572000"/>
          </a:xfrm>
        </p:spPr>
        <p:txBody>
          <a:bodyPr/>
          <a:lstStyle/>
          <a:p>
            <a:r>
              <a:rPr lang="nl-NL"/>
              <a:t>Klik op het pictogram als u een afbeelding wilt toevoegen</a:t>
            </a:r>
          </a:p>
        </p:txBody>
      </p:sp>
    </p:spTree>
    <p:extLst>
      <p:ext uri="{BB962C8B-B14F-4D97-AF65-F5344CB8AC3E}">
        <p14:creationId xmlns:p14="http://schemas.microsoft.com/office/powerpoint/2010/main" val="3988729322"/>
      </p:ext>
    </p:extLst>
  </p:cSld>
  <p:clrMapOvr>
    <a:masterClrMapping/>
  </p:clrMapOvr>
  <p:extLst>
    <p:ext uri="{DCECCB84-F9BA-43D5-87BE-67443E8EF086}">
      <p15:sldGuideLst xmlns:p15="http://schemas.microsoft.com/office/powerpoint/2012/main">
        <p15:guide id="1" pos="3617" userDrawn="1">
          <p15:clr>
            <a:srgbClr val="FBAE40"/>
          </p15:clr>
        </p15:guide>
        <p15:guide id="2" pos="4067" userDrawn="1">
          <p15:clr>
            <a:srgbClr val="FBAE40"/>
          </p15:clr>
        </p15:guide>
        <p15:guide id="3" orient="horz" pos="132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3A5E3D4D-1FC0-47DE-9BF2-A60778D9D3B5}"/>
              </a:ext>
            </a:extLst>
          </p:cNvPr>
          <p:cNvGrpSpPr/>
          <p:nvPr userDrawn="1"/>
        </p:nvGrpSpPr>
        <p:grpSpPr>
          <a:xfrm>
            <a:off x="-9530" y="0"/>
            <a:ext cx="12217401" cy="3206061"/>
            <a:chOff x="-9530" y="0"/>
            <a:chExt cx="12217401" cy="3206061"/>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4628672" y="-4638202"/>
              <a:ext cx="2940997" cy="122174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elijkbenige driehoek 11">
              <a:extLst>
                <a:ext uri="{FF2B5EF4-FFF2-40B4-BE49-F238E27FC236}">
                  <a16:creationId xmlns:a16="http://schemas.microsoft.com/office/drawing/2014/main" id="{305BE3AA-F809-48FE-A909-2D18E0475018}"/>
                </a:ext>
              </a:extLst>
            </p:cNvPr>
            <p:cNvSpPr/>
            <p:nvPr userDrawn="1"/>
          </p:nvSpPr>
          <p:spPr>
            <a:xfrm rot="10800000">
              <a:off x="5835675" y="2940995"/>
              <a:ext cx="520649" cy="265066"/>
            </a:xfrm>
            <a:prstGeom prs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gr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2064285" y="1341439"/>
            <a:ext cx="8066748" cy="298634"/>
          </a:xfrm>
        </p:spPr>
        <p:txBody>
          <a:bodyPr wrap="none" anchor="b" anchorCtr="0">
            <a:noAutofit/>
          </a:bodyPr>
          <a:lstStyle>
            <a:lvl1pPr marL="0" indent="0" algn="ctr">
              <a:buNone/>
              <a:defRPr sz="2400">
                <a:latin typeface="+mj-lt"/>
              </a:defRPr>
            </a:lvl1pPr>
          </a:lstStyle>
          <a:p>
            <a:pPr lvl="0"/>
            <a:r>
              <a:rPr lang="nl-NL"/>
              <a:t>Titel</a:t>
            </a:r>
          </a:p>
        </p:txBody>
      </p:sp>
      <p:sp>
        <p:nvSpPr>
          <p:cNvPr id="23" name="Content Placeholder 2">
            <a:extLst>
              <a:ext uri="{FF2B5EF4-FFF2-40B4-BE49-F238E27FC236}">
                <a16:creationId xmlns:a16="http://schemas.microsoft.com/office/drawing/2014/main" id="{ABCBB241-30DD-4F40-A856-87AD8C5A8CA9}"/>
              </a:ext>
            </a:extLst>
          </p:cNvPr>
          <p:cNvSpPr>
            <a:spLocks noGrp="1"/>
          </p:cNvSpPr>
          <p:nvPr>
            <p:ph idx="15" hasCustomPrompt="1"/>
          </p:nvPr>
        </p:nvSpPr>
        <p:spPr>
          <a:xfrm>
            <a:off x="2063750" y="3429000"/>
            <a:ext cx="8067816" cy="2498664"/>
          </a:xfrm>
        </p:spPr>
        <p:txBody>
          <a:bodyPr numCol="2">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4224669" y="1851876"/>
            <a:ext cx="374266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19" name="Tijdelijke aanduiding voor tekst 17">
            <a:extLst>
              <a:ext uri="{FF2B5EF4-FFF2-40B4-BE49-F238E27FC236}">
                <a16:creationId xmlns:a16="http://schemas.microsoft.com/office/drawing/2014/main" id="{7000D948-B25E-4993-961A-4AB49071E789}"/>
              </a:ext>
            </a:extLst>
          </p:cNvPr>
          <p:cNvSpPr>
            <a:spLocks noGrp="1"/>
          </p:cNvSpPr>
          <p:nvPr>
            <p:ph type="body" sz="quarter" idx="16" hasCustomPrompt="1"/>
          </p:nvPr>
        </p:nvSpPr>
        <p:spPr>
          <a:xfrm>
            <a:off x="2064285" y="1997866"/>
            <a:ext cx="8066748" cy="298634"/>
          </a:xfrm>
        </p:spPr>
        <p:txBody>
          <a:bodyPr wrap="none" anchor="b" anchorCtr="0">
            <a:noAutofit/>
          </a:bodyPr>
          <a:lstStyle>
            <a:lvl1pPr marL="0" indent="0" algn="ctr">
              <a:buNone/>
              <a:defRPr sz="2400">
                <a:solidFill>
                  <a:schemeClr val="accent1"/>
                </a:solidFill>
                <a:latin typeface="+mj-lt"/>
              </a:defRPr>
            </a:lvl1pPr>
          </a:lstStyle>
          <a:p>
            <a:pPr lvl="0"/>
            <a:r>
              <a:rPr lang="nl-NL"/>
              <a:t>Titel</a:t>
            </a:r>
          </a:p>
        </p:txBody>
      </p:sp>
      <p:sp>
        <p:nvSpPr>
          <p:cNvPr id="20" name="Tijdelijke aanduiding voor tekst 17">
            <a:extLst>
              <a:ext uri="{FF2B5EF4-FFF2-40B4-BE49-F238E27FC236}">
                <a16:creationId xmlns:a16="http://schemas.microsoft.com/office/drawing/2014/main" id="{61C228BB-DBDB-4F7D-B146-8F72D191B210}"/>
              </a:ext>
            </a:extLst>
          </p:cNvPr>
          <p:cNvSpPr>
            <a:spLocks noGrp="1"/>
          </p:cNvSpPr>
          <p:nvPr>
            <p:ph type="body" sz="quarter" idx="17" hasCustomPrompt="1"/>
          </p:nvPr>
        </p:nvSpPr>
        <p:spPr>
          <a:xfrm>
            <a:off x="2064285" y="2416760"/>
            <a:ext cx="8066748" cy="298634"/>
          </a:xfrm>
        </p:spPr>
        <p:txBody>
          <a:bodyPr wrap="none" anchor="b" anchorCtr="0">
            <a:noAutofit/>
          </a:bodyPr>
          <a:lstStyle>
            <a:lvl1pPr marL="0" indent="0" algn="ctr">
              <a:buNone/>
              <a:defRPr sz="2000">
                <a:solidFill>
                  <a:schemeClr val="accent1"/>
                </a:solidFill>
                <a:latin typeface="+mn-lt"/>
              </a:defRPr>
            </a:lvl1pPr>
          </a:lstStyle>
          <a:p>
            <a:pPr lvl="0"/>
            <a:r>
              <a:rPr lang="nl-NL"/>
              <a:t>Titel</a:t>
            </a:r>
          </a:p>
        </p:txBody>
      </p:sp>
    </p:spTree>
    <p:extLst>
      <p:ext uri="{BB962C8B-B14F-4D97-AF65-F5344CB8AC3E}">
        <p14:creationId xmlns:p14="http://schemas.microsoft.com/office/powerpoint/2010/main" val="4123904289"/>
      </p:ext>
    </p:extLst>
  </p:cSld>
  <p:clrMapOvr>
    <a:masterClrMapping/>
  </p:clrMapOvr>
  <p:extLst>
    <p:ext uri="{DCECCB84-F9BA-43D5-87BE-67443E8EF086}">
      <p15:sldGuideLst xmlns:p15="http://schemas.microsoft.com/office/powerpoint/2012/main">
        <p15:guide id="1" pos="1300" userDrawn="1">
          <p15:clr>
            <a:srgbClr val="FBAE40"/>
          </p15:clr>
        </p15:guide>
        <p15:guide id="2" pos="63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748B-B8E8-524E-9E0C-3757583261EE}"/>
              </a:ext>
            </a:extLst>
          </p:cNvPr>
          <p:cNvSpPr>
            <a:spLocks noGrp="1"/>
          </p:cNvSpPr>
          <p:nvPr>
            <p:ph type="title"/>
          </p:nvPr>
        </p:nvSpPr>
        <p:spPr>
          <a:noFill/>
        </p:spPr>
        <p:txBody>
          <a:bodyPr vert="horz" lIns="0" tIns="28800" rIns="0" bIns="0" rtlCol="0" anchor="ctr">
            <a:noAutofit/>
          </a:bodyPr>
          <a:lstStyle>
            <a:lvl1pPr>
              <a:defRPr lang="en-US"/>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8BA5E406-6B2B-EA4A-B7D1-AB0516944DB1}"/>
              </a:ext>
            </a:extLst>
          </p:cNvPr>
          <p:cNvSpPr>
            <a:spLocks noGrp="1"/>
          </p:cNvSpPr>
          <p:nvPr>
            <p:ph sz="half" idx="1"/>
          </p:nvPr>
        </p:nvSpPr>
        <p:spPr>
          <a:xfrm>
            <a:off x="695325" y="1341438"/>
            <a:ext cx="5040313" cy="457200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a:extLst>
              <a:ext uri="{FF2B5EF4-FFF2-40B4-BE49-F238E27FC236}">
                <a16:creationId xmlns:a16="http://schemas.microsoft.com/office/drawing/2014/main" id="{FC911D5D-A150-D243-AD91-DEE83B2F3A97}"/>
              </a:ext>
            </a:extLst>
          </p:cNvPr>
          <p:cNvSpPr>
            <a:spLocks noGrp="1"/>
          </p:cNvSpPr>
          <p:nvPr>
            <p:ph sz="half" idx="2"/>
          </p:nvPr>
        </p:nvSpPr>
        <p:spPr>
          <a:xfrm>
            <a:off x="6456363" y="1341439"/>
            <a:ext cx="5040311" cy="45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a:extLst>
              <a:ext uri="{FF2B5EF4-FFF2-40B4-BE49-F238E27FC236}">
                <a16:creationId xmlns:a16="http://schemas.microsoft.com/office/drawing/2014/main" id="{35587B2A-C166-F446-A7FF-9F1678EEA0FB}"/>
              </a:ext>
            </a:extLst>
          </p:cNvPr>
          <p:cNvSpPr>
            <a:spLocks noGrp="1"/>
          </p:cNvSpPr>
          <p:nvPr>
            <p:ph type="dt" sz="half" idx="10"/>
          </p:nvPr>
        </p:nvSpPr>
        <p:spPr/>
        <p:txBody>
          <a:bodyPr vert="horz" lIns="0" tIns="0" rIns="0" bIns="0" rtlCol="0" anchor="ctr"/>
          <a:lstStyle>
            <a:lvl1pPr>
              <a:defRPr lang="en-US" smtClean="0"/>
            </a:lvl1pPr>
          </a:lstStyle>
          <a:p>
            <a:fld id="{D65BE984-A1F2-4D67-BFC6-97480067C839}" type="datetime1">
              <a:rPr lang="en-US" smtClean="0"/>
              <a:t>11/1/2021</a:t>
            </a:fld>
            <a:endParaRPr lang="nl-NL"/>
          </a:p>
        </p:txBody>
      </p:sp>
      <p:sp>
        <p:nvSpPr>
          <p:cNvPr id="6" name="Footer Placeholder 5">
            <a:extLst>
              <a:ext uri="{FF2B5EF4-FFF2-40B4-BE49-F238E27FC236}">
                <a16:creationId xmlns:a16="http://schemas.microsoft.com/office/drawing/2014/main" id="{F74CBD71-4D5E-6847-BC02-798C1D64E9BD}"/>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7" name="Slide Number Placeholder 6">
            <a:extLst>
              <a:ext uri="{FF2B5EF4-FFF2-40B4-BE49-F238E27FC236}">
                <a16:creationId xmlns:a16="http://schemas.microsoft.com/office/drawing/2014/main" id="{82774B8C-50F9-D84A-BCEF-E1A99927EFB1}"/>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1747198610"/>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193A-C3A5-5947-B5D3-171E17FFA012}"/>
              </a:ext>
            </a:extLst>
          </p:cNvPr>
          <p:cNvSpPr>
            <a:spLocks noGrp="1"/>
          </p:cNvSpPr>
          <p:nvPr>
            <p:ph type="title"/>
          </p:nvPr>
        </p:nvSpPr>
        <p:spPr>
          <a:xfrm>
            <a:off x="695325" y="365125"/>
            <a:ext cx="10804526" cy="1325563"/>
          </a:xfrm>
        </p:spPr>
        <p:txBody>
          <a:bodyPr/>
          <a:lstStyle/>
          <a:p>
            <a:r>
              <a:rPr lang="nl-NL"/>
              <a:t>Klik om stijl te bewerken</a:t>
            </a:r>
            <a:endParaRPr lang="en-US"/>
          </a:p>
        </p:txBody>
      </p:sp>
      <p:sp>
        <p:nvSpPr>
          <p:cNvPr id="3" name="Text Placeholder 2">
            <a:extLst>
              <a:ext uri="{FF2B5EF4-FFF2-40B4-BE49-F238E27FC236}">
                <a16:creationId xmlns:a16="http://schemas.microsoft.com/office/drawing/2014/main" id="{C205C58D-DBDC-9A4B-BB62-FD05AD1839F3}"/>
              </a:ext>
            </a:extLst>
          </p:cNvPr>
          <p:cNvSpPr>
            <a:spLocks noGrp="1"/>
          </p:cNvSpPr>
          <p:nvPr>
            <p:ph type="body" idx="1"/>
          </p:nvPr>
        </p:nvSpPr>
        <p:spPr>
          <a:xfrm>
            <a:off x="695326" y="1681164"/>
            <a:ext cx="5040312" cy="611594"/>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1346278B-31FE-3949-A4A1-B092CA866CBF}"/>
              </a:ext>
            </a:extLst>
          </p:cNvPr>
          <p:cNvSpPr>
            <a:spLocks noGrp="1"/>
          </p:cNvSpPr>
          <p:nvPr>
            <p:ph sz="half" idx="2"/>
          </p:nvPr>
        </p:nvSpPr>
        <p:spPr>
          <a:xfrm>
            <a:off x="695326" y="2505075"/>
            <a:ext cx="5040312" cy="34083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a:extLst>
              <a:ext uri="{FF2B5EF4-FFF2-40B4-BE49-F238E27FC236}">
                <a16:creationId xmlns:a16="http://schemas.microsoft.com/office/drawing/2014/main" id="{33482D4B-7992-4346-A5DF-A5EEFC81A41F}"/>
              </a:ext>
            </a:extLst>
          </p:cNvPr>
          <p:cNvSpPr>
            <a:spLocks noGrp="1"/>
          </p:cNvSpPr>
          <p:nvPr>
            <p:ph type="body" sz="quarter" idx="3"/>
          </p:nvPr>
        </p:nvSpPr>
        <p:spPr>
          <a:xfrm>
            <a:off x="6464300" y="1681164"/>
            <a:ext cx="5032373" cy="611594"/>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7B693176-506D-C540-875A-CC2B9B0B3435}"/>
              </a:ext>
            </a:extLst>
          </p:cNvPr>
          <p:cNvSpPr>
            <a:spLocks noGrp="1"/>
          </p:cNvSpPr>
          <p:nvPr>
            <p:ph sz="quarter" idx="4"/>
          </p:nvPr>
        </p:nvSpPr>
        <p:spPr>
          <a:xfrm>
            <a:off x="6464300" y="2505075"/>
            <a:ext cx="5032373" cy="34083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DF253E07-E44D-4A15-B34C-411A7B6B5973}" type="datetime1">
              <a:rPr lang="en-US" smtClean="0"/>
              <a:t>11/1/2021</a:t>
            </a:fld>
            <a:endParaRPr lang="nl-NL"/>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2725467443"/>
      </p:ext>
    </p:extLst>
  </p:cSld>
  <p:clrMapOvr>
    <a:masterClrMapping/>
  </p:clrMapOvr>
  <p:extLst>
    <p:ext uri="{DCECCB84-F9BA-43D5-87BE-67443E8EF086}">
      <p15:sldGuideLst xmlns:p15="http://schemas.microsoft.com/office/powerpoint/2012/main">
        <p15:guide id="1" pos="4072" userDrawn="1">
          <p15:clr>
            <a:srgbClr val="FBAE40"/>
          </p15:clr>
        </p15:guide>
        <p15:guide id="2" pos="361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4203-9788-8D42-9DC1-B12E31CA9FAB}"/>
              </a:ext>
            </a:extLst>
          </p:cNvPr>
          <p:cNvSpPr>
            <a:spLocks noGrp="1"/>
          </p:cNvSpPr>
          <p:nvPr>
            <p:ph type="title"/>
          </p:nvPr>
        </p:nvSpPr>
        <p:spPr/>
        <p:txBody>
          <a:bodyPr/>
          <a:lstStyle/>
          <a:p>
            <a:r>
              <a:rPr lang="nl-NL"/>
              <a:t>Klik om stijl te bewerken</a:t>
            </a:r>
            <a:endParaRPr lang="en-US"/>
          </a:p>
        </p:txBody>
      </p:sp>
      <p:sp>
        <p:nvSpPr>
          <p:cNvPr id="3" name="Date Placeholder 2">
            <a:extLst>
              <a:ext uri="{FF2B5EF4-FFF2-40B4-BE49-F238E27FC236}">
                <a16:creationId xmlns:a16="http://schemas.microsoft.com/office/drawing/2014/main" id="{CD284FE0-5D46-AC4C-87F4-4E70DF7FBAED}"/>
              </a:ext>
            </a:extLst>
          </p:cNvPr>
          <p:cNvSpPr>
            <a:spLocks noGrp="1"/>
          </p:cNvSpPr>
          <p:nvPr>
            <p:ph type="dt" sz="half" idx="10"/>
          </p:nvPr>
        </p:nvSpPr>
        <p:spPr/>
        <p:txBody>
          <a:bodyPr vert="horz" lIns="0" tIns="0" rIns="0" bIns="0" rtlCol="0" anchor="ctr"/>
          <a:lstStyle>
            <a:lvl1pPr>
              <a:defRPr lang="en-US" smtClean="0"/>
            </a:lvl1pPr>
          </a:lstStyle>
          <a:p>
            <a:fld id="{CDAFA5EE-5DA9-46C8-93D3-FBCFD40F1F9A}" type="datetime1">
              <a:rPr lang="en-US" smtClean="0"/>
              <a:t>11/1/2021</a:t>
            </a:fld>
            <a:endParaRPr lang="nl-NL"/>
          </a:p>
        </p:txBody>
      </p:sp>
      <p:sp>
        <p:nvSpPr>
          <p:cNvPr id="4" name="Footer Placeholder 3">
            <a:extLst>
              <a:ext uri="{FF2B5EF4-FFF2-40B4-BE49-F238E27FC236}">
                <a16:creationId xmlns:a16="http://schemas.microsoft.com/office/drawing/2014/main" id="{56E2B5ED-6ADC-CC4E-96CA-36DA42E85677}"/>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5" name="Slide Number Placeholder 4">
            <a:extLst>
              <a:ext uri="{FF2B5EF4-FFF2-40B4-BE49-F238E27FC236}">
                <a16:creationId xmlns:a16="http://schemas.microsoft.com/office/drawing/2014/main" id="{54C5759A-C4A7-FA4D-86A4-30D7C2FED8B4}"/>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56459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DF253E07-E44D-4A15-B34C-411A7B6B5973}" type="datetime1">
              <a:rPr lang="en-US" smtClean="0"/>
              <a:t>11/1/2021</a:t>
            </a:fld>
            <a:endParaRPr lang="nl-NL"/>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2466060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DF253E07-E44D-4A15-B34C-411A7B6B5973}" type="datetime1">
              <a:rPr lang="en-US" smtClean="0"/>
              <a:t>11/1/2021</a:t>
            </a:fld>
            <a:endParaRPr lang="nl-NL"/>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3" name="Tijdelijke aanduiding voor afbeelding 2">
            <a:extLst>
              <a:ext uri="{FF2B5EF4-FFF2-40B4-BE49-F238E27FC236}">
                <a16:creationId xmlns:a16="http://schemas.microsoft.com/office/drawing/2014/main" id="{BE155DE4-7223-4008-9868-54F08E6AE8EF}"/>
              </a:ext>
            </a:extLst>
          </p:cNvPr>
          <p:cNvSpPr>
            <a:spLocks noGrp="1"/>
          </p:cNvSpPr>
          <p:nvPr>
            <p:ph type="pic" sz="quarter" idx="13"/>
          </p:nvPr>
        </p:nvSpPr>
        <p:spPr>
          <a:xfrm>
            <a:off x="0" y="0"/>
            <a:ext cx="12192000" cy="6388894"/>
          </a:xfrm>
        </p:spPr>
        <p:txBody>
          <a:bodyPr/>
          <a:lstStyle/>
          <a:p>
            <a:r>
              <a:rPr lang="nl-NL"/>
              <a:t>Klik op het pictogram als u een afbeelding wilt toevoegen</a:t>
            </a:r>
          </a:p>
        </p:txBody>
      </p:sp>
    </p:spTree>
    <p:extLst>
      <p:ext uri="{BB962C8B-B14F-4D97-AF65-F5344CB8AC3E}">
        <p14:creationId xmlns:p14="http://schemas.microsoft.com/office/powerpoint/2010/main" val="2315730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726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tIns="28800" bIns="0"/>
          <a:lstStyle/>
          <a:p>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p:txBody>
          <a:bodyPr>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dirty="0">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3834188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Afsluit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962940" y="1600181"/>
            <a:ext cx="6266120" cy="472361"/>
          </a:xfrm>
          <a:noFill/>
        </p:spPr>
        <p:txBody>
          <a:bodyPr wrap="none" bIns="108000"/>
          <a:lstStyle>
            <a:lvl1pPr algn="l">
              <a:defRPr sz="20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p:nvPr>
        </p:nvSpPr>
        <p:spPr>
          <a:xfrm>
            <a:off x="2962940" y="2620927"/>
            <a:ext cx="6266120" cy="2860158"/>
          </a:xfrm>
        </p:spPr>
        <p:txBody>
          <a:bodyPr/>
          <a:lstStyle>
            <a:lvl1pPr marL="0" indent="0">
              <a:buClr>
                <a:schemeClr val="accent3"/>
              </a:buClr>
              <a:buNone/>
              <a:defRPr/>
            </a:lvl1pPr>
            <a:lvl2pPr marL="311150" indent="0">
              <a:buClr>
                <a:schemeClr val="accent3"/>
              </a:buClr>
              <a:buNone/>
              <a:defRPr/>
            </a:lvl2pPr>
            <a:lvl3pPr marL="627063" indent="0">
              <a:buClr>
                <a:schemeClr val="accent3"/>
              </a:buClr>
              <a:buNone/>
              <a:defRPr/>
            </a:lvl3pPr>
            <a:lvl4pPr marL="854075" indent="0">
              <a:buClr>
                <a:schemeClr val="accent3"/>
              </a:buClr>
              <a:buNone/>
              <a:defRPr/>
            </a:lvl4pPr>
            <a:lvl5pPr marL="1116012" indent="0">
              <a:buClr>
                <a:schemeClr val="accent3"/>
              </a:buClr>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pic>
        <p:nvPicPr>
          <p:cNvPr id="9" name="Picture 10">
            <a:extLst>
              <a:ext uri="{FF2B5EF4-FFF2-40B4-BE49-F238E27FC236}">
                <a16:creationId xmlns:a16="http://schemas.microsoft.com/office/drawing/2014/main" id="{F75076EE-A408-4A89-8436-575B4424CF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0328" y="420300"/>
            <a:ext cx="2656423" cy="1020548"/>
          </a:xfrm>
          <a:prstGeom prst="rect">
            <a:avLst/>
          </a:prstGeom>
        </p:spPr>
      </p:pic>
      <p:cxnSp>
        <p:nvCxnSpPr>
          <p:cNvPr id="14" name="Straight Connector 2">
            <a:extLst>
              <a:ext uri="{FF2B5EF4-FFF2-40B4-BE49-F238E27FC236}">
                <a16:creationId xmlns:a16="http://schemas.microsoft.com/office/drawing/2014/main" id="{B5E32A2F-5B74-41A0-BA70-A5AC2308FF18}"/>
              </a:ext>
            </a:extLst>
          </p:cNvPr>
          <p:cNvCxnSpPr>
            <a:cxnSpLocks/>
          </p:cNvCxnSpPr>
          <p:nvPr userDrawn="1"/>
        </p:nvCxnSpPr>
        <p:spPr>
          <a:xfrm>
            <a:off x="2992944" y="2241985"/>
            <a:ext cx="6206111"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891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tx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0A26D7-EAE0-4F40-9761-FEB66032721C}"/>
              </a:ext>
            </a:extLst>
          </p:cNvPr>
          <p:cNvSpPr/>
          <p:nvPr userDrawn="1"/>
        </p:nvSpPr>
        <p:spPr>
          <a:xfrm>
            <a:off x="0" y="6394010"/>
            <a:ext cx="12192000" cy="46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8">
            <a:extLst>
              <a:ext uri="{FF2B5EF4-FFF2-40B4-BE49-F238E27FC236}">
                <a16:creationId xmlns:a16="http://schemas.microsoft.com/office/drawing/2014/main" id="{28DA486A-833D-4A88-A0C9-C20EA8761E44}"/>
              </a:ext>
            </a:extLst>
          </p:cNvPr>
          <p:cNvSpPr/>
          <p:nvPr userDrawn="1"/>
        </p:nvSpPr>
        <p:spPr>
          <a:xfrm>
            <a:off x="0" y="6394010"/>
            <a:ext cx="12192000" cy="46398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9">
            <a:extLst>
              <a:ext uri="{FF2B5EF4-FFF2-40B4-BE49-F238E27FC236}">
                <a16:creationId xmlns:a16="http://schemas.microsoft.com/office/drawing/2014/main" id="{146E8AD3-5DAE-4ECA-9598-FCBE0F8EDC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0453"/>
          <a:stretch/>
        </p:blipFill>
        <p:spPr>
          <a:xfrm>
            <a:off x="-3425" y="6394010"/>
            <a:ext cx="1884376" cy="472365"/>
          </a:xfrm>
          <a:prstGeom prst="rect">
            <a:avLst/>
          </a:prstGeom>
        </p:spPr>
      </p:pic>
      <p:cxnSp>
        <p:nvCxnSpPr>
          <p:cNvPr id="5" name="Straight Connector 10">
            <a:extLst>
              <a:ext uri="{FF2B5EF4-FFF2-40B4-BE49-F238E27FC236}">
                <a16:creationId xmlns:a16="http://schemas.microsoft.com/office/drawing/2014/main" id="{CD83047A-B1BA-45A6-A0EF-C65B2685AF9F}"/>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6">
            <a:extLst>
              <a:ext uri="{FF2B5EF4-FFF2-40B4-BE49-F238E27FC236}">
                <a16:creationId xmlns:a16="http://schemas.microsoft.com/office/drawing/2014/main" id="{E49CE37B-4D94-49CC-AF0E-FDEA9226AF17}"/>
              </a:ext>
            </a:extLst>
          </p:cNvPr>
          <p:cNvSpPr>
            <a:spLocks noGrp="1"/>
          </p:cNvSpPr>
          <p:nvPr>
            <p:ph type="body" sz="quarter" idx="10" hasCustomPrompt="1"/>
          </p:nvPr>
        </p:nvSpPr>
        <p:spPr>
          <a:xfrm>
            <a:off x="695326" y="1341437"/>
            <a:ext cx="10801350" cy="3807129"/>
          </a:xfrm>
        </p:spPr>
        <p:txBody>
          <a:bodyPr wrap="none">
            <a:noAutofit/>
          </a:bodyPr>
          <a:lstStyle>
            <a:lvl1pPr marL="0" indent="0" algn="ctr">
              <a:buNone/>
              <a:defRPr sz="8800" b="1">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nl-NL"/>
              <a:t>Quote</a:t>
            </a:r>
          </a:p>
        </p:txBody>
      </p:sp>
    </p:spTree>
    <p:extLst>
      <p:ext uri="{BB962C8B-B14F-4D97-AF65-F5344CB8AC3E}">
        <p14:creationId xmlns:p14="http://schemas.microsoft.com/office/powerpoint/2010/main" val="269210061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237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tIns="28800" bIns="0"/>
          <a:lstStyle/>
          <a:p>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p:txBody>
          <a:bodyPr>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dirty="0">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2291994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leine subtitel,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a:solidFill>
            <a:schemeClr val="accent1"/>
          </a:solidFill>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95325" y="1825625"/>
            <a:ext cx="5040313" cy="4087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456363" y="1825625"/>
            <a:ext cx="5040314" cy="4087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1-11-2021</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a:xfrm>
            <a:off x="2070552" y="6460296"/>
            <a:ext cx="3716739" cy="365125"/>
          </a:xfrm>
          <a:prstGeom prst="rect">
            <a:avLst/>
          </a:prstGeom>
        </p:spPr>
        <p:txBody>
          <a:bodyPr/>
          <a:lstStyle>
            <a:lvl1pPr>
              <a:defRPr b="0" i="0">
                <a:latin typeface="Calibri Light" panose="020F0302020204030204" pitchFamily="34" charset="0"/>
              </a:defRPr>
            </a:lvl1pPr>
          </a:lstStyle>
          <a:p>
            <a:endParaRPr lang="nl-NL" dirty="0"/>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9" name="Tijdelijke aanduiding voor tekst 8">
            <a:extLst>
              <a:ext uri="{FF2B5EF4-FFF2-40B4-BE49-F238E27FC236}">
                <a16:creationId xmlns:a16="http://schemas.microsoft.com/office/drawing/2014/main" id="{F262B0AB-2439-4706-9401-5C7153D70F5F}"/>
              </a:ext>
            </a:extLst>
          </p:cNvPr>
          <p:cNvSpPr>
            <a:spLocks noGrp="1"/>
          </p:cNvSpPr>
          <p:nvPr>
            <p:ph type="body" sz="quarter" idx="13" hasCustomPrompt="1"/>
          </p:nvPr>
        </p:nvSpPr>
        <p:spPr>
          <a:xfrm>
            <a:off x="2070100" y="973138"/>
            <a:ext cx="8078788" cy="368300"/>
          </a:xfrm>
        </p:spPr>
        <p:txBody>
          <a:bodyPr anchor="ctr" anchorCtr="0"/>
          <a:lstStyle>
            <a:lvl1pPr marL="0" indent="0" algn="ctr">
              <a:buNone/>
              <a:defRPr b="0" i="0">
                <a:latin typeface="Calibri" panose="020F0502020204030204" pitchFamily="34" charset="0"/>
              </a:defRPr>
            </a:lvl1pPr>
            <a:lvl2pPr algn="ctr">
              <a:defRPr/>
            </a:lvl2pPr>
            <a:lvl3pPr algn="ctr">
              <a:defRPr/>
            </a:lvl3pPr>
            <a:lvl4pPr algn="ctr">
              <a:defRPr/>
            </a:lvl4pPr>
            <a:lvl5pPr algn="ctr">
              <a:defRPr/>
            </a:lvl5pPr>
          </a:lstStyle>
          <a:p>
            <a:pPr lvl="0"/>
            <a:r>
              <a:rPr lang="nl-NL" dirty="0"/>
              <a:t>Subtitel</a:t>
            </a:r>
          </a:p>
        </p:txBody>
      </p:sp>
      <p:sp>
        <p:nvSpPr>
          <p:cNvPr id="10" name="Titel 1">
            <a:extLst>
              <a:ext uri="{FF2B5EF4-FFF2-40B4-BE49-F238E27FC236}">
                <a16:creationId xmlns:a16="http://schemas.microsoft.com/office/drawing/2014/main" id="{DC976778-560F-2448-8AD8-78C1AFE65055}"/>
              </a:ext>
            </a:extLst>
          </p:cNvPr>
          <p:cNvSpPr txBox="1">
            <a:spLocks/>
          </p:cNvSpPr>
          <p:nvPr userDrawn="1"/>
        </p:nvSpPr>
        <p:spPr>
          <a:xfrm>
            <a:off x="3207224" y="296864"/>
            <a:ext cx="5768454" cy="468312"/>
          </a:xfrm>
          <a:prstGeom prst="rect">
            <a:avLst/>
          </a:prstGeom>
          <a:solidFill>
            <a:schemeClr val="accent2"/>
          </a:solidFill>
        </p:spPr>
        <p:txBody>
          <a:bodyPr vert="horz" lIns="0" tIns="28800" rIns="0" bIns="0" rtlCol="0" anchor="ctr">
            <a:noAutofit/>
          </a:bodyPr>
          <a:lstStyle>
            <a:lvl1pPr algn="ctr" defTabSz="914400" rtl="0" eaLnBrk="1" latinLnBrk="0" hangingPunct="1">
              <a:lnSpc>
                <a:spcPct val="90000"/>
              </a:lnSpc>
              <a:spcBef>
                <a:spcPct val="0"/>
              </a:spcBef>
              <a:buNone/>
              <a:defRPr lang="nl-NL" sz="2800" b="1" kern="1200">
                <a:solidFill>
                  <a:schemeClr val="tx2"/>
                </a:solidFill>
                <a:latin typeface="+mj-lt"/>
                <a:ea typeface="+mj-ea"/>
                <a:cs typeface="+mj-cs"/>
              </a:defRPr>
            </a:lvl1pPr>
          </a:lstStyle>
          <a:p>
            <a:r>
              <a:rPr lang="en-US" b="0" i="0" dirty="0">
                <a:latin typeface="Calibri" panose="020F0502020204030204" pitchFamily="34" charset="0"/>
              </a:rPr>
              <a:t>Click to edit Master title style</a:t>
            </a:r>
          </a:p>
        </p:txBody>
      </p:sp>
    </p:spTree>
    <p:extLst>
      <p:ext uri="{BB962C8B-B14F-4D97-AF65-F5344CB8AC3E}">
        <p14:creationId xmlns:p14="http://schemas.microsoft.com/office/powerpoint/2010/main" val="1214907192"/>
      </p:ext>
    </p:extLst>
  </p:cSld>
  <p:clrMapOvr>
    <a:masterClrMapping/>
  </p:clrMapOvr>
  <p:extLst>
    <p:ext uri="{DCECCB84-F9BA-43D5-87BE-67443E8EF086}">
      <p15:sldGuideLst xmlns:p15="http://schemas.microsoft.com/office/powerpoint/2012/main">
        <p15:guide id="2" pos="4067">
          <p15:clr>
            <a:srgbClr val="FBAE40"/>
          </p15:clr>
        </p15:guide>
        <p15:guide id="3" pos="361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edia Slide">
    <p:spTree>
      <p:nvGrpSpPr>
        <p:cNvPr id="1" name=""/>
        <p:cNvGrpSpPr/>
        <p:nvPr/>
      </p:nvGrpSpPr>
      <p:grpSpPr>
        <a:xfrm>
          <a:off x="0" y="0"/>
          <a:ext cx="0" cy="0"/>
          <a:chOff x="0" y="0"/>
          <a:chExt cx="0" cy="0"/>
        </a:xfrm>
      </p:grpSpPr>
      <p:sp>
        <p:nvSpPr>
          <p:cNvPr id="2" name="Title 1"/>
          <p:cNvSpPr>
            <a:spLocks noGrp="1"/>
          </p:cNvSpPr>
          <p:nvPr>
            <p:ph type="title"/>
          </p:nvPr>
        </p:nvSpPr>
        <p:spPr>
          <a:xfrm>
            <a:off x="624001" y="468218"/>
            <a:ext cx="10895999" cy="547717"/>
          </a:xfrm>
        </p:spPr>
        <p:txBody>
          <a:bodyPr anchor="ct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accent1"/>
                </a:solidFill>
              </a:defRPr>
            </a:lvl1pPr>
          </a:lstStyle>
          <a:p>
            <a:fld id="{C31F7836-E4B3-4985-A8BA-D04AF4A8C90B}" type="slidenum">
              <a:rPr lang="en-GB" smtClean="0"/>
              <a:pPr/>
              <a:t>‹nr.›</a:t>
            </a:fld>
            <a:endParaRPr lang="en-GB" dirty="0"/>
          </a:p>
        </p:txBody>
      </p:sp>
      <p:sp>
        <p:nvSpPr>
          <p:cNvPr id="5" name="Media Placeholder 4"/>
          <p:cNvSpPr>
            <a:spLocks noGrp="1"/>
          </p:cNvSpPr>
          <p:nvPr>
            <p:ph type="media" sz="quarter" idx="11"/>
          </p:nvPr>
        </p:nvSpPr>
        <p:spPr>
          <a:xfrm>
            <a:off x="624419" y="1122883"/>
            <a:ext cx="10909300" cy="5104957"/>
          </a:xfrm>
        </p:spPr>
        <p:txBody>
          <a:bodyPr/>
          <a:lstStyle>
            <a:lvl1pPr>
              <a:buClr>
                <a:schemeClr val="bg2"/>
              </a:buClr>
              <a:defRPr/>
            </a:lvl1pPr>
          </a:lstStyle>
          <a:p>
            <a:r>
              <a:rPr lang="en-US"/>
              <a:t>Click icon to add media</a:t>
            </a:r>
            <a:endParaRPr lang="en-US" dirty="0"/>
          </a:p>
        </p:txBody>
      </p:sp>
    </p:spTree>
    <p:extLst>
      <p:ext uri="{BB962C8B-B14F-4D97-AF65-F5344CB8AC3E}">
        <p14:creationId xmlns:p14="http://schemas.microsoft.com/office/powerpoint/2010/main" val="74425416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695325" y="1341438"/>
            <a:ext cx="10801350" cy="2651085"/>
          </a:xfrm>
        </p:spPr>
        <p:txBody>
          <a:bodyPr wrap="none">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9" name="Content Placeholder 2">
            <a:extLst>
              <a:ext uri="{FF2B5EF4-FFF2-40B4-BE49-F238E27FC236}">
                <a16:creationId xmlns:a16="http://schemas.microsoft.com/office/drawing/2014/main" id="{32680D97-B874-4347-872A-7D266603682C}"/>
              </a:ext>
            </a:extLst>
          </p:cNvPr>
          <p:cNvSpPr>
            <a:spLocks noGrp="1"/>
          </p:cNvSpPr>
          <p:nvPr>
            <p:ph idx="13" hasCustomPrompt="1"/>
          </p:nvPr>
        </p:nvSpPr>
        <p:spPr>
          <a:xfrm>
            <a:off x="695325" y="4802025"/>
            <a:ext cx="10801350" cy="1111413"/>
          </a:xfrm>
          <a:solidFill>
            <a:schemeClr val="accent4">
              <a:alpha val="51000"/>
            </a:schemeClr>
          </a:solidFill>
        </p:spPr>
        <p:txBody>
          <a:bodyPr wrap="square" lIns="180000" tIns="180000" rIns="180000" bIns="180000" numCol="1" rtlCol="0" anchor="b" anchorCtr="0">
            <a:noAutofit/>
          </a:bodyPr>
          <a:lstStyle>
            <a:lvl1pPr marL="0" indent="0">
              <a:lnSpc>
                <a:spcPct val="90000"/>
              </a:lnSpc>
              <a:spcBef>
                <a:spcPts val="0"/>
              </a:spcBef>
              <a:buNone/>
              <a:defRPr lang="en-US" b="1" dirty="0">
                <a:latin typeface="+mj-lt"/>
                <a:ea typeface="Open Sans Semibold" panose="020B0606030504020204" pitchFamily="34" charset="0"/>
                <a:cs typeface="Open Sans Semibold" panose="020B0606030504020204" pitchFamily="34" charset="0"/>
              </a:defRPr>
            </a:lvl1pPr>
            <a:lvl2pPr marL="457200" indent="-174625">
              <a:lnSpc>
                <a:spcPct val="90000"/>
              </a:lnSpc>
              <a:spcBef>
                <a:spcPts val="0"/>
              </a:spcBef>
              <a:buFont typeface="Arial" panose="020B0604020202020204" pitchFamily="34" charset="0"/>
              <a:buChar char="•"/>
              <a:defRPr lang="en-US" sz="1800" dirty="0">
                <a:latin typeface="+mn-lt"/>
                <a:ea typeface="+mn-ea"/>
                <a:cs typeface="+mn-cs"/>
              </a:defRPr>
            </a:lvl2pPr>
            <a:lvl3pPr marL="717550" indent="-271463">
              <a:lnSpc>
                <a:spcPct val="90000"/>
              </a:lnSpc>
              <a:spcBef>
                <a:spcPts val="0"/>
              </a:spcBef>
              <a:buFont typeface="Arial" panose="020B0604020202020204" pitchFamily="34" charset="0"/>
              <a:buChar char="•"/>
              <a:defRPr lang="en-US" sz="1800" dirty="0">
                <a:latin typeface="+mn-lt"/>
                <a:ea typeface="+mn-ea"/>
                <a:cs typeface="+mn-cs"/>
              </a:defRPr>
            </a:lvl3pPr>
            <a:lvl4pPr>
              <a:defRPr lang="en-US" sz="1800" dirty="0">
                <a:latin typeface="+mn-lt"/>
                <a:ea typeface="+mn-ea"/>
                <a:cs typeface="+mn-cs"/>
              </a:defRPr>
            </a:lvl4pPr>
            <a:lvl5pPr>
              <a:defRPr lang="en-US" sz="1800" dirty="0">
                <a:latin typeface="+mn-lt"/>
                <a:ea typeface="+mn-ea"/>
                <a:cs typeface="+mn-cs"/>
              </a:defRPr>
            </a:lvl5pPr>
          </a:lstStyle>
          <a:p>
            <a:pPr marL="0" lvl="0"/>
            <a:r>
              <a:rPr lang="en-US"/>
              <a:t>Edit Master text styles</a:t>
            </a:r>
          </a:p>
          <a:p>
            <a:pPr marL="457200" lvl="1"/>
            <a:r>
              <a:rPr lang="en-US"/>
              <a:t>Second level</a:t>
            </a:r>
          </a:p>
          <a:p>
            <a:pPr marL="914400" lvl="2"/>
            <a:endParaRPr lang="en-US"/>
          </a:p>
        </p:txBody>
      </p:sp>
    </p:spTree>
    <p:extLst>
      <p:ext uri="{BB962C8B-B14F-4D97-AF65-F5344CB8AC3E}">
        <p14:creationId xmlns:p14="http://schemas.microsoft.com/office/powerpoint/2010/main" val="234921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8B48F8-F65A-434C-8F55-F87512656DEE}"/>
              </a:ext>
            </a:extLst>
          </p:cNvPr>
          <p:cNvSpPr>
            <a:spLocks noGrp="1"/>
          </p:cNvSpPr>
          <p:nvPr>
            <p:ph type="subTitle" idx="1" hasCustomPrompt="1"/>
          </p:nvPr>
        </p:nvSpPr>
        <p:spPr>
          <a:xfrm>
            <a:off x="4308143" y="3802796"/>
            <a:ext cx="3575714" cy="834153"/>
          </a:xfrm>
        </p:spPr>
        <p:txBody>
          <a:bodyPr>
            <a:normAutofit/>
          </a:bodyPr>
          <a:lstStyle>
            <a:lvl1pPr marL="0" indent="0" algn="ctr">
              <a:lnSpc>
                <a:spcPct val="100000"/>
              </a:lnSpc>
              <a:spcBef>
                <a:spcPts val="0"/>
              </a:spcBef>
              <a:buNone/>
              <a:defRPr sz="1600" baseline="0">
                <a:solidFill>
                  <a:schemeClr val="tx1"/>
                </a:solidFill>
                <a:latin typeface="+mn-lt"/>
                <a:ea typeface="Open Sans Light" panose="020B0604020202020204" charset="0"/>
                <a:cs typeface="Open Sans Light"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Naam van de </a:t>
            </a:r>
            <a:r>
              <a:rPr lang="en-US" err="1"/>
              <a:t>presentator</a:t>
            </a:r>
            <a:r>
              <a:rPr lang="en-US"/>
              <a:t> met </a:t>
            </a:r>
            <a:r>
              <a:rPr lang="en-US" err="1"/>
              <a:t>daaronder</a:t>
            </a:r>
            <a:r>
              <a:rPr lang="en-US"/>
              <a:t> de datum</a:t>
            </a:r>
          </a:p>
        </p:txBody>
      </p:sp>
      <p:sp>
        <p:nvSpPr>
          <p:cNvPr id="7" name="Title 6">
            <a:extLst>
              <a:ext uri="{FF2B5EF4-FFF2-40B4-BE49-F238E27FC236}">
                <a16:creationId xmlns:a16="http://schemas.microsoft.com/office/drawing/2014/main" id="{DC258382-4662-8748-81F9-E678198AFEEC}"/>
              </a:ext>
            </a:extLst>
          </p:cNvPr>
          <p:cNvSpPr>
            <a:spLocks noGrp="1"/>
          </p:cNvSpPr>
          <p:nvPr>
            <p:ph type="title" hasCustomPrompt="1"/>
          </p:nvPr>
        </p:nvSpPr>
        <p:spPr>
          <a:xfrm>
            <a:off x="695325" y="3186332"/>
            <a:ext cx="10801350" cy="421866"/>
          </a:xfrm>
          <a:noFill/>
        </p:spPr>
        <p:txBody>
          <a:bodyPr vert="horz" lIns="0" tIns="28800" rIns="0" bIns="0" rtlCol="0" anchor="ctr">
            <a:noAutofit/>
          </a:bodyPr>
          <a:lstStyle>
            <a:lvl1pPr>
              <a:defRPr lang="en-US" dirty="0"/>
            </a:lvl1pPr>
          </a:lstStyle>
          <a:p>
            <a:pPr lvl="0"/>
            <a:r>
              <a:rPr lang="en-US" err="1"/>
              <a:t>Titel</a:t>
            </a:r>
            <a:r>
              <a:rPr lang="en-US"/>
              <a:t> met </a:t>
            </a:r>
            <a:r>
              <a:rPr lang="en-US" err="1"/>
              <a:t>eerste</a:t>
            </a:r>
            <a:r>
              <a:rPr lang="en-US"/>
              <a:t> </a:t>
            </a:r>
            <a:r>
              <a:rPr lang="en-US" err="1"/>
              <a:t>tekst</a:t>
            </a:r>
            <a:r>
              <a:rPr lang="en-US"/>
              <a:t> </a:t>
            </a:r>
            <a:r>
              <a:rPr lang="en-US" err="1"/>
              <a:t>donker</a:t>
            </a:r>
            <a:r>
              <a:rPr lang="en-US"/>
              <a:t>, </a:t>
            </a:r>
            <a:r>
              <a:rPr lang="en-US" err="1"/>
              <a:t>tweede</a:t>
            </a:r>
            <a:r>
              <a:rPr lang="en-US"/>
              <a:t> </a:t>
            </a:r>
            <a:r>
              <a:rPr lang="en-US" err="1"/>
              <a:t>tekst</a:t>
            </a:r>
            <a:r>
              <a:rPr lang="en-US"/>
              <a:t> </a:t>
            </a:r>
            <a:r>
              <a:rPr lang="en-US" err="1"/>
              <a:t>lichter</a:t>
            </a:r>
            <a:endParaRPr lang="en-US"/>
          </a:p>
        </p:txBody>
      </p:sp>
      <p:sp>
        <p:nvSpPr>
          <p:cNvPr id="8" name="Date Placeholder 7">
            <a:extLst>
              <a:ext uri="{FF2B5EF4-FFF2-40B4-BE49-F238E27FC236}">
                <a16:creationId xmlns:a16="http://schemas.microsoft.com/office/drawing/2014/main" id="{9ED22850-37EA-CF46-8BB6-A36E56B04D9F}"/>
              </a:ext>
            </a:extLst>
          </p:cNvPr>
          <p:cNvSpPr>
            <a:spLocks noGrp="1"/>
          </p:cNvSpPr>
          <p:nvPr>
            <p:ph type="dt" sz="half" idx="10"/>
          </p:nvPr>
        </p:nvSpPr>
        <p:spPr/>
        <p:txBody>
          <a:bodyPr vert="horz" lIns="0" tIns="0" rIns="0" bIns="0" anchor="ctr" anchorCtr="0"/>
          <a:lstStyle/>
          <a:p>
            <a:fld id="{6C952479-DC96-4BDD-A11C-552B9625E58D}" type="datetime1">
              <a:rPr lang="en-US" smtClean="0"/>
              <a:t>11/1/2021</a:t>
            </a:fld>
            <a:endParaRPr lang="en-US"/>
          </a:p>
        </p:txBody>
      </p:sp>
      <p:sp>
        <p:nvSpPr>
          <p:cNvPr id="9" name="Footer Placeholder 8">
            <a:extLst>
              <a:ext uri="{FF2B5EF4-FFF2-40B4-BE49-F238E27FC236}">
                <a16:creationId xmlns:a16="http://schemas.microsoft.com/office/drawing/2014/main" id="{8B2755EB-E5D1-9341-8283-FB179F5CC92D}"/>
              </a:ext>
            </a:extLst>
          </p:cNvPr>
          <p:cNvSpPr>
            <a:spLocks noGrp="1"/>
          </p:cNvSpPr>
          <p:nvPr>
            <p:ph type="ftr" sz="quarter" idx="11"/>
          </p:nvPr>
        </p:nvSpPr>
        <p:spPr>
          <a:xfrm>
            <a:off x="259976" y="6463459"/>
            <a:ext cx="3550026" cy="348315"/>
          </a:xfrm>
          <a:prstGeom prst="rect">
            <a:avLst/>
          </a:prstGeom>
        </p:spPr>
        <p:txBody>
          <a:bodyPr vert="horz" lIns="0" tIns="0" rIns="0" bIns="0" anchor="ctr" anchorCtr="0"/>
          <a:lstStyle>
            <a:lvl1pPr>
              <a:defRPr lang="en-US"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10" name="Slide Number Placeholder 9">
            <a:extLst>
              <a:ext uri="{FF2B5EF4-FFF2-40B4-BE49-F238E27FC236}">
                <a16:creationId xmlns:a16="http://schemas.microsoft.com/office/drawing/2014/main" id="{A4EAC276-5AF4-B148-8DE0-84084A075DDB}"/>
              </a:ext>
            </a:extLst>
          </p:cNvPr>
          <p:cNvSpPr>
            <a:spLocks noGrp="1"/>
          </p:cNvSpPr>
          <p:nvPr>
            <p:ph type="sldNum" sz="quarter" idx="12"/>
          </p:nvPr>
        </p:nvSpPr>
        <p:spPr/>
        <p:txBody>
          <a:bodyPr vert="horz" lIns="0" tIns="0" rIns="0" bIns="0" anchor="ctr" anchorCtr="0"/>
          <a:lstStyle/>
          <a:p>
            <a:fld id="{63D2515C-A37A-744F-8DA2-E1C9190E5349}" type="slidenum">
              <a:rPr lang="en-US" smtClean="0"/>
              <a:t>‹nr.›</a:t>
            </a:fld>
            <a:endParaRPr lang="en-US"/>
          </a:p>
        </p:txBody>
      </p:sp>
      <p:cxnSp>
        <p:nvCxnSpPr>
          <p:cNvPr id="14" name="Straight Connector 18">
            <a:extLst>
              <a:ext uri="{FF2B5EF4-FFF2-40B4-BE49-F238E27FC236}">
                <a16:creationId xmlns:a16="http://schemas.microsoft.com/office/drawing/2014/main" id="{6A09D83C-628E-4607-9949-FCA73DE982DF}"/>
              </a:ext>
            </a:extLst>
          </p:cNvPr>
          <p:cNvCxnSpPr/>
          <p:nvPr userDrawn="1"/>
        </p:nvCxnSpPr>
        <p:spPr>
          <a:xfrm>
            <a:off x="2981325" y="2203154"/>
            <a:ext cx="6229350"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5">
            <a:extLst>
              <a:ext uri="{FF2B5EF4-FFF2-40B4-BE49-F238E27FC236}">
                <a16:creationId xmlns:a16="http://schemas.microsoft.com/office/drawing/2014/main" id="{13393A3D-2333-43E2-8DFF-EE0BDA65A62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480272" y="1622663"/>
            <a:ext cx="1150303" cy="1150303"/>
          </a:xfrm>
          <a:prstGeom prst="rect">
            <a:avLst/>
          </a:prstGeom>
        </p:spPr>
      </p:pic>
      <p:pic>
        <p:nvPicPr>
          <p:cNvPr id="19" name="Picture 16">
            <a:extLst>
              <a:ext uri="{FF2B5EF4-FFF2-40B4-BE49-F238E27FC236}">
                <a16:creationId xmlns:a16="http://schemas.microsoft.com/office/drawing/2014/main" id="{41F01112-F57A-449A-91B1-E798A8344AD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559132" y="1622663"/>
            <a:ext cx="1150303" cy="1150303"/>
          </a:xfrm>
          <a:prstGeom prst="rect">
            <a:avLst/>
          </a:prstGeom>
        </p:spPr>
      </p:pic>
      <p:pic>
        <p:nvPicPr>
          <p:cNvPr id="22" name="Picture 12">
            <a:extLst>
              <a:ext uri="{FF2B5EF4-FFF2-40B4-BE49-F238E27FC236}">
                <a16:creationId xmlns:a16="http://schemas.microsoft.com/office/drawing/2014/main" id="{9D991CCE-5949-4252-9C70-89AF553D74CD}"/>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t="30542" b="13751"/>
          <a:stretch/>
        </p:blipFill>
        <p:spPr>
          <a:xfrm>
            <a:off x="4373446" y="6463460"/>
            <a:ext cx="3445109" cy="402919"/>
          </a:xfrm>
          <a:prstGeom prst="rect">
            <a:avLst/>
          </a:prstGeom>
        </p:spPr>
      </p:pic>
    </p:spTree>
    <p:extLst>
      <p:ext uri="{BB962C8B-B14F-4D97-AF65-F5344CB8AC3E}">
        <p14:creationId xmlns:p14="http://schemas.microsoft.com/office/powerpoint/2010/main" val="267646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1BB9A246-8B85-4F2E-B065-48D11733BFB8}"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506200" y="6463929"/>
            <a:ext cx="425824"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9" name="Tijdelijke aanduiding voor tekst 8">
            <a:extLst>
              <a:ext uri="{FF2B5EF4-FFF2-40B4-BE49-F238E27FC236}">
                <a16:creationId xmlns:a16="http://schemas.microsoft.com/office/drawing/2014/main" id="{323555D0-A87F-4602-9F93-5444AF78B756}"/>
              </a:ext>
            </a:extLst>
          </p:cNvPr>
          <p:cNvSpPr>
            <a:spLocks noGrp="1"/>
          </p:cNvSpPr>
          <p:nvPr>
            <p:ph type="body" sz="quarter" idx="13" hasCustomPrompt="1"/>
          </p:nvPr>
        </p:nvSpPr>
        <p:spPr>
          <a:xfrm>
            <a:off x="2072024" y="934484"/>
            <a:ext cx="8047953" cy="406954"/>
          </a:xfrm>
          <a:noFill/>
        </p:spPr>
        <p:txBody>
          <a:bodyPr vert="horz" lIns="0" tIns="28800" rIns="0" bIns="0" rtlCol="0" anchor="ctr">
            <a:noAutofit/>
          </a:bodyPr>
          <a:lstStyle>
            <a:lvl1pPr marL="0" indent="0" algn="ctr">
              <a:buNone/>
              <a:defRPr lang="nl-NL" sz="1800" b="1" baseline="0" dirty="0">
                <a:latin typeface="+mj-lt"/>
                <a:ea typeface="+mj-ea"/>
                <a:cs typeface="+mj-cs"/>
              </a:defRPr>
            </a:lvl1pPr>
          </a:lstStyle>
          <a:p>
            <a:pPr marL="228600" lvl="0" indent="-228600" algn="ctr">
              <a:spcBef>
                <a:spcPct val="0"/>
              </a:spcBef>
            </a:pPr>
            <a:r>
              <a:rPr lang="nl-NL"/>
              <a:t>Subtitel</a:t>
            </a:r>
          </a:p>
        </p:txBody>
      </p:sp>
      <p:sp>
        <p:nvSpPr>
          <p:cNvPr id="10" name="Tijdelijke aanduiding voor afbeelding 9">
            <a:extLst>
              <a:ext uri="{FF2B5EF4-FFF2-40B4-BE49-F238E27FC236}">
                <a16:creationId xmlns:a16="http://schemas.microsoft.com/office/drawing/2014/main" id="{CD6C5888-757B-49AC-B2F5-82A03BD8B697}"/>
              </a:ext>
            </a:extLst>
          </p:cNvPr>
          <p:cNvSpPr>
            <a:spLocks noGrp="1"/>
          </p:cNvSpPr>
          <p:nvPr>
            <p:ph type="pic" sz="quarter" idx="14" hasCustomPrompt="1"/>
          </p:nvPr>
        </p:nvSpPr>
        <p:spPr>
          <a:xfrm>
            <a:off x="1123464" y="2201861"/>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3" name="Tijdelijke aanduiding voor afbeelding 9">
            <a:extLst>
              <a:ext uri="{FF2B5EF4-FFF2-40B4-BE49-F238E27FC236}">
                <a16:creationId xmlns:a16="http://schemas.microsoft.com/office/drawing/2014/main" id="{5E726744-4DF3-499B-85AD-BEBAC83A8F0B}"/>
              </a:ext>
            </a:extLst>
          </p:cNvPr>
          <p:cNvSpPr>
            <a:spLocks noGrp="1"/>
          </p:cNvSpPr>
          <p:nvPr>
            <p:ph type="pic" sz="quarter" idx="15" hasCustomPrompt="1"/>
          </p:nvPr>
        </p:nvSpPr>
        <p:spPr>
          <a:xfrm>
            <a:off x="3229916" y="2201861"/>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4" name="Tijdelijke aanduiding voor afbeelding 9">
            <a:extLst>
              <a:ext uri="{FF2B5EF4-FFF2-40B4-BE49-F238E27FC236}">
                <a16:creationId xmlns:a16="http://schemas.microsoft.com/office/drawing/2014/main" id="{66FDDCCA-98FA-4FD9-A00E-2603D5D72FFC}"/>
              </a:ext>
            </a:extLst>
          </p:cNvPr>
          <p:cNvSpPr>
            <a:spLocks noGrp="1"/>
          </p:cNvSpPr>
          <p:nvPr>
            <p:ph type="pic" sz="quarter" idx="16" hasCustomPrompt="1"/>
          </p:nvPr>
        </p:nvSpPr>
        <p:spPr>
          <a:xfrm>
            <a:off x="5354197" y="2214541"/>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5" name="Tijdelijke aanduiding voor afbeelding 9">
            <a:extLst>
              <a:ext uri="{FF2B5EF4-FFF2-40B4-BE49-F238E27FC236}">
                <a16:creationId xmlns:a16="http://schemas.microsoft.com/office/drawing/2014/main" id="{F7D7C91C-975E-4C0C-9946-511D0ECF6142}"/>
              </a:ext>
            </a:extLst>
          </p:cNvPr>
          <p:cNvSpPr>
            <a:spLocks noGrp="1"/>
          </p:cNvSpPr>
          <p:nvPr>
            <p:ph type="pic" sz="quarter" idx="17" hasCustomPrompt="1"/>
          </p:nvPr>
        </p:nvSpPr>
        <p:spPr>
          <a:xfrm>
            <a:off x="7501171" y="2201860"/>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7" name="Tijdelijke aanduiding voor afbeelding 9">
            <a:extLst>
              <a:ext uri="{FF2B5EF4-FFF2-40B4-BE49-F238E27FC236}">
                <a16:creationId xmlns:a16="http://schemas.microsoft.com/office/drawing/2014/main" id="{0124AFAA-D80D-4A12-90C3-05B250F52C34}"/>
              </a:ext>
            </a:extLst>
          </p:cNvPr>
          <p:cNvSpPr>
            <a:spLocks noGrp="1"/>
          </p:cNvSpPr>
          <p:nvPr>
            <p:ph type="pic" sz="quarter" idx="18" hasCustomPrompt="1"/>
          </p:nvPr>
        </p:nvSpPr>
        <p:spPr>
          <a:xfrm>
            <a:off x="9620213" y="2201860"/>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cxnSp>
        <p:nvCxnSpPr>
          <p:cNvPr id="19" name="Rechte verbindingslijn 18">
            <a:extLst>
              <a:ext uri="{FF2B5EF4-FFF2-40B4-BE49-F238E27FC236}">
                <a16:creationId xmlns:a16="http://schemas.microsoft.com/office/drawing/2014/main" id="{8D126A65-B405-449D-A4C1-74ACB5324C79}"/>
              </a:ext>
            </a:extLst>
          </p:cNvPr>
          <p:cNvCxnSpPr/>
          <p:nvPr userDrawn="1"/>
        </p:nvCxnSpPr>
        <p:spPr>
          <a:xfrm>
            <a:off x="1290562"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53556DC5-104B-487A-AE1E-DAB64B157C95}"/>
              </a:ext>
            </a:extLst>
          </p:cNvPr>
          <p:cNvCxnSpPr/>
          <p:nvPr userDrawn="1"/>
        </p:nvCxnSpPr>
        <p:spPr>
          <a:xfrm>
            <a:off x="3414749"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1E40841A-4E82-458A-A492-59AB6E17D33F}"/>
              </a:ext>
            </a:extLst>
          </p:cNvPr>
          <p:cNvCxnSpPr/>
          <p:nvPr userDrawn="1"/>
        </p:nvCxnSpPr>
        <p:spPr>
          <a:xfrm>
            <a:off x="5538936"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AFD43B21-7BE1-4A1F-8287-58E950575272}"/>
              </a:ext>
            </a:extLst>
          </p:cNvPr>
          <p:cNvCxnSpPr/>
          <p:nvPr userDrawn="1"/>
        </p:nvCxnSpPr>
        <p:spPr>
          <a:xfrm>
            <a:off x="7663123"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A41E3F88-9296-4C57-856B-AC23A4003951}"/>
              </a:ext>
            </a:extLst>
          </p:cNvPr>
          <p:cNvCxnSpPr/>
          <p:nvPr userDrawn="1"/>
        </p:nvCxnSpPr>
        <p:spPr>
          <a:xfrm>
            <a:off x="9787311"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6" name="Tijdelijke aanduiding voor tekst 25">
            <a:extLst>
              <a:ext uri="{FF2B5EF4-FFF2-40B4-BE49-F238E27FC236}">
                <a16:creationId xmlns:a16="http://schemas.microsoft.com/office/drawing/2014/main" id="{B0EE1C23-2E31-4ADB-878F-6AA1C486E856}"/>
              </a:ext>
            </a:extLst>
          </p:cNvPr>
          <p:cNvSpPr>
            <a:spLocks noGrp="1"/>
          </p:cNvSpPr>
          <p:nvPr>
            <p:ph type="body" sz="quarter" idx="19"/>
          </p:nvPr>
        </p:nvSpPr>
        <p:spPr>
          <a:xfrm>
            <a:off x="819317"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7" name="Tijdelijke aanduiding voor tekst 25">
            <a:extLst>
              <a:ext uri="{FF2B5EF4-FFF2-40B4-BE49-F238E27FC236}">
                <a16:creationId xmlns:a16="http://schemas.microsoft.com/office/drawing/2014/main" id="{0533F48C-BC37-4B7E-B7F3-9CEFB4495C0C}"/>
              </a:ext>
            </a:extLst>
          </p:cNvPr>
          <p:cNvSpPr>
            <a:spLocks noGrp="1"/>
          </p:cNvSpPr>
          <p:nvPr>
            <p:ph type="body" sz="quarter" idx="20"/>
          </p:nvPr>
        </p:nvSpPr>
        <p:spPr>
          <a:xfrm>
            <a:off x="2943504"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8" name="Tijdelijke aanduiding voor tekst 25">
            <a:extLst>
              <a:ext uri="{FF2B5EF4-FFF2-40B4-BE49-F238E27FC236}">
                <a16:creationId xmlns:a16="http://schemas.microsoft.com/office/drawing/2014/main" id="{520BF3D7-2FF1-484E-B1BE-71E4F76752C0}"/>
              </a:ext>
            </a:extLst>
          </p:cNvPr>
          <p:cNvSpPr>
            <a:spLocks noGrp="1"/>
          </p:cNvSpPr>
          <p:nvPr>
            <p:ph type="body" sz="quarter" idx="21"/>
          </p:nvPr>
        </p:nvSpPr>
        <p:spPr>
          <a:xfrm>
            <a:off x="5067691"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9" name="Tijdelijke aanduiding voor tekst 25">
            <a:extLst>
              <a:ext uri="{FF2B5EF4-FFF2-40B4-BE49-F238E27FC236}">
                <a16:creationId xmlns:a16="http://schemas.microsoft.com/office/drawing/2014/main" id="{D01D0B5E-4E12-4FAF-8832-9D50D764F0B0}"/>
              </a:ext>
            </a:extLst>
          </p:cNvPr>
          <p:cNvSpPr>
            <a:spLocks noGrp="1"/>
          </p:cNvSpPr>
          <p:nvPr>
            <p:ph type="body" sz="quarter" idx="22"/>
          </p:nvPr>
        </p:nvSpPr>
        <p:spPr>
          <a:xfrm>
            <a:off x="7191878"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30" name="Tijdelijke aanduiding voor tekst 25">
            <a:extLst>
              <a:ext uri="{FF2B5EF4-FFF2-40B4-BE49-F238E27FC236}">
                <a16:creationId xmlns:a16="http://schemas.microsoft.com/office/drawing/2014/main" id="{DB72E39B-534D-436C-B3A6-130EE8C947AC}"/>
              </a:ext>
            </a:extLst>
          </p:cNvPr>
          <p:cNvSpPr>
            <a:spLocks noGrp="1"/>
          </p:cNvSpPr>
          <p:nvPr>
            <p:ph type="body" sz="quarter" idx="23"/>
          </p:nvPr>
        </p:nvSpPr>
        <p:spPr>
          <a:xfrm>
            <a:off x="9316066"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Tree>
    <p:extLst>
      <p:ext uri="{BB962C8B-B14F-4D97-AF65-F5344CB8AC3E}">
        <p14:creationId xmlns:p14="http://schemas.microsoft.com/office/powerpoint/2010/main" val="11808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072025" y="934485"/>
            <a:ext cx="8047952" cy="406954"/>
          </a:xfrm>
        </p:spPr>
        <p:txBody>
          <a:bodyPr vert="horz" wrap="none" lIns="0" tIns="0" rIns="0" bIns="0" rtlCol="0" anchor="ctr" anchorCtr="0">
            <a:noAutofit/>
          </a:bodyPr>
          <a:lstStyle>
            <a:lvl1pPr>
              <a:defRPr lang="en-US" sz="1800" b="0" dirty="0">
                <a:latin typeface="+mj-lt"/>
                <a:ea typeface="Open Sans Light" panose="020B0604020202020204" charset="0"/>
                <a:cs typeface="Open Sans Light" panose="020B0604020202020204" charset="0"/>
              </a:defRPr>
            </a:lvl1pPr>
          </a:lstStyle>
          <a:p>
            <a:pPr marL="0" lvl="0" indent="0">
              <a:spcBef>
                <a:spcPts val="1000"/>
              </a:spcBef>
              <a:buFont typeface="Arial" panose="020B0604020202020204" pitchFamily="34" charset="0"/>
            </a:pPr>
            <a:r>
              <a:rPr lang="en-US"/>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682085E4-27B6-4FA3-B8FE-8768571194D2}"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531600" y="6463929"/>
            <a:ext cx="400424"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0" name="Tijdelijke aanduiding voor afbeelding 9">
            <a:extLst>
              <a:ext uri="{FF2B5EF4-FFF2-40B4-BE49-F238E27FC236}">
                <a16:creationId xmlns:a16="http://schemas.microsoft.com/office/drawing/2014/main" id="{CD6C5888-757B-49AC-B2F5-82A03BD8B697}"/>
              </a:ext>
            </a:extLst>
          </p:cNvPr>
          <p:cNvSpPr>
            <a:spLocks noGrp="1"/>
          </p:cNvSpPr>
          <p:nvPr>
            <p:ph type="pic" sz="quarter" idx="14" hasCustomPrompt="1"/>
          </p:nvPr>
        </p:nvSpPr>
        <p:spPr>
          <a:xfrm>
            <a:off x="1123464" y="220186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3" name="Tijdelijke aanduiding voor afbeelding 9">
            <a:extLst>
              <a:ext uri="{FF2B5EF4-FFF2-40B4-BE49-F238E27FC236}">
                <a16:creationId xmlns:a16="http://schemas.microsoft.com/office/drawing/2014/main" id="{5E726744-4DF3-499B-85AD-BEBAC83A8F0B}"/>
              </a:ext>
            </a:extLst>
          </p:cNvPr>
          <p:cNvSpPr>
            <a:spLocks noGrp="1"/>
          </p:cNvSpPr>
          <p:nvPr>
            <p:ph type="pic" sz="quarter" idx="15" hasCustomPrompt="1"/>
          </p:nvPr>
        </p:nvSpPr>
        <p:spPr>
          <a:xfrm>
            <a:off x="3229916" y="220186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4" name="Tijdelijke aanduiding voor afbeelding 9">
            <a:extLst>
              <a:ext uri="{FF2B5EF4-FFF2-40B4-BE49-F238E27FC236}">
                <a16:creationId xmlns:a16="http://schemas.microsoft.com/office/drawing/2014/main" id="{66FDDCCA-98FA-4FD9-A00E-2603D5D72FFC}"/>
              </a:ext>
            </a:extLst>
          </p:cNvPr>
          <p:cNvSpPr>
            <a:spLocks noGrp="1"/>
          </p:cNvSpPr>
          <p:nvPr>
            <p:ph type="pic" sz="quarter" idx="16" hasCustomPrompt="1"/>
          </p:nvPr>
        </p:nvSpPr>
        <p:spPr>
          <a:xfrm>
            <a:off x="5354197" y="221454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5" name="Tijdelijke aanduiding voor afbeelding 9">
            <a:extLst>
              <a:ext uri="{FF2B5EF4-FFF2-40B4-BE49-F238E27FC236}">
                <a16:creationId xmlns:a16="http://schemas.microsoft.com/office/drawing/2014/main" id="{F7D7C91C-975E-4C0C-9946-511D0ECF6142}"/>
              </a:ext>
            </a:extLst>
          </p:cNvPr>
          <p:cNvSpPr>
            <a:spLocks noGrp="1"/>
          </p:cNvSpPr>
          <p:nvPr>
            <p:ph type="pic" sz="quarter" idx="17" hasCustomPrompt="1"/>
          </p:nvPr>
        </p:nvSpPr>
        <p:spPr>
          <a:xfrm>
            <a:off x="7501171" y="2201860"/>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7" name="Tijdelijke aanduiding voor afbeelding 9">
            <a:extLst>
              <a:ext uri="{FF2B5EF4-FFF2-40B4-BE49-F238E27FC236}">
                <a16:creationId xmlns:a16="http://schemas.microsoft.com/office/drawing/2014/main" id="{0124AFAA-D80D-4A12-90C3-05B250F52C34}"/>
              </a:ext>
            </a:extLst>
          </p:cNvPr>
          <p:cNvSpPr>
            <a:spLocks noGrp="1"/>
          </p:cNvSpPr>
          <p:nvPr>
            <p:ph type="pic" sz="quarter" idx="18" hasCustomPrompt="1"/>
          </p:nvPr>
        </p:nvSpPr>
        <p:spPr>
          <a:xfrm>
            <a:off x="9620213" y="2201860"/>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cxnSp>
        <p:nvCxnSpPr>
          <p:cNvPr id="19" name="Rechte verbindingslijn 18">
            <a:extLst>
              <a:ext uri="{FF2B5EF4-FFF2-40B4-BE49-F238E27FC236}">
                <a16:creationId xmlns:a16="http://schemas.microsoft.com/office/drawing/2014/main" id="{8D126A65-B405-449D-A4C1-74ACB5324C79}"/>
              </a:ext>
            </a:extLst>
          </p:cNvPr>
          <p:cNvCxnSpPr/>
          <p:nvPr userDrawn="1"/>
        </p:nvCxnSpPr>
        <p:spPr>
          <a:xfrm>
            <a:off x="1290562"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53556DC5-104B-487A-AE1E-DAB64B157C95}"/>
              </a:ext>
            </a:extLst>
          </p:cNvPr>
          <p:cNvCxnSpPr/>
          <p:nvPr userDrawn="1"/>
        </p:nvCxnSpPr>
        <p:spPr>
          <a:xfrm>
            <a:off x="3414749"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1E40841A-4E82-458A-A492-59AB6E17D33F}"/>
              </a:ext>
            </a:extLst>
          </p:cNvPr>
          <p:cNvCxnSpPr/>
          <p:nvPr userDrawn="1"/>
        </p:nvCxnSpPr>
        <p:spPr>
          <a:xfrm>
            <a:off x="5538936"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AFD43B21-7BE1-4A1F-8287-58E950575272}"/>
              </a:ext>
            </a:extLst>
          </p:cNvPr>
          <p:cNvCxnSpPr/>
          <p:nvPr userDrawn="1"/>
        </p:nvCxnSpPr>
        <p:spPr>
          <a:xfrm>
            <a:off x="7663123"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A41E3F88-9296-4C57-856B-AC23A4003951}"/>
              </a:ext>
            </a:extLst>
          </p:cNvPr>
          <p:cNvCxnSpPr/>
          <p:nvPr userDrawn="1"/>
        </p:nvCxnSpPr>
        <p:spPr>
          <a:xfrm>
            <a:off x="9787311"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6" name="Tijdelijke aanduiding voor tekst 25">
            <a:extLst>
              <a:ext uri="{FF2B5EF4-FFF2-40B4-BE49-F238E27FC236}">
                <a16:creationId xmlns:a16="http://schemas.microsoft.com/office/drawing/2014/main" id="{B0EE1C23-2E31-4ADB-878F-6AA1C486E856}"/>
              </a:ext>
            </a:extLst>
          </p:cNvPr>
          <p:cNvSpPr>
            <a:spLocks noGrp="1"/>
          </p:cNvSpPr>
          <p:nvPr>
            <p:ph type="body" sz="quarter" idx="19"/>
          </p:nvPr>
        </p:nvSpPr>
        <p:spPr>
          <a:xfrm>
            <a:off x="819317"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7" name="Tijdelijke aanduiding voor tekst 25">
            <a:extLst>
              <a:ext uri="{FF2B5EF4-FFF2-40B4-BE49-F238E27FC236}">
                <a16:creationId xmlns:a16="http://schemas.microsoft.com/office/drawing/2014/main" id="{0533F48C-BC37-4B7E-B7F3-9CEFB4495C0C}"/>
              </a:ext>
            </a:extLst>
          </p:cNvPr>
          <p:cNvSpPr>
            <a:spLocks noGrp="1"/>
          </p:cNvSpPr>
          <p:nvPr>
            <p:ph type="body" sz="quarter" idx="20"/>
          </p:nvPr>
        </p:nvSpPr>
        <p:spPr>
          <a:xfrm>
            <a:off x="2943504"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8" name="Tijdelijke aanduiding voor tekst 25">
            <a:extLst>
              <a:ext uri="{FF2B5EF4-FFF2-40B4-BE49-F238E27FC236}">
                <a16:creationId xmlns:a16="http://schemas.microsoft.com/office/drawing/2014/main" id="{520BF3D7-2FF1-484E-B1BE-71E4F76752C0}"/>
              </a:ext>
            </a:extLst>
          </p:cNvPr>
          <p:cNvSpPr>
            <a:spLocks noGrp="1"/>
          </p:cNvSpPr>
          <p:nvPr>
            <p:ph type="body" sz="quarter" idx="21"/>
          </p:nvPr>
        </p:nvSpPr>
        <p:spPr>
          <a:xfrm>
            <a:off x="5067691"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9" name="Tijdelijke aanduiding voor tekst 25">
            <a:extLst>
              <a:ext uri="{FF2B5EF4-FFF2-40B4-BE49-F238E27FC236}">
                <a16:creationId xmlns:a16="http://schemas.microsoft.com/office/drawing/2014/main" id="{D01D0B5E-4E12-4FAF-8832-9D50D764F0B0}"/>
              </a:ext>
            </a:extLst>
          </p:cNvPr>
          <p:cNvSpPr>
            <a:spLocks noGrp="1"/>
          </p:cNvSpPr>
          <p:nvPr>
            <p:ph type="body" sz="quarter" idx="22"/>
          </p:nvPr>
        </p:nvSpPr>
        <p:spPr>
          <a:xfrm>
            <a:off x="7191878"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30" name="Tijdelijke aanduiding voor tekst 25">
            <a:extLst>
              <a:ext uri="{FF2B5EF4-FFF2-40B4-BE49-F238E27FC236}">
                <a16:creationId xmlns:a16="http://schemas.microsoft.com/office/drawing/2014/main" id="{DB72E39B-534D-436C-B3A6-130EE8C947AC}"/>
              </a:ext>
            </a:extLst>
          </p:cNvPr>
          <p:cNvSpPr>
            <a:spLocks noGrp="1"/>
          </p:cNvSpPr>
          <p:nvPr>
            <p:ph type="body" sz="quarter" idx="23"/>
          </p:nvPr>
        </p:nvSpPr>
        <p:spPr>
          <a:xfrm>
            <a:off x="9316066"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Tree>
    <p:extLst>
      <p:ext uri="{BB962C8B-B14F-4D97-AF65-F5344CB8AC3E}">
        <p14:creationId xmlns:p14="http://schemas.microsoft.com/office/powerpoint/2010/main" val="149523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072025" y="934485"/>
            <a:ext cx="8047952" cy="406954"/>
          </a:xfrm>
        </p:spPr>
        <p:txBody>
          <a:bodyPr vert="horz" wrap="none" lIns="0" tIns="0" rIns="0" bIns="0" rtlCol="0" anchor="ctr" anchorCtr="0">
            <a:noAutofit/>
          </a:bodyPr>
          <a:lstStyle>
            <a:lvl1pPr>
              <a:defRPr lang="en-US" sz="1800" b="0" dirty="0">
                <a:latin typeface="+mj-lt"/>
                <a:ea typeface="Open Sans Light" panose="020B0604020202020204" charset="0"/>
                <a:cs typeface="Open Sans Light" panose="020B0604020202020204" charset="0"/>
              </a:defRPr>
            </a:lvl1pPr>
          </a:lstStyle>
          <a:p>
            <a:pPr marL="0" lvl="0" indent="0">
              <a:spcBef>
                <a:spcPts val="1000"/>
              </a:spcBef>
              <a:buFont typeface="Arial" panose="020B0604020202020204" pitchFamily="34" charset="0"/>
            </a:pPr>
            <a:r>
              <a:rPr lang="en-US"/>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682085E4-27B6-4FA3-B8FE-8768571194D2}"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531600" y="6463929"/>
            <a:ext cx="400424"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3" name="Tijdelijke aanduiding voor afbeelding 9">
            <a:extLst>
              <a:ext uri="{FF2B5EF4-FFF2-40B4-BE49-F238E27FC236}">
                <a16:creationId xmlns:a16="http://schemas.microsoft.com/office/drawing/2014/main" id="{5E726744-4DF3-499B-85AD-BEBAC83A8F0B}"/>
              </a:ext>
            </a:extLst>
          </p:cNvPr>
          <p:cNvSpPr>
            <a:spLocks noGrp="1"/>
          </p:cNvSpPr>
          <p:nvPr>
            <p:ph type="pic" sz="quarter" idx="15" hasCustomPrompt="1"/>
          </p:nvPr>
        </p:nvSpPr>
        <p:spPr>
          <a:xfrm>
            <a:off x="3229916" y="220186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4" name="Tijdelijke aanduiding voor afbeelding 9">
            <a:extLst>
              <a:ext uri="{FF2B5EF4-FFF2-40B4-BE49-F238E27FC236}">
                <a16:creationId xmlns:a16="http://schemas.microsoft.com/office/drawing/2014/main" id="{66FDDCCA-98FA-4FD9-A00E-2603D5D72FFC}"/>
              </a:ext>
            </a:extLst>
          </p:cNvPr>
          <p:cNvSpPr>
            <a:spLocks noGrp="1"/>
          </p:cNvSpPr>
          <p:nvPr>
            <p:ph type="pic" sz="quarter" idx="16" hasCustomPrompt="1"/>
          </p:nvPr>
        </p:nvSpPr>
        <p:spPr>
          <a:xfrm>
            <a:off x="5354197" y="221454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5" name="Tijdelijke aanduiding voor afbeelding 9">
            <a:extLst>
              <a:ext uri="{FF2B5EF4-FFF2-40B4-BE49-F238E27FC236}">
                <a16:creationId xmlns:a16="http://schemas.microsoft.com/office/drawing/2014/main" id="{F7D7C91C-975E-4C0C-9946-511D0ECF6142}"/>
              </a:ext>
            </a:extLst>
          </p:cNvPr>
          <p:cNvSpPr>
            <a:spLocks noGrp="1"/>
          </p:cNvSpPr>
          <p:nvPr>
            <p:ph type="pic" sz="quarter" idx="17" hasCustomPrompt="1"/>
          </p:nvPr>
        </p:nvSpPr>
        <p:spPr>
          <a:xfrm>
            <a:off x="7501171" y="2201860"/>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cxnSp>
        <p:nvCxnSpPr>
          <p:cNvPr id="21" name="Rechte verbindingslijn 20">
            <a:extLst>
              <a:ext uri="{FF2B5EF4-FFF2-40B4-BE49-F238E27FC236}">
                <a16:creationId xmlns:a16="http://schemas.microsoft.com/office/drawing/2014/main" id="{53556DC5-104B-487A-AE1E-DAB64B157C95}"/>
              </a:ext>
            </a:extLst>
          </p:cNvPr>
          <p:cNvCxnSpPr/>
          <p:nvPr userDrawn="1"/>
        </p:nvCxnSpPr>
        <p:spPr>
          <a:xfrm>
            <a:off x="3414749"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1E40841A-4E82-458A-A492-59AB6E17D33F}"/>
              </a:ext>
            </a:extLst>
          </p:cNvPr>
          <p:cNvCxnSpPr/>
          <p:nvPr userDrawn="1"/>
        </p:nvCxnSpPr>
        <p:spPr>
          <a:xfrm>
            <a:off x="5538936"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AFD43B21-7BE1-4A1F-8287-58E950575272}"/>
              </a:ext>
            </a:extLst>
          </p:cNvPr>
          <p:cNvCxnSpPr/>
          <p:nvPr userDrawn="1"/>
        </p:nvCxnSpPr>
        <p:spPr>
          <a:xfrm>
            <a:off x="7663123"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7" name="Tijdelijke aanduiding voor tekst 25">
            <a:extLst>
              <a:ext uri="{FF2B5EF4-FFF2-40B4-BE49-F238E27FC236}">
                <a16:creationId xmlns:a16="http://schemas.microsoft.com/office/drawing/2014/main" id="{0533F48C-BC37-4B7E-B7F3-9CEFB4495C0C}"/>
              </a:ext>
            </a:extLst>
          </p:cNvPr>
          <p:cNvSpPr>
            <a:spLocks noGrp="1"/>
          </p:cNvSpPr>
          <p:nvPr>
            <p:ph type="body" sz="quarter" idx="20"/>
          </p:nvPr>
        </p:nvSpPr>
        <p:spPr>
          <a:xfrm>
            <a:off x="2943504"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8" name="Tijdelijke aanduiding voor tekst 25">
            <a:extLst>
              <a:ext uri="{FF2B5EF4-FFF2-40B4-BE49-F238E27FC236}">
                <a16:creationId xmlns:a16="http://schemas.microsoft.com/office/drawing/2014/main" id="{520BF3D7-2FF1-484E-B1BE-71E4F76752C0}"/>
              </a:ext>
            </a:extLst>
          </p:cNvPr>
          <p:cNvSpPr>
            <a:spLocks noGrp="1"/>
          </p:cNvSpPr>
          <p:nvPr>
            <p:ph type="body" sz="quarter" idx="21"/>
          </p:nvPr>
        </p:nvSpPr>
        <p:spPr>
          <a:xfrm>
            <a:off x="5067691"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9" name="Tijdelijke aanduiding voor tekst 25">
            <a:extLst>
              <a:ext uri="{FF2B5EF4-FFF2-40B4-BE49-F238E27FC236}">
                <a16:creationId xmlns:a16="http://schemas.microsoft.com/office/drawing/2014/main" id="{D01D0B5E-4E12-4FAF-8832-9D50D764F0B0}"/>
              </a:ext>
            </a:extLst>
          </p:cNvPr>
          <p:cNvSpPr>
            <a:spLocks noGrp="1"/>
          </p:cNvSpPr>
          <p:nvPr>
            <p:ph type="body" sz="quarter" idx="22"/>
          </p:nvPr>
        </p:nvSpPr>
        <p:spPr>
          <a:xfrm>
            <a:off x="7191878"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cxnSp>
        <p:nvCxnSpPr>
          <p:cNvPr id="25" name="Straight Connector 11">
            <a:extLst>
              <a:ext uri="{FF2B5EF4-FFF2-40B4-BE49-F238E27FC236}">
                <a16:creationId xmlns:a16="http://schemas.microsoft.com/office/drawing/2014/main" id="{8FE782F7-7968-784B-9EE5-8537B305E1E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11">
            <a:extLst>
              <a:ext uri="{FF2B5EF4-FFF2-40B4-BE49-F238E27FC236}">
                <a16:creationId xmlns:a16="http://schemas.microsoft.com/office/drawing/2014/main" id="{2A86BB51-F588-B849-B2EE-9268E13BE46E}"/>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F3196DAD-6652-DE49-BFDC-5B6A92D47118}"/>
              </a:ext>
            </a:extLst>
          </p:cNvPr>
          <p:cNvSpPr txBox="1">
            <a:spLocks/>
          </p:cNvSpPr>
          <p:nvPr userDrawn="1"/>
        </p:nvSpPr>
        <p:spPr>
          <a:xfrm>
            <a:off x="3207224" y="301013"/>
            <a:ext cx="5768454" cy="472361"/>
          </a:xfrm>
          <a:prstGeom prst="rect">
            <a:avLst/>
          </a:prstGeom>
          <a:solidFill>
            <a:schemeClr val="accent4"/>
          </a:solidFill>
        </p:spPr>
        <p:txBody>
          <a:bodyPr vert="horz" lIns="0" tIns="28800" rIns="0" bIns="0" rtlCol="0" anchor="ctr">
            <a:noAutofit/>
          </a:bodyPr>
          <a:lstStyle>
            <a:lvl1pPr algn="ctr" defTabSz="914400" rtl="0" eaLnBrk="1" latinLnBrk="0" hangingPunct="1">
              <a:lnSpc>
                <a:spcPct val="90000"/>
              </a:lnSpc>
              <a:spcBef>
                <a:spcPct val="0"/>
              </a:spcBef>
              <a:buNone/>
              <a:defRPr lang="en-US" sz="2400" b="1" kern="1200" dirty="0">
                <a:solidFill>
                  <a:schemeClr val="tx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45291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072025" y="934485"/>
            <a:ext cx="8047952" cy="406954"/>
          </a:xfrm>
        </p:spPr>
        <p:txBody>
          <a:bodyPr vert="horz" wrap="none" lIns="0" tIns="0" rIns="0" bIns="0" rtlCol="0" anchor="ctr" anchorCtr="0">
            <a:noAutofit/>
          </a:bodyPr>
          <a:lstStyle>
            <a:lvl1pPr>
              <a:defRPr lang="en-US" sz="1800" b="0" dirty="0">
                <a:latin typeface="+mj-lt"/>
                <a:ea typeface="Open Sans Light" panose="020B0604020202020204" charset="0"/>
                <a:cs typeface="Open Sans Light" panose="020B0604020202020204" charset="0"/>
              </a:defRPr>
            </a:lvl1pPr>
          </a:lstStyle>
          <a:p>
            <a:pPr marL="0" lvl="0" indent="0">
              <a:spcBef>
                <a:spcPts val="1000"/>
              </a:spcBef>
              <a:buFont typeface="Arial" panose="020B0604020202020204" pitchFamily="34" charset="0"/>
            </a:pPr>
            <a:r>
              <a:rPr lang="en-US"/>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682085E4-27B6-4FA3-B8FE-8768571194D2}"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531600" y="6463929"/>
            <a:ext cx="400424"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4" name="Tijdelijke aanduiding voor afbeelding 9">
            <a:extLst>
              <a:ext uri="{FF2B5EF4-FFF2-40B4-BE49-F238E27FC236}">
                <a16:creationId xmlns:a16="http://schemas.microsoft.com/office/drawing/2014/main" id="{66FDDCCA-98FA-4FD9-A00E-2603D5D72FFC}"/>
              </a:ext>
            </a:extLst>
          </p:cNvPr>
          <p:cNvSpPr>
            <a:spLocks noGrp="1"/>
          </p:cNvSpPr>
          <p:nvPr>
            <p:ph type="pic" sz="quarter" idx="16" hasCustomPrompt="1"/>
          </p:nvPr>
        </p:nvSpPr>
        <p:spPr>
          <a:xfrm>
            <a:off x="4255499" y="221454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5" name="Tijdelijke aanduiding voor afbeelding 9">
            <a:extLst>
              <a:ext uri="{FF2B5EF4-FFF2-40B4-BE49-F238E27FC236}">
                <a16:creationId xmlns:a16="http://schemas.microsoft.com/office/drawing/2014/main" id="{F7D7C91C-975E-4C0C-9946-511D0ECF6142}"/>
              </a:ext>
            </a:extLst>
          </p:cNvPr>
          <p:cNvSpPr>
            <a:spLocks noGrp="1"/>
          </p:cNvSpPr>
          <p:nvPr>
            <p:ph type="pic" sz="quarter" idx="17" hasCustomPrompt="1"/>
          </p:nvPr>
        </p:nvSpPr>
        <p:spPr>
          <a:xfrm>
            <a:off x="6402473" y="2201860"/>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cxnSp>
        <p:nvCxnSpPr>
          <p:cNvPr id="22" name="Rechte verbindingslijn 21">
            <a:extLst>
              <a:ext uri="{FF2B5EF4-FFF2-40B4-BE49-F238E27FC236}">
                <a16:creationId xmlns:a16="http://schemas.microsoft.com/office/drawing/2014/main" id="{1E40841A-4E82-458A-A492-59AB6E17D33F}"/>
              </a:ext>
            </a:extLst>
          </p:cNvPr>
          <p:cNvCxnSpPr/>
          <p:nvPr userDrawn="1"/>
        </p:nvCxnSpPr>
        <p:spPr>
          <a:xfrm>
            <a:off x="4440238"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AFD43B21-7BE1-4A1F-8287-58E950575272}"/>
              </a:ext>
            </a:extLst>
          </p:cNvPr>
          <p:cNvCxnSpPr/>
          <p:nvPr userDrawn="1"/>
        </p:nvCxnSpPr>
        <p:spPr>
          <a:xfrm>
            <a:off x="6564425"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8" name="Tijdelijke aanduiding voor tekst 25">
            <a:extLst>
              <a:ext uri="{FF2B5EF4-FFF2-40B4-BE49-F238E27FC236}">
                <a16:creationId xmlns:a16="http://schemas.microsoft.com/office/drawing/2014/main" id="{520BF3D7-2FF1-484E-B1BE-71E4F76752C0}"/>
              </a:ext>
            </a:extLst>
          </p:cNvPr>
          <p:cNvSpPr>
            <a:spLocks noGrp="1"/>
          </p:cNvSpPr>
          <p:nvPr>
            <p:ph type="body" sz="quarter" idx="21"/>
          </p:nvPr>
        </p:nvSpPr>
        <p:spPr>
          <a:xfrm>
            <a:off x="3968993"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9" name="Tijdelijke aanduiding voor tekst 25">
            <a:extLst>
              <a:ext uri="{FF2B5EF4-FFF2-40B4-BE49-F238E27FC236}">
                <a16:creationId xmlns:a16="http://schemas.microsoft.com/office/drawing/2014/main" id="{D01D0B5E-4E12-4FAF-8832-9D50D764F0B0}"/>
              </a:ext>
            </a:extLst>
          </p:cNvPr>
          <p:cNvSpPr>
            <a:spLocks noGrp="1"/>
          </p:cNvSpPr>
          <p:nvPr>
            <p:ph type="body" sz="quarter" idx="22"/>
          </p:nvPr>
        </p:nvSpPr>
        <p:spPr>
          <a:xfrm>
            <a:off x="6093180"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cxnSp>
        <p:nvCxnSpPr>
          <p:cNvPr id="16" name="Straight Connector 11">
            <a:extLst>
              <a:ext uri="{FF2B5EF4-FFF2-40B4-BE49-F238E27FC236}">
                <a16:creationId xmlns:a16="http://schemas.microsoft.com/office/drawing/2014/main" id="{51DDF5C6-74A0-9B42-97A1-8847AFD4F8A5}"/>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034C509-4F81-FB4C-9E7E-937FD708B39B}"/>
              </a:ext>
            </a:extLst>
          </p:cNvPr>
          <p:cNvSpPr txBox="1">
            <a:spLocks/>
          </p:cNvSpPr>
          <p:nvPr userDrawn="1"/>
        </p:nvSpPr>
        <p:spPr>
          <a:xfrm>
            <a:off x="3207224" y="301013"/>
            <a:ext cx="5768454" cy="472361"/>
          </a:xfrm>
          <a:prstGeom prst="rect">
            <a:avLst/>
          </a:prstGeom>
          <a:solidFill>
            <a:schemeClr val="accent4"/>
          </a:solidFill>
        </p:spPr>
        <p:txBody>
          <a:bodyPr vert="horz" lIns="0" tIns="28800" rIns="0" bIns="0" rtlCol="0" anchor="ctr">
            <a:noAutofit/>
          </a:bodyPr>
          <a:lstStyle>
            <a:lvl1pPr algn="ctr" defTabSz="914400" rtl="0" eaLnBrk="1" latinLnBrk="0" hangingPunct="1">
              <a:lnSpc>
                <a:spcPct val="90000"/>
              </a:lnSpc>
              <a:spcBef>
                <a:spcPct val="0"/>
              </a:spcBef>
              <a:buNone/>
              <a:defRPr lang="en-US" sz="2400" b="1" kern="1200" dirty="0">
                <a:solidFill>
                  <a:schemeClr val="tx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8249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30" name="Groep 29">
            <a:extLst>
              <a:ext uri="{FF2B5EF4-FFF2-40B4-BE49-F238E27FC236}">
                <a16:creationId xmlns:a16="http://schemas.microsoft.com/office/drawing/2014/main" id="{213477C6-371E-4D8B-A980-0E5F8C73F25A}"/>
              </a:ext>
            </a:extLst>
          </p:cNvPr>
          <p:cNvGrpSpPr/>
          <p:nvPr userDrawn="1"/>
        </p:nvGrpSpPr>
        <p:grpSpPr>
          <a:xfrm>
            <a:off x="-12701" y="-2"/>
            <a:ext cx="12217401" cy="3694068"/>
            <a:chOff x="-12701" y="-2"/>
            <a:chExt cx="12217401" cy="3694068"/>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4381499" y="-4394202"/>
              <a:ext cx="3429002" cy="122174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elijkbenige driehoek 28">
              <a:extLst>
                <a:ext uri="{FF2B5EF4-FFF2-40B4-BE49-F238E27FC236}">
                  <a16:creationId xmlns:a16="http://schemas.microsoft.com/office/drawing/2014/main" id="{F3A52D50-3440-4772-AAA5-BFC01C1025B6}"/>
                </a:ext>
              </a:extLst>
            </p:cNvPr>
            <p:cNvSpPr/>
            <p:nvPr userDrawn="1"/>
          </p:nvSpPr>
          <p:spPr>
            <a:xfrm rot="10800000">
              <a:off x="5835675" y="3429000"/>
              <a:ext cx="520649" cy="265066"/>
            </a:xfrm>
            <a:prstGeom prs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gr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2063750" y="2095500"/>
            <a:ext cx="8064498" cy="1285872"/>
          </a:xfrm>
        </p:spPr>
        <p:txBody>
          <a:bodyPr numCol="3">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11/1/2021</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2064285" y="1341439"/>
            <a:ext cx="8063430" cy="298634"/>
          </a:xfrm>
        </p:spPr>
        <p:txBody>
          <a:bodyPr wrap="none" anchor="b" anchorCtr="0">
            <a:noAutofit/>
          </a:bodyPr>
          <a:lstStyle>
            <a:lvl1pPr marL="0" indent="0" algn="ctr">
              <a:buNone/>
              <a:defRPr sz="2400">
                <a:latin typeface="+mj-lt"/>
              </a:defRPr>
            </a:lvl1pPr>
          </a:lstStyle>
          <a:p>
            <a:pPr lvl="0"/>
            <a:r>
              <a:rPr lang="nl-NL"/>
              <a:t>Titel</a:t>
            </a:r>
          </a:p>
        </p:txBody>
      </p:sp>
      <p:sp>
        <p:nvSpPr>
          <p:cNvPr id="22" name="Tijdelijke aanduiding voor tekst 17">
            <a:extLst>
              <a:ext uri="{FF2B5EF4-FFF2-40B4-BE49-F238E27FC236}">
                <a16:creationId xmlns:a16="http://schemas.microsoft.com/office/drawing/2014/main" id="{2DB5E2A2-2FC5-494F-AF4E-D47D98DFF825}"/>
              </a:ext>
            </a:extLst>
          </p:cNvPr>
          <p:cNvSpPr>
            <a:spLocks noGrp="1"/>
          </p:cNvSpPr>
          <p:nvPr>
            <p:ph type="body" sz="quarter" idx="14" hasCustomPrompt="1"/>
          </p:nvPr>
        </p:nvSpPr>
        <p:spPr>
          <a:xfrm>
            <a:off x="2064285" y="3807833"/>
            <a:ext cx="8063430" cy="298634"/>
          </a:xfrm>
        </p:spPr>
        <p:txBody>
          <a:bodyPr wrap="none" anchor="b" anchorCtr="0">
            <a:noAutofit/>
          </a:bodyPr>
          <a:lstStyle>
            <a:lvl1pPr marL="0" indent="0" algn="ctr">
              <a:buNone/>
              <a:defRPr sz="2400">
                <a:latin typeface="+mj-lt"/>
              </a:defRPr>
            </a:lvl1pPr>
          </a:lstStyle>
          <a:p>
            <a:pPr lvl="0"/>
            <a:r>
              <a:rPr lang="nl-NL"/>
              <a:t>Titel</a:t>
            </a:r>
          </a:p>
        </p:txBody>
      </p:sp>
      <p:sp>
        <p:nvSpPr>
          <p:cNvPr id="23" name="Content Placeholder 2">
            <a:extLst>
              <a:ext uri="{FF2B5EF4-FFF2-40B4-BE49-F238E27FC236}">
                <a16:creationId xmlns:a16="http://schemas.microsoft.com/office/drawing/2014/main" id="{ABCBB241-30DD-4F40-A856-87AD8C5A8CA9}"/>
              </a:ext>
            </a:extLst>
          </p:cNvPr>
          <p:cNvSpPr>
            <a:spLocks noGrp="1"/>
          </p:cNvSpPr>
          <p:nvPr>
            <p:ph idx="15" hasCustomPrompt="1"/>
          </p:nvPr>
        </p:nvSpPr>
        <p:spPr>
          <a:xfrm>
            <a:off x="2063750" y="4641792"/>
            <a:ext cx="8064498" cy="1285872"/>
          </a:xfrm>
        </p:spPr>
        <p:txBody>
          <a:bodyPr>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4" name="Rechte verbindingslijn 23">
            <a:extLst>
              <a:ext uri="{FF2B5EF4-FFF2-40B4-BE49-F238E27FC236}">
                <a16:creationId xmlns:a16="http://schemas.microsoft.com/office/drawing/2014/main" id="{5A548CEF-A270-4B28-9FC2-24A06C419E29}"/>
              </a:ext>
            </a:extLst>
          </p:cNvPr>
          <p:cNvCxnSpPr>
            <a:cxnSpLocks/>
          </p:cNvCxnSpPr>
          <p:nvPr userDrawn="1"/>
        </p:nvCxnSpPr>
        <p:spPr>
          <a:xfrm>
            <a:off x="4224669" y="4303123"/>
            <a:ext cx="374266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4224669" y="1851876"/>
            <a:ext cx="374266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39952"/>
      </p:ext>
    </p:extLst>
  </p:cSld>
  <p:clrMapOvr>
    <a:masterClrMapping/>
  </p:clrMapOvr>
  <p:extLst>
    <p:ext uri="{DCECCB84-F9BA-43D5-87BE-67443E8EF086}">
      <p15:sldGuideLst xmlns:p15="http://schemas.microsoft.com/office/powerpoint/2012/main">
        <p15:guide id="1" pos="1300" userDrawn="1">
          <p15:clr>
            <a:srgbClr val="FBAE40"/>
          </p15:clr>
        </p15:guide>
        <p15:guide id="2" pos="63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FD6D89-5A5A-FF4A-A3CA-681DEF730F9D}"/>
              </a:ext>
            </a:extLst>
          </p:cNvPr>
          <p:cNvSpPr/>
          <p:nvPr userDrawn="1"/>
        </p:nvSpPr>
        <p:spPr>
          <a:xfrm>
            <a:off x="0" y="6394010"/>
            <a:ext cx="12192000" cy="47236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A8B8E9-B285-DE4F-8391-C59DA7A7B92E}"/>
              </a:ext>
            </a:extLst>
          </p:cNvPr>
          <p:cNvSpPr>
            <a:spLocks noGrp="1"/>
          </p:cNvSpPr>
          <p:nvPr>
            <p:ph type="title"/>
          </p:nvPr>
        </p:nvSpPr>
        <p:spPr>
          <a:xfrm>
            <a:off x="695325" y="301013"/>
            <a:ext cx="10801350" cy="472361"/>
          </a:xfrm>
          <a:prstGeom prst="rect">
            <a:avLst/>
          </a:prstGeom>
        </p:spPr>
        <p:txBody>
          <a:bodyPr vert="horz" lIns="0" tIns="28800" rIns="0" bIns="0" rtlCol="0" anchor="ctr">
            <a:noAutofit/>
          </a:bodyPr>
          <a:lstStyle/>
          <a:p>
            <a:r>
              <a:rPr lang="nl-NL"/>
              <a:t>Klik om stijl te bewerken</a:t>
            </a:r>
            <a:endParaRPr lang="en-US"/>
          </a:p>
        </p:txBody>
      </p:sp>
      <p:sp>
        <p:nvSpPr>
          <p:cNvPr id="3" name="Text Placeholder 2">
            <a:extLst>
              <a:ext uri="{FF2B5EF4-FFF2-40B4-BE49-F238E27FC236}">
                <a16:creationId xmlns:a16="http://schemas.microsoft.com/office/drawing/2014/main" id="{3B8857BD-E74A-CE42-9C81-614B0D4DB982}"/>
              </a:ext>
            </a:extLst>
          </p:cNvPr>
          <p:cNvSpPr>
            <a:spLocks noGrp="1"/>
          </p:cNvSpPr>
          <p:nvPr>
            <p:ph type="body" idx="1"/>
          </p:nvPr>
        </p:nvSpPr>
        <p:spPr>
          <a:xfrm>
            <a:off x="695325" y="1341438"/>
            <a:ext cx="10801350" cy="4580212"/>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C2765A67-8A23-8F4B-B8C1-E2E479701806}"/>
              </a:ext>
            </a:extLst>
          </p:cNvPr>
          <p:cNvSpPr>
            <a:spLocks noGrp="1"/>
          </p:cNvSpPr>
          <p:nvPr>
            <p:ph type="dt" sz="half" idx="2"/>
          </p:nvPr>
        </p:nvSpPr>
        <p:spPr>
          <a:xfrm>
            <a:off x="8381999" y="6463929"/>
            <a:ext cx="2122227" cy="365125"/>
          </a:xfrm>
          <a:prstGeom prst="rect">
            <a:avLst/>
          </a:prstGeom>
        </p:spPr>
        <p:txBody>
          <a:bodyPr vert="horz" lIns="0" tIns="0" rIns="0" bIns="0" rtlCol="0" anchor="ctr"/>
          <a:lstStyle>
            <a:lvl1pPr algn="r">
              <a:defRPr sz="800">
                <a:solidFill>
                  <a:schemeClr val="tx2"/>
                </a:solidFill>
                <a:latin typeface="+mn-lt"/>
                <a:ea typeface="Open Sans Light" panose="020B0604020202020204" charset="0"/>
                <a:cs typeface="Open Sans Light" panose="020B0604020202020204" charset="0"/>
              </a:defRPr>
            </a:lvl1pPr>
          </a:lstStyle>
          <a:p>
            <a:fld id="{6F3341E8-3378-4079-8E6F-73EF8D0A8D7D}" type="datetime1">
              <a:rPr lang="en-US" smtClean="0"/>
              <a:pPr/>
              <a:t>11/1/2021</a:t>
            </a:fld>
            <a:endParaRPr lang="en-US"/>
          </a:p>
        </p:txBody>
      </p:sp>
      <p:sp>
        <p:nvSpPr>
          <p:cNvPr id="6" name="Slide Number Placeholder 5">
            <a:extLst>
              <a:ext uri="{FF2B5EF4-FFF2-40B4-BE49-F238E27FC236}">
                <a16:creationId xmlns:a16="http://schemas.microsoft.com/office/drawing/2014/main" id="{A3F3F877-318C-F14D-BDA6-BEA7AB14F52F}"/>
              </a:ext>
            </a:extLst>
          </p:cNvPr>
          <p:cNvSpPr>
            <a:spLocks noGrp="1"/>
          </p:cNvSpPr>
          <p:nvPr>
            <p:ph type="sldNum" sz="quarter" idx="4"/>
          </p:nvPr>
        </p:nvSpPr>
        <p:spPr>
          <a:xfrm>
            <a:off x="11496674" y="6463929"/>
            <a:ext cx="435349" cy="365125"/>
          </a:xfrm>
          <a:prstGeom prst="rect">
            <a:avLst/>
          </a:prstGeom>
        </p:spPr>
        <p:txBody>
          <a:bodyPr vert="horz" lIns="0" tIns="0" rIns="0" bIns="0" rtlCol="0" anchor="ctr"/>
          <a:lstStyle>
            <a:lvl1pPr algn="r">
              <a:defRPr sz="800">
                <a:solidFill>
                  <a:schemeClr val="tx2"/>
                </a:solidFill>
                <a:latin typeface="+mn-lt"/>
                <a:ea typeface="Open Sans Light" panose="020B0604020202020204" charset="0"/>
                <a:cs typeface="Open Sans Light" panose="020B0604020202020204" charset="0"/>
              </a:defRPr>
            </a:lvl1pPr>
          </a:lstStyle>
          <a:p>
            <a:fld id="{63D2515C-A37A-744F-8DA2-E1C9190E5349}" type="slidenum">
              <a:rPr lang="en-US" smtClean="0"/>
              <a:pPr/>
              <a:t>‹nr.›</a:t>
            </a:fld>
            <a:endParaRPr lang="en-US"/>
          </a:p>
        </p:txBody>
      </p:sp>
      <p:pic>
        <p:nvPicPr>
          <p:cNvPr id="10" name="Picture 9">
            <a:extLst>
              <a:ext uri="{FF2B5EF4-FFF2-40B4-BE49-F238E27FC236}">
                <a16:creationId xmlns:a16="http://schemas.microsoft.com/office/drawing/2014/main" id="{C928BD0E-D927-6A4E-A176-D97779E4B532}"/>
              </a:ext>
            </a:extLst>
          </p:cNvPr>
          <p:cNvPicPr>
            <a:picLocks noChangeAspect="1"/>
          </p:cNvPicPr>
          <p:nvPr userDrawn="1"/>
        </p:nvPicPr>
        <p:blipFill rotWithShape="1">
          <a:blip r:embed="rId27" cstate="email">
            <a:extLst>
              <a:ext uri="{28A0092B-C50C-407E-A947-70E740481C1C}">
                <a14:useLocalDpi xmlns:a14="http://schemas.microsoft.com/office/drawing/2010/main"/>
              </a:ext>
            </a:extLst>
          </a:blip>
          <a:srcRect b="20453"/>
          <a:stretch/>
        </p:blipFill>
        <p:spPr>
          <a:xfrm>
            <a:off x="-3425" y="6394010"/>
            <a:ext cx="1884376" cy="472365"/>
          </a:xfrm>
          <a:prstGeom prst="rect">
            <a:avLst/>
          </a:prstGeom>
        </p:spPr>
      </p:pic>
      <p:cxnSp>
        <p:nvCxnSpPr>
          <p:cNvPr id="11" name="Straight Connector 10">
            <a:extLst>
              <a:ext uri="{FF2B5EF4-FFF2-40B4-BE49-F238E27FC236}">
                <a16:creationId xmlns:a16="http://schemas.microsoft.com/office/drawing/2014/main" id="{6C44A484-B33E-F142-A08B-7D08ED369066}"/>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2">
            <a:extLst>
              <a:ext uri="{FF2B5EF4-FFF2-40B4-BE49-F238E27FC236}">
                <a16:creationId xmlns:a16="http://schemas.microsoft.com/office/drawing/2014/main" id="{A1222885-C868-473A-A4CB-929EBA298642}"/>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0567342" y="6451917"/>
            <a:ext cx="972209" cy="373504"/>
          </a:xfrm>
          <a:prstGeom prst="rect">
            <a:avLst/>
          </a:prstGeom>
        </p:spPr>
      </p:pic>
    </p:spTree>
    <p:extLst>
      <p:ext uri="{BB962C8B-B14F-4D97-AF65-F5344CB8AC3E}">
        <p14:creationId xmlns:p14="http://schemas.microsoft.com/office/powerpoint/2010/main" val="3194192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8" r:id="rId4"/>
    <p:sldLayoutId id="2147483660" r:id="rId5"/>
    <p:sldLayoutId id="2147483661" r:id="rId6"/>
    <p:sldLayoutId id="2147483671" r:id="rId7"/>
    <p:sldLayoutId id="2147483672" r:id="rId8"/>
    <p:sldLayoutId id="2147483662" r:id="rId9"/>
    <p:sldLayoutId id="2147483664" r:id="rId10"/>
    <p:sldLayoutId id="2147483670" r:id="rId11"/>
    <p:sldLayoutId id="2147483665" r:id="rId12"/>
    <p:sldLayoutId id="2147483663" r:id="rId13"/>
    <p:sldLayoutId id="2147483652" r:id="rId14"/>
    <p:sldLayoutId id="2147483653" r:id="rId15"/>
    <p:sldLayoutId id="2147483654" r:id="rId16"/>
    <p:sldLayoutId id="2147483668" r:id="rId17"/>
    <p:sldLayoutId id="2147483669" r:id="rId18"/>
    <p:sldLayoutId id="2147483655" r:id="rId19"/>
    <p:sldLayoutId id="2147483666" r:id="rId20"/>
    <p:sldLayoutId id="2147483657" r:id="rId21"/>
    <p:sldLayoutId id="2147483656" r:id="rId22"/>
    <p:sldLayoutId id="2147483673" r:id="rId23"/>
    <p:sldLayoutId id="2147483704" r:id="rId24"/>
    <p:sldLayoutId id="2147483705" r:id="rId25"/>
  </p:sldLayoutIdLst>
  <p:hf hdr="0"/>
  <p:txStyles>
    <p:titleStyle>
      <a:lvl1pPr algn="ctr"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Open Sans Light" panose="020B0604020202020204" charset="0"/>
          <a:cs typeface="Open Sans Light"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4020202020204" charset="0"/>
          <a:ea typeface="Open Sans Light" panose="020B0604020202020204" charset="0"/>
          <a:cs typeface="Open Sans Light"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604020202020204" charset="0"/>
          <a:ea typeface="Open Sans Light" panose="020B0604020202020204" charset="0"/>
          <a:cs typeface="Open Sans Light"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Open Sans Light" panose="020B0604020202020204" charset="0"/>
          <a:ea typeface="Open Sans Light" panose="020B0604020202020204" charset="0"/>
          <a:cs typeface="Open Sans Light"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Open Sans Light" panose="020B0604020202020204" charset="0"/>
          <a:ea typeface="Open Sans Light" panose="020B0604020202020204" charset="0"/>
          <a:cs typeface="Open Sans Light"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38" userDrawn="1">
          <p15:clr>
            <a:srgbClr val="F26B43"/>
          </p15:clr>
        </p15:guide>
        <p15:guide id="4" pos="7242" userDrawn="1">
          <p15:clr>
            <a:srgbClr val="F26B43"/>
          </p15:clr>
        </p15:guide>
        <p15:guide id="5" orient="horz" pos="845" userDrawn="1">
          <p15:clr>
            <a:srgbClr val="F26B43"/>
          </p15:clr>
        </p15:guide>
        <p15:guide id="6" orient="horz" pos="3725" userDrawn="1">
          <p15:clr>
            <a:srgbClr val="F26B43"/>
          </p15:clr>
        </p15:guide>
        <p15:guide id="7"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3F9C4DB-E22F-4B09-B938-ACA10E847961}"/>
              </a:ext>
            </a:extLst>
          </p:cNvPr>
          <p:cNvSpPr>
            <a:spLocks noGrp="1"/>
          </p:cNvSpPr>
          <p:nvPr>
            <p:ph type="title"/>
          </p:nvPr>
        </p:nvSpPr>
        <p:spPr>
          <a:xfrm>
            <a:off x="701189" y="2890867"/>
            <a:ext cx="10795485" cy="3413381"/>
          </a:xfrm>
        </p:spPr>
        <p:txBody>
          <a:bodyPr/>
          <a:lstStyle/>
          <a:p>
            <a:br>
              <a:rPr lang="nl-NL" dirty="0"/>
            </a:br>
            <a:br>
              <a:rPr lang="nl-NL" dirty="0"/>
            </a:br>
            <a:br>
              <a:rPr lang="nl-NL" dirty="0"/>
            </a:br>
            <a:br>
              <a:rPr lang="nl-NL" dirty="0"/>
            </a:br>
            <a:br>
              <a:rPr lang="nl-NL" sz="1800" dirty="0"/>
            </a:br>
            <a:r>
              <a:rPr lang="nl-NL" sz="1800" dirty="0"/>
              <a:t>Op weg naar kwalitatief hoogwaardige duurzame energieprojecten</a:t>
            </a:r>
            <a:br>
              <a:rPr lang="nl-NL" sz="1800" dirty="0">
                <a:solidFill>
                  <a:srgbClr val="233D5A"/>
                </a:solidFill>
                <a:latin typeface="Open Sans"/>
              </a:rPr>
            </a:br>
            <a:br>
              <a:rPr lang="nl-NL" sz="1600" dirty="0">
                <a:solidFill>
                  <a:srgbClr val="233D5A"/>
                </a:solidFill>
                <a:latin typeface="Open Sans"/>
              </a:rPr>
            </a:br>
            <a:r>
              <a:rPr lang="nl-NL" sz="1400" dirty="0"/>
              <a:t>3 november 2021 </a:t>
            </a:r>
            <a:br>
              <a:rPr lang="nl-NL" sz="1400" dirty="0"/>
            </a:br>
            <a:r>
              <a:rPr lang="nl-NL" sz="1400" dirty="0"/>
              <a:t>Deelsessie 11.50 – 12.40</a:t>
            </a:r>
            <a:br>
              <a:rPr lang="nl-NL" sz="1400" dirty="0"/>
            </a:br>
            <a:br>
              <a:rPr lang="nl-NL" sz="1400" dirty="0"/>
            </a:br>
            <a:r>
              <a:rPr lang="nl-NL" sz="1400" dirty="0"/>
              <a:t>Andre Jurjus </a:t>
            </a:r>
            <a:br>
              <a:rPr lang="nl-NL" sz="1400" dirty="0"/>
            </a:br>
            <a:r>
              <a:rPr lang="nl-NL" sz="1400" dirty="0"/>
              <a:t> Jarit van de Visch en Angelita Kappers </a:t>
            </a:r>
            <a:endParaRPr lang="nl-NL" sz="1400" b="0" dirty="0">
              <a:solidFill>
                <a:schemeClr val="accent3"/>
              </a:solidFill>
            </a:endParaRPr>
          </a:p>
        </p:txBody>
      </p:sp>
      <p:sp>
        <p:nvSpPr>
          <p:cNvPr id="6" name="Tijdelijke aanduiding voor dianummer 5">
            <a:extLst>
              <a:ext uri="{FF2B5EF4-FFF2-40B4-BE49-F238E27FC236}">
                <a16:creationId xmlns:a16="http://schemas.microsoft.com/office/drawing/2014/main" id="{71B9386A-FBE0-4035-9D63-675A6ACC8349}"/>
              </a:ext>
            </a:extLst>
          </p:cNvPr>
          <p:cNvSpPr>
            <a:spLocks noGrp="1"/>
          </p:cNvSpPr>
          <p:nvPr>
            <p:ph type="sldNum" sz="quarter" idx="12"/>
          </p:nvPr>
        </p:nvSpPr>
        <p:spPr/>
        <p:txBody>
          <a:bodyPr/>
          <a:lstStyle/>
          <a:p>
            <a:fld id="{63D2515C-A37A-744F-8DA2-E1C9190E5349}" type="slidenum">
              <a:rPr lang="en-US" smtClean="0"/>
              <a:t>1</a:t>
            </a:fld>
            <a:endParaRPr lang="en-US"/>
          </a:p>
        </p:txBody>
      </p:sp>
    </p:spTree>
    <p:extLst>
      <p:ext uri="{BB962C8B-B14F-4D97-AF65-F5344CB8AC3E}">
        <p14:creationId xmlns:p14="http://schemas.microsoft.com/office/powerpoint/2010/main" val="81619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4E75841-61E5-4340-B442-88088D960941}"/>
              </a:ext>
            </a:extLst>
          </p:cNvPr>
          <p:cNvSpPr>
            <a:spLocks noGrp="1"/>
          </p:cNvSpPr>
          <p:nvPr>
            <p:ph type="title"/>
          </p:nvPr>
        </p:nvSpPr>
        <p:spPr>
          <a:xfrm>
            <a:off x="2856790" y="249898"/>
            <a:ext cx="5764695" cy="607707"/>
          </a:xfrm>
        </p:spPr>
        <p:txBody>
          <a:bodyPr/>
          <a:lstStyle/>
          <a:p>
            <a:br>
              <a:rPr lang="nl-NL" sz="1600" dirty="0">
                <a:latin typeface="+mn-lt"/>
              </a:rPr>
            </a:br>
            <a:br>
              <a:rPr lang="nl-NL" sz="1600" dirty="0">
                <a:latin typeface="+mn-lt"/>
              </a:rPr>
            </a:br>
            <a:br>
              <a:rPr lang="nl-NL" sz="1600" dirty="0">
                <a:latin typeface="+mn-lt"/>
              </a:rPr>
            </a:br>
            <a:br>
              <a:rPr lang="nl-NL" sz="1600" dirty="0">
                <a:latin typeface="+mn-lt"/>
              </a:rPr>
            </a:br>
            <a:br>
              <a:rPr lang="nl-NL" sz="1600" dirty="0">
                <a:latin typeface="+mn-lt"/>
              </a:rPr>
            </a:br>
            <a:r>
              <a:rPr lang="nl-NL" dirty="0">
                <a:latin typeface="Calibri" panose="020F0502020204030204" pitchFamily="34" charset="0"/>
                <a:cs typeface="Calibri" panose="020F0502020204030204" pitchFamily="34" charset="0"/>
              </a:rPr>
              <a:t>Vervolg</a:t>
            </a:r>
            <a:r>
              <a:rPr lang="nl-NL" sz="1600" dirty="0">
                <a:latin typeface="+mn-lt"/>
              </a:rPr>
              <a:t> </a:t>
            </a:r>
            <a:br>
              <a:rPr lang="nl-NL" sz="1600" dirty="0">
                <a:latin typeface="+mn-lt"/>
              </a:rPr>
            </a:br>
            <a:br>
              <a:rPr lang="nl-NL" sz="1600" dirty="0">
                <a:latin typeface="+mn-lt"/>
              </a:rPr>
            </a:br>
            <a:br>
              <a:rPr lang="nl-NL" sz="1600" dirty="0">
                <a:latin typeface="+mn-lt"/>
              </a:rPr>
            </a:br>
            <a:br>
              <a:rPr lang="nl-NL" dirty="0">
                <a:latin typeface="+mn-lt"/>
              </a:rPr>
            </a:br>
            <a:endParaRPr lang="en-US" dirty="0">
              <a:latin typeface="+mn-lt"/>
            </a:endParaRPr>
          </a:p>
        </p:txBody>
      </p:sp>
      <p:sp>
        <p:nvSpPr>
          <p:cNvPr id="4" name="Tijdelijke aanduiding voor datum 3">
            <a:extLst>
              <a:ext uri="{FF2B5EF4-FFF2-40B4-BE49-F238E27FC236}">
                <a16:creationId xmlns:a16="http://schemas.microsoft.com/office/drawing/2014/main" id="{FD3F6F53-22B1-42B5-8DC6-7CC0DE7856EE}"/>
              </a:ext>
            </a:extLst>
          </p:cNvPr>
          <p:cNvSpPr>
            <a:spLocks noGrp="1"/>
          </p:cNvSpPr>
          <p:nvPr>
            <p:ph type="dt" sz="half" idx="10"/>
          </p:nvPr>
        </p:nvSpPr>
        <p:spPr>
          <a:xfrm>
            <a:off x="8382000" y="6463929"/>
            <a:ext cx="2133600" cy="365125"/>
          </a:xfrm>
        </p:spPr>
        <p:txBody>
          <a:bodyPr anchor="ctr">
            <a:normAutofit/>
          </a:bodyPr>
          <a:lstStyle/>
          <a:p>
            <a:pPr>
              <a:spcAft>
                <a:spcPts val="600"/>
              </a:spcAft>
            </a:pPr>
            <a:fld id="{BFE3411D-B9B8-4419-B5AA-AFBB75854EC6}" type="datetime1">
              <a:rPr lang="en-US" smtClean="0"/>
              <a:pPr>
                <a:spcAft>
                  <a:spcPts val="600"/>
                </a:spcAft>
              </a:pPr>
              <a:t>11/1/2021</a:t>
            </a:fld>
            <a:endParaRPr lang="nl-NL"/>
          </a:p>
        </p:txBody>
      </p:sp>
      <p:sp>
        <p:nvSpPr>
          <p:cNvPr id="6" name="Tijdelijke aanduiding voor dianummer 5">
            <a:extLst>
              <a:ext uri="{FF2B5EF4-FFF2-40B4-BE49-F238E27FC236}">
                <a16:creationId xmlns:a16="http://schemas.microsoft.com/office/drawing/2014/main" id="{F2F96742-4AC2-4316-B579-60B82648056D}"/>
              </a:ext>
            </a:extLst>
          </p:cNvPr>
          <p:cNvSpPr>
            <a:spLocks noGrp="1"/>
          </p:cNvSpPr>
          <p:nvPr>
            <p:ph type="sldNum" sz="quarter" idx="12"/>
          </p:nvPr>
        </p:nvSpPr>
        <p:spPr>
          <a:xfrm>
            <a:off x="11496674" y="6463929"/>
            <a:ext cx="435349" cy="365125"/>
          </a:xfrm>
        </p:spPr>
        <p:txBody>
          <a:bodyPr anchor="ctr">
            <a:normAutofit/>
          </a:bodyPr>
          <a:lstStyle/>
          <a:p>
            <a:pPr>
              <a:spcAft>
                <a:spcPts val="600"/>
              </a:spcAft>
            </a:pPr>
            <a:fld id="{63D2515C-A37A-744F-8DA2-E1C9190E5349}" type="slidenum">
              <a:rPr lang="nl-NL" smtClean="0"/>
              <a:pPr>
                <a:spcAft>
                  <a:spcPts val="600"/>
                </a:spcAft>
              </a:pPr>
              <a:t>10</a:t>
            </a:fld>
            <a:endParaRPr lang="nl-NL"/>
          </a:p>
        </p:txBody>
      </p:sp>
      <p:sp>
        <p:nvSpPr>
          <p:cNvPr id="8" name="Tekstvak 7">
            <a:extLst>
              <a:ext uri="{FF2B5EF4-FFF2-40B4-BE49-F238E27FC236}">
                <a16:creationId xmlns:a16="http://schemas.microsoft.com/office/drawing/2014/main" id="{F6BE43C7-547D-41C2-AF90-3966687C142C}"/>
              </a:ext>
            </a:extLst>
          </p:cNvPr>
          <p:cNvSpPr txBox="1"/>
          <p:nvPr/>
        </p:nvSpPr>
        <p:spPr>
          <a:xfrm>
            <a:off x="3051986" y="1459931"/>
            <a:ext cx="7343597" cy="629916"/>
          </a:xfrm>
          <a:prstGeom prst="rect">
            <a:avLst/>
          </a:prstGeom>
          <a:noFill/>
        </p:spPr>
        <p:txBody>
          <a:bodyPr wrap="square">
            <a:spAutoFit/>
          </a:bodyPr>
          <a:lstStyle/>
          <a:p>
            <a:pPr>
              <a:lnSpc>
                <a:spcPct val="112000"/>
              </a:lnSpc>
            </a:pPr>
            <a:r>
              <a:rPr lang="nl-NL" b="1" dirty="0">
                <a:effectLst/>
                <a:latin typeface="Calibri" panose="020F0502020204030204" pitchFamily="34" charset="0"/>
                <a:ea typeface="Calibri" panose="020F0502020204030204" pitchFamily="34" charset="0"/>
                <a:cs typeface="Calibri" panose="020F0502020204030204" pitchFamily="34" charset="0"/>
              </a:rPr>
              <a:t>Hoe brengen we de adviezen nu verder?</a:t>
            </a:r>
          </a:p>
          <a:p>
            <a:pPr>
              <a:lnSpc>
                <a:spcPct val="112000"/>
              </a:lnSpc>
            </a:pPr>
            <a:endParaRPr lang="nl-NL" sz="1400" dirty="0">
              <a:effectLst/>
              <a:ea typeface="Calibri" panose="020F0502020204030204" pitchFamily="34" charset="0"/>
              <a:cs typeface="Times New Roman" panose="02020603050405020304" pitchFamily="18" charset="0"/>
            </a:endParaRPr>
          </a:p>
        </p:txBody>
      </p:sp>
      <p:pic>
        <p:nvPicPr>
          <p:cNvPr id="7" name="14C8D568-309A-4416-AB07-8D66F84BF204">
            <a:extLst>
              <a:ext uri="{FF2B5EF4-FFF2-40B4-BE49-F238E27FC236}">
                <a16:creationId xmlns:a16="http://schemas.microsoft.com/office/drawing/2014/main" id="{DCBFA1C3-20BD-4FD4-B475-D8BBA7C563D7}"/>
              </a:ext>
            </a:extLst>
          </p:cNvPr>
          <p:cNvPicPr/>
          <p:nvPr/>
        </p:nvPicPr>
        <p:blipFill rotWithShape="1">
          <a:blip r:embed="rId2">
            <a:extLst>
              <a:ext uri="{28A0092B-C50C-407E-A947-70E740481C1C}">
                <a14:useLocalDpi xmlns:a14="http://schemas.microsoft.com/office/drawing/2010/main" val="0"/>
              </a:ext>
            </a:extLst>
          </a:blip>
          <a:srcRect t="8551" b="6110"/>
          <a:stretch/>
        </p:blipFill>
        <p:spPr bwMode="auto">
          <a:xfrm>
            <a:off x="7346439" y="1459931"/>
            <a:ext cx="4029773" cy="3559596"/>
          </a:xfrm>
          <a:prstGeom prst="rect">
            <a:avLst/>
          </a:prstGeom>
          <a:noFill/>
          <a:ln>
            <a:noFill/>
          </a:ln>
        </p:spPr>
      </p:pic>
      <p:sp>
        <p:nvSpPr>
          <p:cNvPr id="9" name="Rechthoek 8">
            <a:extLst>
              <a:ext uri="{FF2B5EF4-FFF2-40B4-BE49-F238E27FC236}">
                <a16:creationId xmlns:a16="http://schemas.microsoft.com/office/drawing/2014/main" id="{4B00D824-9E44-4A08-B677-C537739CA500}"/>
              </a:ext>
            </a:extLst>
          </p:cNvPr>
          <p:cNvSpPr/>
          <p:nvPr/>
        </p:nvSpPr>
        <p:spPr>
          <a:xfrm>
            <a:off x="8622599" y="5477282"/>
            <a:ext cx="1686813" cy="433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ln w="0"/>
                <a:solidFill>
                  <a:schemeClr val="tx1"/>
                </a:solidFill>
                <a:effectLst>
                  <a:outerShdw blurRad="38100" dist="19050" dir="2700000" algn="tl" rotWithShape="0">
                    <a:schemeClr val="dk1">
                      <a:alpha val="40000"/>
                    </a:schemeClr>
                  </a:outerShdw>
                </a:effectLst>
                <a:latin typeface="+mj-lt"/>
              </a:rPr>
              <a:t>Kosten en baten</a:t>
            </a:r>
          </a:p>
        </p:txBody>
      </p:sp>
      <p:cxnSp>
        <p:nvCxnSpPr>
          <p:cNvPr id="10" name="Rechte verbindingslijn met pijl 9">
            <a:extLst>
              <a:ext uri="{FF2B5EF4-FFF2-40B4-BE49-F238E27FC236}">
                <a16:creationId xmlns:a16="http://schemas.microsoft.com/office/drawing/2014/main" id="{AD4F3592-4FC2-4F35-B28F-A504EE920F56}"/>
              </a:ext>
            </a:extLst>
          </p:cNvPr>
          <p:cNvCxnSpPr/>
          <p:nvPr/>
        </p:nvCxnSpPr>
        <p:spPr>
          <a:xfrm flipV="1">
            <a:off x="9357418" y="4656039"/>
            <a:ext cx="0" cy="726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65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F1B855-59E6-E242-A085-8F5DF33FC507}"/>
              </a:ext>
            </a:extLst>
          </p:cNvPr>
          <p:cNvSpPr>
            <a:spLocks noGrp="1"/>
          </p:cNvSpPr>
          <p:nvPr>
            <p:ph type="dt" sz="half" idx="10"/>
          </p:nvPr>
        </p:nvSpPr>
        <p:spPr/>
        <p:txBody>
          <a:bodyPr/>
          <a:lstStyle/>
          <a:p>
            <a:fld id="{BFE3411D-B9B8-4419-B5AA-AFBB75854EC6}" type="datetime1">
              <a:rPr lang="en-US" smtClean="0"/>
              <a:t>11/1/2021</a:t>
            </a:fld>
            <a:endParaRPr lang="nl-NL"/>
          </a:p>
        </p:txBody>
      </p:sp>
      <p:sp>
        <p:nvSpPr>
          <p:cNvPr id="5" name="Footer Placeholder 4">
            <a:extLst>
              <a:ext uri="{FF2B5EF4-FFF2-40B4-BE49-F238E27FC236}">
                <a16:creationId xmlns:a16="http://schemas.microsoft.com/office/drawing/2014/main" id="{B933983F-5699-EA4C-BCF2-D8AE774A7BC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0396EC7-0189-2C47-9485-744E41A38838}"/>
              </a:ext>
            </a:extLst>
          </p:cNvPr>
          <p:cNvSpPr>
            <a:spLocks noGrp="1"/>
          </p:cNvSpPr>
          <p:nvPr>
            <p:ph type="sldNum" sz="quarter" idx="12"/>
          </p:nvPr>
        </p:nvSpPr>
        <p:spPr/>
        <p:txBody>
          <a:bodyPr/>
          <a:lstStyle/>
          <a:p>
            <a:fld id="{63D2515C-A37A-744F-8DA2-E1C9190E5349}" type="slidenum">
              <a:rPr lang="nl-NL" smtClean="0"/>
              <a:pPr/>
              <a:t>11</a:t>
            </a:fld>
            <a:endParaRPr lang="nl-NL"/>
          </a:p>
        </p:txBody>
      </p:sp>
      <p:pic>
        <p:nvPicPr>
          <p:cNvPr id="11" name="Picture 3">
            <a:extLst>
              <a:ext uri="{FF2B5EF4-FFF2-40B4-BE49-F238E27FC236}">
                <a16:creationId xmlns:a16="http://schemas.microsoft.com/office/drawing/2014/main" id="{D9CE05A8-33D7-DF46-A6FC-A713E0DFC1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5765" y="2419227"/>
            <a:ext cx="3737610" cy="1435918"/>
          </a:xfrm>
          <a:prstGeom prst="rect">
            <a:avLst/>
          </a:prstGeom>
        </p:spPr>
      </p:pic>
      <p:sp>
        <p:nvSpPr>
          <p:cNvPr id="12" name="Rechthoek 12">
            <a:extLst>
              <a:ext uri="{FF2B5EF4-FFF2-40B4-BE49-F238E27FC236}">
                <a16:creationId xmlns:a16="http://schemas.microsoft.com/office/drawing/2014/main" id="{53E8BCB5-C831-AB44-AF1E-F8C8B729649A}"/>
              </a:ext>
            </a:extLst>
          </p:cNvPr>
          <p:cNvSpPr/>
          <p:nvPr/>
        </p:nvSpPr>
        <p:spPr>
          <a:xfrm>
            <a:off x="3827484" y="4040877"/>
            <a:ext cx="4527933" cy="369332"/>
          </a:xfrm>
          <a:prstGeom prst="rect">
            <a:avLst/>
          </a:prstGeom>
        </p:spPr>
        <p:txBody>
          <a:bodyPr wrap="square">
            <a:spAutoFit/>
          </a:bodyPr>
          <a:lstStyle/>
          <a:p>
            <a:pPr algn="ctr"/>
            <a:r>
              <a:rPr lang="nl-NL" err="1"/>
              <a:t>www.regionale-energiestrategie.nl</a:t>
            </a:r>
            <a:endParaRPr lang="nl-NL"/>
          </a:p>
        </p:txBody>
      </p:sp>
    </p:spTree>
    <p:extLst>
      <p:ext uri="{BB962C8B-B14F-4D97-AF65-F5344CB8AC3E}">
        <p14:creationId xmlns:p14="http://schemas.microsoft.com/office/powerpoint/2010/main" val="203896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4E75841-61E5-4340-B442-88088D960941}"/>
              </a:ext>
            </a:extLst>
          </p:cNvPr>
          <p:cNvSpPr>
            <a:spLocks noGrp="1"/>
          </p:cNvSpPr>
          <p:nvPr>
            <p:ph type="title"/>
          </p:nvPr>
        </p:nvSpPr>
        <p:spPr>
          <a:xfrm>
            <a:off x="2615970" y="118220"/>
            <a:ext cx="6960059" cy="1006295"/>
          </a:xfrm>
        </p:spPr>
        <p:txBody>
          <a:bodyPr/>
          <a:lstStyle/>
          <a:p>
            <a:r>
              <a:rPr lang="nl-NL" dirty="0"/>
              <a:t>Sturen tussen wensen en kosten</a:t>
            </a:r>
            <a:br>
              <a:rPr lang="nl-NL" dirty="0"/>
            </a:br>
            <a:br>
              <a:rPr lang="nl-NL" dirty="0"/>
            </a:br>
            <a:r>
              <a:rPr lang="nl-NL" sz="1800" dirty="0"/>
              <a:t>NP RES werkgroep SDE++ &amp; Maatschappelijke kosten</a:t>
            </a:r>
            <a:endParaRPr lang="en-US" sz="1800" dirty="0"/>
          </a:p>
        </p:txBody>
      </p:sp>
      <p:sp>
        <p:nvSpPr>
          <p:cNvPr id="4" name="Tijdelijke aanduiding voor datum 3">
            <a:extLst>
              <a:ext uri="{FF2B5EF4-FFF2-40B4-BE49-F238E27FC236}">
                <a16:creationId xmlns:a16="http://schemas.microsoft.com/office/drawing/2014/main" id="{FD3F6F53-22B1-42B5-8DC6-7CC0DE7856EE}"/>
              </a:ext>
            </a:extLst>
          </p:cNvPr>
          <p:cNvSpPr>
            <a:spLocks noGrp="1"/>
          </p:cNvSpPr>
          <p:nvPr>
            <p:ph type="dt" sz="half" idx="10"/>
          </p:nvPr>
        </p:nvSpPr>
        <p:spPr>
          <a:xfrm>
            <a:off x="8382000" y="6463929"/>
            <a:ext cx="2133600" cy="365125"/>
          </a:xfrm>
        </p:spPr>
        <p:txBody>
          <a:bodyPr anchor="ctr">
            <a:normAutofit/>
          </a:bodyPr>
          <a:lstStyle/>
          <a:p>
            <a:pPr>
              <a:spcAft>
                <a:spcPts val="600"/>
              </a:spcAft>
            </a:pPr>
            <a:fld id="{BFE3411D-B9B8-4419-B5AA-AFBB75854EC6}" type="datetime1">
              <a:rPr lang="en-US" smtClean="0"/>
              <a:pPr>
                <a:spcAft>
                  <a:spcPts val="600"/>
                </a:spcAft>
              </a:pPr>
              <a:t>11/1/2021</a:t>
            </a:fld>
            <a:endParaRPr lang="nl-NL"/>
          </a:p>
        </p:txBody>
      </p:sp>
      <p:sp>
        <p:nvSpPr>
          <p:cNvPr id="6" name="Tijdelijke aanduiding voor dianummer 5">
            <a:extLst>
              <a:ext uri="{FF2B5EF4-FFF2-40B4-BE49-F238E27FC236}">
                <a16:creationId xmlns:a16="http://schemas.microsoft.com/office/drawing/2014/main" id="{F2F96742-4AC2-4316-B579-60B82648056D}"/>
              </a:ext>
            </a:extLst>
          </p:cNvPr>
          <p:cNvSpPr>
            <a:spLocks noGrp="1"/>
          </p:cNvSpPr>
          <p:nvPr>
            <p:ph type="sldNum" sz="quarter" idx="12"/>
          </p:nvPr>
        </p:nvSpPr>
        <p:spPr>
          <a:xfrm>
            <a:off x="11496674" y="6463929"/>
            <a:ext cx="435349" cy="365125"/>
          </a:xfrm>
        </p:spPr>
        <p:txBody>
          <a:bodyPr anchor="ctr">
            <a:normAutofit/>
          </a:bodyPr>
          <a:lstStyle/>
          <a:p>
            <a:pPr>
              <a:spcAft>
                <a:spcPts val="600"/>
              </a:spcAft>
            </a:pPr>
            <a:fld id="{63D2515C-A37A-744F-8DA2-E1C9190E5349}" type="slidenum">
              <a:rPr lang="nl-NL" smtClean="0"/>
              <a:pPr>
                <a:spcAft>
                  <a:spcPts val="600"/>
                </a:spcAft>
              </a:pPr>
              <a:t>2</a:t>
            </a:fld>
            <a:endParaRPr lang="nl-NL"/>
          </a:p>
        </p:txBody>
      </p:sp>
      <p:pic>
        <p:nvPicPr>
          <p:cNvPr id="8" name="14C8D568-309A-4416-AB07-8D66F84BF204">
            <a:extLst>
              <a:ext uri="{FF2B5EF4-FFF2-40B4-BE49-F238E27FC236}">
                <a16:creationId xmlns:a16="http://schemas.microsoft.com/office/drawing/2014/main" id="{08F2956E-C7E3-4B37-A383-C314DC134176}"/>
              </a:ext>
            </a:extLst>
          </p:cNvPr>
          <p:cNvPicPr/>
          <p:nvPr/>
        </p:nvPicPr>
        <p:blipFill rotWithShape="1">
          <a:blip r:embed="rId2">
            <a:extLst>
              <a:ext uri="{28A0092B-C50C-407E-A947-70E740481C1C}">
                <a14:useLocalDpi xmlns:a14="http://schemas.microsoft.com/office/drawing/2010/main" val="0"/>
              </a:ext>
            </a:extLst>
          </a:blip>
          <a:srcRect t="8551" b="6110"/>
          <a:stretch/>
        </p:blipFill>
        <p:spPr bwMode="auto">
          <a:xfrm>
            <a:off x="3095606" y="1191472"/>
            <a:ext cx="5496570" cy="4542013"/>
          </a:xfrm>
          <a:prstGeom prst="rect">
            <a:avLst/>
          </a:prstGeom>
          <a:noFill/>
          <a:ln>
            <a:noFill/>
          </a:ln>
        </p:spPr>
      </p:pic>
      <p:sp>
        <p:nvSpPr>
          <p:cNvPr id="5" name="Rechthoek 4">
            <a:extLst>
              <a:ext uri="{FF2B5EF4-FFF2-40B4-BE49-F238E27FC236}">
                <a16:creationId xmlns:a16="http://schemas.microsoft.com/office/drawing/2014/main" id="{804EF037-D8EA-4E83-BA89-1530703D8E52}"/>
              </a:ext>
            </a:extLst>
          </p:cNvPr>
          <p:cNvSpPr/>
          <p:nvPr/>
        </p:nvSpPr>
        <p:spPr>
          <a:xfrm>
            <a:off x="5000484" y="5733485"/>
            <a:ext cx="1686813" cy="433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ln w="0"/>
                <a:solidFill>
                  <a:schemeClr val="tx1"/>
                </a:solidFill>
                <a:effectLst>
                  <a:outerShdw blurRad="38100" dist="19050" dir="2700000" algn="tl" rotWithShape="0">
                    <a:schemeClr val="dk1">
                      <a:alpha val="40000"/>
                    </a:schemeClr>
                  </a:outerShdw>
                </a:effectLst>
                <a:latin typeface="+mj-lt"/>
              </a:rPr>
              <a:t>Kosten en baten?!</a:t>
            </a:r>
          </a:p>
        </p:txBody>
      </p:sp>
      <p:cxnSp>
        <p:nvCxnSpPr>
          <p:cNvPr id="10" name="Rechte verbindingslijn met pijl 9">
            <a:extLst>
              <a:ext uri="{FF2B5EF4-FFF2-40B4-BE49-F238E27FC236}">
                <a16:creationId xmlns:a16="http://schemas.microsoft.com/office/drawing/2014/main" id="{64BC2555-D10C-4C9E-AC29-226E6E494723}"/>
              </a:ext>
            </a:extLst>
          </p:cNvPr>
          <p:cNvCxnSpPr/>
          <p:nvPr/>
        </p:nvCxnSpPr>
        <p:spPr>
          <a:xfrm flipV="1">
            <a:off x="5843891" y="5006509"/>
            <a:ext cx="0" cy="726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28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0FB7F-1645-4EF4-8E89-DADFDD8FAB2A}"/>
              </a:ext>
            </a:extLst>
          </p:cNvPr>
          <p:cNvSpPr>
            <a:spLocks noGrp="1"/>
          </p:cNvSpPr>
          <p:nvPr>
            <p:ph type="title"/>
          </p:nvPr>
        </p:nvSpPr>
        <p:spPr/>
        <p:txBody>
          <a:bodyPr/>
          <a:lstStyle/>
          <a:p>
            <a:r>
              <a:rPr lang="nl-NL" dirty="0"/>
              <a:t>Probleemstelling</a:t>
            </a:r>
          </a:p>
        </p:txBody>
      </p:sp>
      <p:sp>
        <p:nvSpPr>
          <p:cNvPr id="3" name="Tijdelijke aanduiding voor inhoud 2">
            <a:extLst>
              <a:ext uri="{FF2B5EF4-FFF2-40B4-BE49-F238E27FC236}">
                <a16:creationId xmlns:a16="http://schemas.microsoft.com/office/drawing/2014/main" id="{5A2D7296-7981-4517-9D0B-9F1AB3377581}"/>
              </a:ext>
            </a:extLst>
          </p:cNvPr>
          <p:cNvSpPr>
            <a:spLocks noGrp="1"/>
          </p:cNvSpPr>
          <p:nvPr>
            <p:ph idx="1"/>
          </p:nvPr>
        </p:nvSpPr>
        <p:spPr>
          <a:xfrm>
            <a:off x="695325" y="2097088"/>
            <a:ext cx="10873823" cy="3816349"/>
          </a:xfrm>
        </p:spPr>
        <p:txBody>
          <a:bodyPr/>
          <a:lstStyle/>
          <a:p>
            <a:r>
              <a:rPr lang="nl-NL" sz="1800" dirty="0">
                <a:effectLst/>
                <a:latin typeface="Calibri" panose="020F0502020204030204" pitchFamily="34" charset="0"/>
                <a:ea typeface="Calibri" panose="020F0502020204030204" pitchFamily="34" charset="0"/>
              </a:rPr>
              <a:t>Duurzame energieprojecten krijgen steeds meer te maken met maatschappelijke randvoorwaarden om projecten te realiseren die goed inpasbaar zijn in de omgeving en op draagvlak kunnen rekenen. </a:t>
            </a:r>
          </a:p>
          <a:p>
            <a:r>
              <a:rPr lang="nl-NL" sz="1800" dirty="0">
                <a:effectLst/>
                <a:latin typeface="Calibri" panose="020F0502020204030204" pitchFamily="34" charset="0"/>
                <a:ea typeface="Calibri" panose="020F0502020204030204" pitchFamily="34" charset="0"/>
              </a:rPr>
              <a:t>Dit betekent dat de kosten stijgen met risico’s voor de betaalbaarheid of een mogelijk onrendabele businesscases (en daarmee gevolgen voor het doelbereik) als gevolg. </a:t>
            </a:r>
          </a:p>
          <a:p>
            <a:r>
              <a:rPr lang="nl-NL" sz="1800" dirty="0">
                <a:effectLst/>
                <a:latin typeface="Calibri" panose="020F0502020204030204" pitchFamily="34" charset="0"/>
                <a:ea typeface="Calibri" panose="020F0502020204030204" pitchFamily="34" charset="0"/>
              </a:rPr>
              <a:t>Om tot een goede afweging tussen betaalbaarheid op nationaal niveau en draagvlak om regionaal niveau te komen heeft de werkgroep “SDE en Maatschappelijke Kosten” in januari een advies opgesteld. </a:t>
            </a:r>
          </a:p>
          <a:p>
            <a:r>
              <a:rPr lang="nl-NL" sz="1800" dirty="0">
                <a:effectLst/>
                <a:latin typeface="Calibri" panose="020F0502020204030204" pitchFamily="34" charset="0"/>
                <a:ea typeface="Calibri" panose="020F0502020204030204" pitchFamily="34" charset="0"/>
              </a:rPr>
              <a:t>De kern van </a:t>
            </a:r>
            <a:r>
              <a:rPr lang="nl-NL" dirty="0">
                <a:latin typeface="Calibri" panose="020F0502020204030204" pitchFamily="34" charset="0"/>
                <a:ea typeface="Calibri" panose="020F0502020204030204" pitchFamily="34" charset="0"/>
              </a:rPr>
              <a:t>ons</a:t>
            </a:r>
            <a:r>
              <a:rPr lang="nl-NL" sz="1800" dirty="0">
                <a:effectLst/>
                <a:latin typeface="Calibri" panose="020F0502020204030204" pitchFamily="34" charset="0"/>
                <a:ea typeface="Calibri" panose="020F0502020204030204" pitchFamily="34" charset="0"/>
              </a:rPr>
              <a:t> advies bestaat uit het </a:t>
            </a:r>
          </a:p>
          <a:p>
            <a:r>
              <a:rPr lang="nl-NL" sz="1800" dirty="0">
                <a:effectLst/>
                <a:latin typeface="Calibri" panose="020F0502020204030204" pitchFamily="34" charset="0"/>
                <a:ea typeface="Calibri" panose="020F0502020204030204" pitchFamily="34" charset="0"/>
              </a:rPr>
              <a:t>(1) zorgen dat kosteneffectiviteit in de RES meer wordt meegewogen/dat de afweging transparant is en</a:t>
            </a:r>
          </a:p>
          <a:p>
            <a:r>
              <a:rPr lang="nl-NL" sz="1800" dirty="0">
                <a:effectLst/>
                <a:latin typeface="Calibri" panose="020F0502020204030204" pitchFamily="34" charset="0"/>
                <a:ea typeface="Calibri" panose="020F0502020204030204" pitchFamily="34" charset="0"/>
              </a:rPr>
              <a:t>(2) een oplossing aandragen voor de </a:t>
            </a:r>
            <a:r>
              <a:rPr lang="nl-NL" dirty="0">
                <a:latin typeface="Calibri" panose="020F0502020204030204" pitchFamily="34" charset="0"/>
                <a:ea typeface="Calibri" panose="020F0502020204030204" pitchFamily="34" charset="0"/>
              </a:rPr>
              <a:t>overige</a:t>
            </a:r>
            <a:r>
              <a:rPr lang="nl-NL" sz="1800" dirty="0">
                <a:effectLst/>
                <a:latin typeface="Calibri" panose="020F0502020204030204" pitchFamily="34" charset="0"/>
                <a:ea typeface="Calibri" panose="020F0502020204030204" pitchFamily="34" charset="0"/>
              </a:rPr>
              <a:t> meerkosten die volgen uit de maatschappelijke randvoorwaarden</a:t>
            </a:r>
            <a:endParaRPr lang="nl-NL" dirty="0"/>
          </a:p>
          <a:p>
            <a:pPr marL="0" indent="0">
              <a:buNone/>
            </a:pPr>
            <a:endParaRPr lang="nl-NL" dirty="0"/>
          </a:p>
          <a:p>
            <a:endParaRPr lang="nl-NL" dirty="0"/>
          </a:p>
        </p:txBody>
      </p:sp>
      <p:sp>
        <p:nvSpPr>
          <p:cNvPr id="4" name="Tijdelijke aanduiding voor datum 3">
            <a:extLst>
              <a:ext uri="{FF2B5EF4-FFF2-40B4-BE49-F238E27FC236}">
                <a16:creationId xmlns:a16="http://schemas.microsoft.com/office/drawing/2014/main" id="{545A96A5-A0C0-4003-9C4D-E0BBEDA63840}"/>
              </a:ext>
            </a:extLst>
          </p:cNvPr>
          <p:cNvSpPr>
            <a:spLocks noGrp="1"/>
          </p:cNvSpPr>
          <p:nvPr>
            <p:ph type="dt" sz="half" idx="10"/>
          </p:nvPr>
        </p:nvSpPr>
        <p:spPr/>
        <p:txBody>
          <a:bodyPr/>
          <a:lstStyle/>
          <a:p>
            <a:fld id="{BFE3411D-B9B8-4419-B5AA-AFBB75854EC6}" type="datetime1">
              <a:rPr lang="en-US" smtClean="0"/>
              <a:t>11/1/2021</a:t>
            </a:fld>
            <a:endParaRPr lang="nl-NL"/>
          </a:p>
        </p:txBody>
      </p:sp>
      <p:sp>
        <p:nvSpPr>
          <p:cNvPr id="5" name="Tijdelijke aanduiding voor voettekst 4">
            <a:extLst>
              <a:ext uri="{FF2B5EF4-FFF2-40B4-BE49-F238E27FC236}">
                <a16:creationId xmlns:a16="http://schemas.microsoft.com/office/drawing/2014/main" id="{075520E7-0073-4A3B-B156-BB5248E08F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67BCB7-B882-4C46-BB42-73A96C6FD5BC}"/>
              </a:ext>
            </a:extLst>
          </p:cNvPr>
          <p:cNvSpPr>
            <a:spLocks noGrp="1"/>
          </p:cNvSpPr>
          <p:nvPr>
            <p:ph type="sldNum" sz="quarter" idx="12"/>
          </p:nvPr>
        </p:nvSpPr>
        <p:spPr/>
        <p:txBody>
          <a:bodyPr/>
          <a:lstStyle/>
          <a:p>
            <a:fld id="{63D2515C-A37A-744F-8DA2-E1C9190E5349}" type="slidenum">
              <a:rPr lang="nl-NL" smtClean="0"/>
              <a:pPr/>
              <a:t>3</a:t>
            </a:fld>
            <a:endParaRPr lang="nl-NL"/>
          </a:p>
        </p:txBody>
      </p:sp>
    </p:spTree>
    <p:extLst>
      <p:ext uri="{BB962C8B-B14F-4D97-AF65-F5344CB8AC3E}">
        <p14:creationId xmlns:p14="http://schemas.microsoft.com/office/powerpoint/2010/main" val="97309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4E75841-61E5-4340-B442-88088D960941}"/>
              </a:ext>
            </a:extLst>
          </p:cNvPr>
          <p:cNvSpPr>
            <a:spLocks noGrp="1"/>
          </p:cNvSpPr>
          <p:nvPr>
            <p:ph type="title"/>
          </p:nvPr>
        </p:nvSpPr>
        <p:spPr>
          <a:xfrm>
            <a:off x="1852863" y="140600"/>
            <a:ext cx="8482263" cy="1351722"/>
          </a:xfrm>
        </p:spPr>
        <p:txBody>
          <a:bodyPr/>
          <a:lstStyle/>
          <a:p>
            <a:br>
              <a:rPr lang="nl-NL" sz="1600" dirty="0"/>
            </a:br>
            <a:br>
              <a:rPr lang="nl-NL" sz="1600" dirty="0"/>
            </a:br>
            <a:br>
              <a:rPr lang="nl-NL" dirty="0"/>
            </a:br>
            <a:r>
              <a:rPr lang="nl-NL" dirty="0"/>
              <a:t>SCOPE 1. </a:t>
            </a:r>
            <a:br>
              <a:rPr lang="nl-NL" dirty="0"/>
            </a:br>
            <a:r>
              <a:rPr lang="nl-NL" sz="2000" dirty="0"/>
              <a:t>Een aanpak voor bekostiging voor maatschappelijk gedragen duurzame energieprojecten in de RES</a:t>
            </a:r>
            <a:br>
              <a:rPr lang="nl-NL" sz="1600" dirty="0"/>
            </a:br>
            <a:br>
              <a:rPr lang="nl-NL" sz="1600" dirty="0"/>
            </a:br>
            <a:br>
              <a:rPr lang="nl-NL" dirty="0"/>
            </a:br>
            <a:endParaRPr lang="en-US" dirty="0"/>
          </a:p>
        </p:txBody>
      </p:sp>
      <p:sp>
        <p:nvSpPr>
          <p:cNvPr id="4" name="Tijdelijke aanduiding voor datum 3">
            <a:extLst>
              <a:ext uri="{FF2B5EF4-FFF2-40B4-BE49-F238E27FC236}">
                <a16:creationId xmlns:a16="http://schemas.microsoft.com/office/drawing/2014/main" id="{FD3F6F53-22B1-42B5-8DC6-7CC0DE7856EE}"/>
              </a:ext>
            </a:extLst>
          </p:cNvPr>
          <p:cNvSpPr>
            <a:spLocks noGrp="1"/>
          </p:cNvSpPr>
          <p:nvPr>
            <p:ph type="dt" sz="half" idx="10"/>
          </p:nvPr>
        </p:nvSpPr>
        <p:spPr>
          <a:xfrm>
            <a:off x="8382000" y="6463929"/>
            <a:ext cx="2133600" cy="365125"/>
          </a:xfrm>
        </p:spPr>
        <p:txBody>
          <a:bodyPr anchor="ctr">
            <a:normAutofit/>
          </a:bodyPr>
          <a:lstStyle/>
          <a:p>
            <a:pPr>
              <a:spcAft>
                <a:spcPts val="600"/>
              </a:spcAft>
            </a:pPr>
            <a:fld id="{BFE3411D-B9B8-4419-B5AA-AFBB75854EC6}" type="datetime1">
              <a:rPr lang="en-US" smtClean="0"/>
              <a:pPr>
                <a:spcAft>
                  <a:spcPts val="600"/>
                </a:spcAft>
              </a:pPr>
              <a:t>11/1/2021</a:t>
            </a:fld>
            <a:endParaRPr lang="nl-NL"/>
          </a:p>
        </p:txBody>
      </p:sp>
      <p:sp>
        <p:nvSpPr>
          <p:cNvPr id="6" name="Tijdelijke aanduiding voor dianummer 5">
            <a:extLst>
              <a:ext uri="{FF2B5EF4-FFF2-40B4-BE49-F238E27FC236}">
                <a16:creationId xmlns:a16="http://schemas.microsoft.com/office/drawing/2014/main" id="{F2F96742-4AC2-4316-B579-60B82648056D}"/>
              </a:ext>
            </a:extLst>
          </p:cNvPr>
          <p:cNvSpPr>
            <a:spLocks noGrp="1"/>
          </p:cNvSpPr>
          <p:nvPr>
            <p:ph type="sldNum" sz="quarter" idx="12"/>
          </p:nvPr>
        </p:nvSpPr>
        <p:spPr>
          <a:xfrm>
            <a:off x="11496674" y="6463929"/>
            <a:ext cx="435349" cy="365125"/>
          </a:xfrm>
        </p:spPr>
        <p:txBody>
          <a:bodyPr anchor="ctr">
            <a:normAutofit/>
          </a:bodyPr>
          <a:lstStyle/>
          <a:p>
            <a:pPr>
              <a:spcAft>
                <a:spcPts val="600"/>
              </a:spcAft>
            </a:pPr>
            <a:fld id="{63D2515C-A37A-744F-8DA2-E1C9190E5349}" type="slidenum">
              <a:rPr lang="nl-NL" smtClean="0"/>
              <a:pPr>
                <a:spcAft>
                  <a:spcPts val="600"/>
                </a:spcAft>
              </a:pPr>
              <a:t>4</a:t>
            </a:fld>
            <a:endParaRPr lang="nl-NL"/>
          </a:p>
        </p:txBody>
      </p:sp>
      <p:pic>
        <p:nvPicPr>
          <p:cNvPr id="8" name="14C8D568-309A-4416-AB07-8D66F84BF204">
            <a:extLst>
              <a:ext uri="{FF2B5EF4-FFF2-40B4-BE49-F238E27FC236}">
                <a16:creationId xmlns:a16="http://schemas.microsoft.com/office/drawing/2014/main" id="{08F2956E-C7E3-4B37-A383-C314DC134176}"/>
              </a:ext>
            </a:extLst>
          </p:cNvPr>
          <p:cNvPicPr/>
          <p:nvPr/>
        </p:nvPicPr>
        <p:blipFill rotWithShape="1">
          <a:blip r:embed="rId2">
            <a:extLst>
              <a:ext uri="{28A0092B-C50C-407E-A947-70E740481C1C}">
                <a14:useLocalDpi xmlns:a14="http://schemas.microsoft.com/office/drawing/2010/main" val="0"/>
              </a:ext>
            </a:extLst>
          </a:blip>
          <a:srcRect t="8551" b="6110"/>
          <a:stretch/>
        </p:blipFill>
        <p:spPr bwMode="auto">
          <a:xfrm>
            <a:off x="6485827" y="1649202"/>
            <a:ext cx="4029773" cy="3559596"/>
          </a:xfrm>
          <a:prstGeom prst="rect">
            <a:avLst/>
          </a:prstGeom>
          <a:noFill/>
          <a:ln>
            <a:noFill/>
          </a:ln>
        </p:spPr>
      </p:pic>
      <p:sp>
        <p:nvSpPr>
          <p:cNvPr id="5" name="Rechthoek 4">
            <a:extLst>
              <a:ext uri="{FF2B5EF4-FFF2-40B4-BE49-F238E27FC236}">
                <a16:creationId xmlns:a16="http://schemas.microsoft.com/office/drawing/2014/main" id="{804EF037-D8EA-4E83-BA89-1530703D8E52}"/>
              </a:ext>
            </a:extLst>
          </p:cNvPr>
          <p:cNvSpPr/>
          <p:nvPr/>
        </p:nvSpPr>
        <p:spPr>
          <a:xfrm>
            <a:off x="7761987" y="5666553"/>
            <a:ext cx="1686813" cy="433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ln w="0"/>
                <a:solidFill>
                  <a:schemeClr val="tx1"/>
                </a:solidFill>
                <a:effectLst>
                  <a:outerShdw blurRad="38100" dist="19050" dir="2700000" algn="tl" rotWithShape="0">
                    <a:schemeClr val="dk1">
                      <a:alpha val="40000"/>
                    </a:schemeClr>
                  </a:outerShdw>
                </a:effectLst>
                <a:latin typeface="+mj-lt"/>
              </a:rPr>
              <a:t>Kosten en baten</a:t>
            </a:r>
          </a:p>
        </p:txBody>
      </p:sp>
      <p:cxnSp>
        <p:nvCxnSpPr>
          <p:cNvPr id="10" name="Rechte verbindingslijn met pijl 9">
            <a:extLst>
              <a:ext uri="{FF2B5EF4-FFF2-40B4-BE49-F238E27FC236}">
                <a16:creationId xmlns:a16="http://schemas.microsoft.com/office/drawing/2014/main" id="{64BC2555-D10C-4C9E-AC29-226E6E494723}"/>
              </a:ext>
            </a:extLst>
          </p:cNvPr>
          <p:cNvCxnSpPr/>
          <p:nvPr/>
        </p:nvCxnSpPr>
        <p:spPr>
          <a:xfrm flipV="1">
            <a:off x="8496806" y="4845310"/>
            <a:ext cx="0" cy="726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44489411-6835-4CF2-8FD9-039D88B55147}"/>
              </a:ext>
            </a:extLst>
          </p:cNvPr>
          <p:cNvSpPr txBox="1"/>
          <p:nvPr/>
        </p:nvSpPr>
        <p:spPr>
          <a:xfrm>
            <a:off x="1795781" y="1906532"/>
            <a:ext cx="4136571" cy="1650708"/>
          </a:xfrm>
          <a:prstGeom prst="rect">
            <a:avLst/>
          </a:prstGeom>
          <a:noFill/>
        </p:spPr>
        <p:txBody>
          <a:bodyPr wrap="square" rtlCol="0">
            <a:spAutoFit/>
          </a:bodyPr>
          <a:lstStyle/>
          <a:p>
            <a:pPr marL="342900" indent="-342900">
              <a:buAutoNum type="arabicPeriod"/>
            </a:pPr>
            <a:r>
              <a:rPr lang="nl-NL" dirty="0">
                <a:latin typeface="Calibri" panose="020F0502020204030204" pitchFamily="34" charset="0"/>
                <a:cs typeface="Calibri" panose="020F0502020204030204" pitchFamily="34" charset="0"/>
              </a:rPr>
              <a:t>Kader en proces van aanpassing SDE++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233D5A"/>
                </a:solidFill>
                <a:effectLst/>
                <a:uLnTx/>
                <a:uFillTx/>
                <a:latin typeface="Calibri" panose="020F0502020204030204" pitchFamily="34" charset="0"/>
                <a:ea typeface="Open Sans Light" panose="020B0604020202020204" charset="0"/>
                <a:cs typeface="Calibri" panose="020F0502020204030204" pitchFamily="34" charset="0"/>
              </a:rPr>
              <a:t>Wat vinden we belangrijk voor een gedragen energieproject?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solidFill>
                  <a:srgbClr val="233D5A"/>
                </a:solidFill>
                <a:latin typeface="Calibri" panose="020F0502020204030204" pitchFamily="34" charset="0"/>
                <a:ea typeface="Open Sans Light" panose="020B0604020202020204" charset="0"/>
                <a:cs typeface="Calibri" panose="020F0502020204030204" pitchFamily="34" charset="0"/>
              </a:rPr>
              <a:t>Hoe verankeren in de SDE++?</a:t>
            </a:r>
            <a:endParaRPr kumimoji="0" lang="nl-NL" sz="1800" b="0" i="0" u="none" strike="noStrike" kern="1200" cap="none" spc="0" normalizeH="0" baseline="0" noProof="0" dirty="0">
              <a:ln>
                <a:noFill/>
              </a:ln>
              <a:solidFill>
                <a:srgbClr val="233D5A"/>
              </a:solidFill>
              <a:effectLst/>
              <a:uLnTx/>
              <a:uFillTx/>
              <a:latin typeface="Calibri" panose="020F0502020204030204" pitchFamily="34" charset="0"/>
              <a:ea typeface="Open Sans Light" panose="020B0604020202020204" charset="0"/>
              <a:cs typeface="Calibri" panose="020F0502020204030204" pitchFamily="34" charset="0"/>
            </a:endParaRPr>
          </a:p>
          <a:p>
            <a:pPr marL="342900" indent="-342900">
              <a:buAutoNum type="arabicPeriod"/>
            </a:pPr>
            <a:endParaRPr lang="nl-NL" dirty="0"/>
          </a:p>
        </p:txBody>
      </p:sp>
      <p:sp>
        <p:nvSpPr>
          <p:cNvPr id="11" name="TextBox 10">
            <a:extLst>
              <a:ext uri="{FF2B5EF4-FFF2-40B4-BE49-F238E27FC236}">
                <a16:creationId xmlns:a16="http://schemas.microsoft.com/office/drawing/2014/main" id="{F5101140-8C1B-4055-B369-3145D15CC7BC}"/>
              </a:ext>
            </a:extLst>
          </p:cNvPr>
          <p:cNvSpPr txBox="1"/>
          <p:nvPr/>
        </p:nvSpPr>
        <p:spPr>
          <a:xfrm>
            <a:off x="1851536" y="3941953"/>
            <a:ext cx="4682232" cy="1754326"/>
          </a:xfrm>
          <a:prstGeom prst="rect">
            <a:avLst/>
          </a:prstGeom>
          <a:solidFill>
            <a:schemeClr val="bg1"/>
          </a:solidFill>
          <a:ln w="28575">
            <a:solidFill>
              <a:schemeClr val="accent3">
                <a:lumMod val="75000"/>
              </a:schemeClr>
            </a:solidFill>
          </a:ln>
        </p:spPr>
        <p:txBody>
          <a:bodyPr wrap="square">
            <a:spAutoFit/>
          </a:bodyPr>
          <a:lstStyle/>
          <a:p>
            <a:r>
              <a:rPr lang="nl-NL" b="1" dirty="0">
                <a:latin typeface="Calibri" panose="020F0502020204030204" pitchFamily="34" charset="0"/>
                <a:cs typeface="Calibri" panose="020F0502020204030204" pitchFamily="34" charset="0"/>
              </a:rPr>
              <a:t>Advies aanpassing SDE++</a:t>
            </a:r>
          </a:p>
          <a:p>
            <a:r>
              <a:rPr lang="nl-NL" dirty="0">
                <a:latin typeface="Calibri" panose="020F0502020204030204" pitchFamily="34" charset="0"/>
                <a:cs typeface="Calibri" panose="020F0502020204030204" pitchFamily="34" charset="0"/>
              </a:rPr>
              <a:t>Maatschappelijke randvoorwaarden aan het </a:t>
            </a:r>
            <a:r>
              <a:rPr lang="nl-NL" u="sng" dirty="0">
                <a:latin typeface="Calibri" panose="020F0502020204030204" pitchFamily="34" charset="0"/>
                <a:cs typeface="Calibri" panose="020F0502020204030204" pitchFamily="34" charset="0"/>
              </a:rPr>
              <a:t>merendeel</a:t>
            </a:r>
            <a:r>
              <a:rPr lang="nl-NL" dirty="0">
                <a:latin typeface="Calibri" panose="020F0502020204030204" pitchFamily="34" charset="0"/>
                <a:cs typeface="Calibri" panose="020F0502020204030204" pitchFamily="34" charset="0"/>
              </a:rPr>
              <a:t> van duurzame energieprojecten die tot een </a:t>
            </a:r>
            <a:r>
              <a:rPr lang="nl-NL" u="sng" dirty="0">
                <a:latin typeface="Calibri" panose="020F0502020204030204" pitchFamily="34" charset="0"/>
                <a:cs typeface="Calibri" panose="020F0502020204030204" pitchFamily="34" charset="0"/>
              </a:rPr>
              <a:t>onrendabele top </a:t>
            </a:r>
            <a:r>
              <a:rPr lang="nl-NL" dirty="0">
                <a:latin typeface="Calibri" panose="020F0502020204030204" pitchFamily="34" charset="0"/>
                <a:cs typeface="Calibri" panose="020F0502020204030204" pitchFamily="34" charset="0"/>
              </a:rPr>
              <a:t>leiden vertalen naar </a:t>
            </a:r>
            <a:r>
              <a:rPr lang="nl-NL" u="sng" dirty="0">
                <a:latin typeface="Calibri" panose="020F0502020204030204" pitchFamily="34" charset="0"/>
                <a:cs typeface="Calibri" panose="020F0502020204030204" pitchFamily="34" charset="0"/>
              </a:rPr>
              <a:t>generieke minimumeisen </a:t>
            </a:r>
            <a:r>
              <a:rPr lang="nl-NL" dirty="0">
                <a:latin typeface="Calibri" panose="020F0502020204030204" pitchFamily="34" charset="0"/>
                <a:cs typeface="Calibri" panose="020F0502020204030204" pitchFamily="34" charset="0"/>
              </a:rPr>
              <a:t>aan projecten en </a:t>
            </a:r>
            <a:r>
              <a:rPr lang="nl-NL" u="sng" dirty="0">
                <a:latin typeface="Calibri" panose="020F0502020204030204" pitchFamily="34" charset="0"/>
                <a:cs typeface="Calibri" panose="020F0502020204030204" pitchFamily="34" charset="0"/>
              </a:rPr>
              <a:t>opnemen in vergunningen</a:t>
            </a:r>
            <a:r>
              <a:rPr lang="nl-NL"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2964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DEB4-E6DF-4ADD-8873-4D2E1FB05BBA}"/>
              </a:ext>
            </a:extLst>
          </p:cNvPr>
          <p:cNvSpPr>
            <a:spLocks noGrp="1"/>
          </p:cNvSpPr>
          <p:nvPr>
            <p:ph type="title"/>
          </p:nvPr>
        </p:nvSpPr>
        <p:spPr>
          <a:xfrm>
            <a:off x="624001" y="468218"/>
            <a:ext cx="10895999" cy="547717"/>
          </a:xfrm>
        </p:spPr>
        <p:txBody>
          <a:bodyPr anchor="ctr">
            <a:normAutofit/>
          </a:bodyPr>
          <a:lstStyle/>
          <a:p>
            <a:pPr>
              <a:lnSpc>
                <a:spcPct val="90000"/>
              </a:lnSpc>
            </a:pPr>
            <a:r>
              <a:rPr lang="nl-NL" sz="3200" dirty="0"/>
              <a:t>Scope SDE++ </a:t>
            </a:r>
            <a:endParaRPr lang="en-US" sz="3200" dirty="0"/>
          </a:p>
        </p:txBody>
      </p:sp>
      <p:sp>
        <p:nvSpPr>
          <p:cNvPr id="4" name="Slide Number Placeholder 3">
            <a:extLst>
              <a:ext uri="{FF2B5EF4-FFF2-40B4-BE49-F238E27FC236}">
                <a16:creationId xmlns:a16="http://schemas.microsoft.com/office/drawing/2014/main" id="{5249E232-F235-4B3F-852D-C0CAAED89000}"/>
              </a:ext>
            </a:extLst>
          </p:cNvPr>
          <p:cNvSpPr>
            <a:spLocks noGrp="1"/>
          </p:cNvSpPr>
          <p:nvPr>
            <p:ph type="sldNum" sz="quarter" idx="10"/>
          </p:nvPr>
        </p:nvSpPr>
        <p:spPr>
          <a:xfrm>
            <a:off x="623392" y="6441600"/>
            <a:ext cx="240000" cy="180000"/>
          </a:xfrm>
        </p:spPr>
        <p:txBody>
          <a:bodyPr anchor="ctr">
            <a:normAutofit/>
          </a:bodyPr>
          <a:lstStyle/>
          <a:p>
            <a:pPr>
              <a:lnSpc>
                <a:spcPct val="90000"/>
              </a:lnSpc>
              <a:spcAft>
                <a:spcPts val="600"/>
              </a:spcAft>
            </a:pPr>
            <a:fld id="{C31F7836-E4B3-4985-A8BA-D04AF4A8C90B}" type="slidenum">
              <a:rPr lang="en-GB" smtClean="0"/>
              <a:pPr>
                <a:lnSpc>
                  <a:spcPct val="90000"/>
                </a:lnSpc>
                <a:spcAft>
                  <a:spcPts val="600"/>
                </a:spcAft>
              </a:pPr>
              <a:t>5</a:t>
            </a:fld>
            <a:endParaRPr lang="en-GB"/>
          </a:p>
        </p:txBody>
      </p:sp>
      <p:graphicFrame>
        <p:nvGraphicFramePr>
          <p:cNvPr id="5" name="Table 4">
            <a:extLst>
              <a:ext uri="{FF2B5EF4-FFF2-40B4-BE49-F238E27FC236}">
                <a16:creationId xmlns:a16="http://schemas.microsoft.com/office/drawing/2014/main" id="{7A546AD7-0E18-4E36-8EFF-1E3E1415BE63}"/>
              </a:ext>
            </a:extLst>
          </p:cNvPr>
          <p:cNvGraphicFramePr>
            <a:graphicFrameLocks noGrp="1"/>
          </p:cNvGraphicFramePr>
          <p:nvPr>
            <p:extLst>
              <p:ext uri="{D42A27DB-BD31-4B8C-83A1-F6EECF244321}">
                <p14:modId xmlns:p14="http://schemas.microsoft.com/office/powerpoint/2010/main" val="2571329335"/>
              </p:ext>
            </p:extLst>
          </p:nvPr>
        </p:nvGraphicFramePr>
        <p:xfrm>
          <a:off x="300013" y="1335949"/>
          <a:ext cx="5563775" cy="3537667"/>
        </p:xfrm>
        <a:graphic>
          <a:graphicData uri="http://schemas.openxmlformats.org/drawingml/2006/table">
            <a:tbl>
              <a:tblPr firstRow="1" firstCol="1" bandRow="1">
                <a:tableStyleId>{3B4B98B0-60AC-42C2-AFA5-B58CD77FA1E5}</a:tableStyleId>
              </a:tblPr>
              <a:tblGrid>
                <a:gridCol w="5563775">
                  <a:extLst>
                    <a:ext uri="{9D8B030D-6E8A-4147-A177-3AD203B41FA5}">
                      <a16:colId xmlns:a16="http://schemas.microsoft.com/office/drawing/2014/main" val="2066667497"/>
                    </a:ext>
                  </a:extLst>
                </a:gridCol>
              </a:tblGrid>
              <a:tr h="468761">
                <a:tc>
                  <a:txBody>
                    <a:bodyPr/>
                    <a:lstStyle/>
                    <a:p>
                      <a:pPr>
                        <a:lnSpc>
                          <a:spcPct val="115000"/>
                        </a:lnSpc>
                      </a:pPr>
                      <a:r>
                        <a:rPr lang="nl-NL" sz="2000" dirty="0">
                          <a:effectLst/>
                          <a:latin typeface="Calibri" panose="020F0502020204030204" pitchFamily="34" charset="0"/>
                          <a:ea typeface="Calibri" panose="020F0502020204030204" pitchFamily="34" charset="0"/>
                          <a:cs typeface="Times New Roman" panose="02020603050405020304" pitchFamily="18" charset="0"/>
                        </a:rPr>
                        <a:t>Wat wel en wat niet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68363" marR="168363" marT="0" marB="0"/>
                </a:tc>
                <a:extLst>
                  <a:ext uri="{0D108BD9-81ED-4DB2-BD59-A6C34878D82A}">
                    <a16:rowId xmlns:a16="http://schemas.microsoft.com/office/drawing/2014/main" val="2840935523"/>
                  </a:ext>
                </a:extLst>
              </a:tr>
              <a:tr h="468761">
                <a:tc>
                  <a:txBody>
                    <a:bodyPr/>
                    <a:lstStyle/>
                    <a:p>
                      <a:pPr>
                        <a:lnSpc>
                          <a:spcPct val="115000"/>
                        </a:lnSpc>
                      </a:pPr>
                      <a:r>
                        <a:rPr lang="nl-NL" sz="2000" b="0" dirty="0">
                          <a:effectLst/>
                        </a:rPr>
                        <a:t>Eisen aan een project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8363" marR="168363" marT="0" marB="0"/>
                </a:tc>
                <a:extLst>
                  <a:ext uri="{0D108BD9-81ED-4DB2-BD59-A6C34878D82A}">
                    <a16:rowId xmlns:a16="http://schemas.microsoft.com/office/drawing/2014/main" val="2122813226"/>
                  </a:ext>
                </a:extLst>
              </a:tr>
              <a:tr h="468761">
                <a:tc>
                  <a:txBody>
                    <a:bodyPr/>
                    <a:lstStyle/>
                    <a:p>
                      <a:pPr>
                        <a:lnSpc>
                          <a:spcPct val="115000"/>
                        </a:lnSpc>
                      </a:pPr>
                      <a:r>
                        <a:rPr lang="nl-NL" sz="2000" b="0" dirty="0">
                          <a:effectLst/>
                        </a:rPr>
                        <a:t>Geen proces- en ontwikkelkosten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8363" marR="168363" marT="0" marB="0"/>
                </a:tc>
                <a:extLst>
                  <a:ext uri="{0D108BD9-81ED-4DB2-BD59-A6C34878D82A}">
                    <a16:rowId xmlns:a16="http://schemas.microsoft.com/office/drawing/2014/main" val="2855724682"/>
                  </a:ext>
                </a:extLst>
              </a:tr>
              <a:tr h="1252940">
                <a:tc>
                  <a:txBody>
                    <a:bodyPr/>
                    <a:lstStyle/>
                    <a:p>
                      <a:pPr>
                        <a:lnSpc>
                          <a:spcPct val="115000"/>
                        </a:lnSpc>
                      </a:pPr>
                      <a:r>
                        <a:rPr lang="nl-NL" sz="2000" b="0" dirty="0">
                          <a:effectLst/>
                        </a:rPr>
                        <a:t>Verminderen negatieve effecten van het project t.b.v. een goede &amp; gezonde leefomgeving en natuurbehoud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8363" marR="168363" marT="0" marB="0"/>
                </a:tc>
                <a:extLst>
                  <a:ext uri="{0D108BD9-81ED-4DB2-BD59-A6C34878D82A}">
                    <a16:rowId xmlns:a16="http://schemas.microsoft.com/office/drawing/2014/main" val="2066940896"/>
                  </a:ext>
                </a:extLst>
              </a:tr>
              <a:tr h="878444">
                <a:tc>
                  <a:txBody>
                    <a:bodyPr/>
                    <a:lstStyle/>
                    <a:p>
                      <a:pPr>
                        <a:lnSpc>
                          <a:spcPct val="115000"/>
                        </a:lnSpc>
                      </a:pPr>
                      <a:r>
                        <a:rPr lang="nl-NL" sz="2000" b="0" dirty="0">
                          <a:effectLst/>
                        </a:rPr>
                        <a:t>Subsidie aan project (initiatiefnemer)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8363" marR="168363" marT="0" marB="0"/>
                </a:tc>
                <a:extLst>
                  <a:ext uri="{0D108BD9-81ED-4DB2-BD59-A6C34878D82A}">
                    <a16:rowId xmlns:a16="http://schemas.microsoft.com/office/drawing/2014/main" val="2404447753"/>
                  </a:ext>
                </a:extLst>
              </a:tr>
            </a:tbl>
          </a:graphicData>
        </a:graphic>
      </p:graphicFrame>
      <p:graphicFrame>
        <p:nvGraphicFramePr>
          <p:cNvPr id="6" name="Tijdelijke aanduiding voor inhoud 9">
            <a:extLst>
              <a:ext uri="{FF2B5EF4-FFF2-40B4-BE49-F238E27FC236}">
                <a16:creationId xmlns:a16="http://schemas.microsoft.com/office/drawing/2014/main" id="{18F67BF5-3070-4F97-A2DD-EE03940FB25F}"/>
              </a:ext>
            </a:extLst>
          </p:cNvPr>
          <p:cNvGraphicFramePr>
            <a:graphicFrameLocks/>
          </p:cNvGraphicFramePr>
          <p:nvPr>
            <p:extLst>
              <p:ext uri="{D42A27DB-BD31-4B8C-83A1-F6EECF244321}">
                <p14:modId xmlns:p14="http://schemas.microsoft.com/office/powerpoint/2010/main" val="457570887"/>
              </p:ext>
            </p:extLst>
          </p:nvPr>
        </p:nvGraphicFramePr>
        <p:xfrm>
          <a:off x="6420397" y="1335948"/>
          <a:ext cx="5471590" cy="3615266"/>
        </p:xfrm>
        <a:graphic>
          <a:graphicData uri="http://schemas.openxmlformats.org/drawingml/2006/table">
            <a:tbl>
              <a:tblPr firstRow="1" firstCol="1" bandRow="1">
                <a:tableStyleId>{5C22544A-7EE6-4342-B048-85BDC9FD1C3A}</a:tableStyleId>
              </a:tblPr>
              <a:tblGrid>
                <a:gridCol w="3029090">
                  <a:extLst>
                    <a:ext uri="{9D8B030D-6E8A-4147-A177-3AD203B41FA5}">
                      <a16:colId xmlns:a16="http://schemas.microsoft.com/office/drawing/2014/main" val="1755530430"/>
                    </a:ext>
                  </a:extLst>
                </a:gridCol>
                <a:gridCol w="2442500">
                  <a:extLst>
                    <a:ext uri="{9D8B030D-6E8A-4147-A177-3AD203B41FA5}">
                      <a16:colId xmlns:a16="http://schemas.microsoft.com/office/drawing/2014/main" val="968127112"/>
                    </a:ext>
                  </a:extLst>
                </a:gridCol>
              </a:tblGrid>
              <a:tr h="145870">
                <a:tc>
                  <a:txBody>
                    <a:bodyPr/>
                    <a:lstStyle/>
                    <a:p>
                      <a:pPr>
                        <a:lnSpc>
                          <a:spcPct val="115000"/>
                        </a:lnSpc>
                      </a:pPr>
                      <a:r>
                        <a:rPr lang="nl-NL" sz="1600" b="0" u="none" dirty="0">
                          <a:effectLst/>
                          <a:latin typeface="+mn-lt"/>
                          <a:cs typeface="Calibri" panose="020F0502020204030204" pitchFamily="34" charset="0"/>
                        </a:rPr>
                        <a:t>Minimumeisen WOL</a:t>
                      </a:r>
                      <a:endParaRPr lang="nl-NL" sz="1600" b="0" u="none" dirty="0">
                        <a:effectLst/>
                        <a:latin typeface="+mn-lt"/>
                        <a:ea typeface="Calibri" panose="020F0502020204030204" pitchFamily="34" charset="0"/>
                        <a:cs typeface="Calibri" panose="020F0502020204030204" pitchFamily="34" charset="0"/>
                      </a:endParaRPr>
                    </a:p>
                  </a:txBody>
                  <a:tcPr marL="28935" marR="28935" marT="0" marB="0"/>
                </a:tc>
                <a:tc>
                  <a:txBody>
                    <a:bodyPr/>
                    <a:lstStyle/>
                    <a:p>
                      <a:pPr>
                        <a:lnSpc>
                          <a:spcPct val="115000"/>
                        </a:lnSpc>
                      </a:pPr>
                      <a:r>
                        <a:rPr lang="nl-NL" sz="1600" b="0" u="none">
                          <a:effectLst/>
                          <a:latin typeface="+mn-lt"/>
                          <a:cs typeface="Calibri" panose="020F0502020204030204" pitchFamily="34" charset="0"/>
                        </a:rPr>
                        <a:t>Minimumeisen ZOL</a:t>
                      </a:r>
                      <a:endParaRPr lang="nl-NL" sz="1600" b="0" u="none">
                        <a:effectLst/>
                        <a:latin typeface="+mn-lt"/>
                        <a:ea typeface="Calibri" panose="020F0502020204030204" pitchFamily="34" charset="0"/>
                        <a:cs typeface="Calibri" panose="020F0502020204030204" pitchFamily="34" charset="0"/>
                      </a:endParaRPr>
                    </a:p>
                  </a:txBody>
                  <a:tcPr marL="28935" marR="28935" marT="0" marB="0"/>
                </a:tc>
                <a:extLst>
                  <a:ext uri="{0D108BD9-81ED-4DB2-BD59-A6C34878D82A}">
                    <a16:rowId xmlns:a16="http://schemas.microsoft.com/office/drawing/2014/main" val="14309169"/>
                  </a:ext>
                </a:extLst>
              </a:tr>
              <a:tr h="145870">
                <a:tc gridSpan="2">
                  <a:txBody>
                    <a:bodyPr/>
                    <a:lstStyle/>
                    <a:p>
                      <a:pPr>
                        <a:lnSpc>
                          <a:spcPct val="115000"/>
                        </a:lnSpc>
                      </a:pPr>
                      <a:r>
                        <a:rPr lang="nl-NL" sz="1600" b="0" u="none" dirty="0">
                          <a:effectLst/>
                          <a:latin typeface="+mn-lt"/>
                          <a:ea typeface="Calibri" panose="020F0502020204030204" pitchFamily="34" charset="0"/>
                          <a:cs typeface="Calibri" panose="020F0502020204030204" pitchFamily="34" charset="0"/>
                        </a:rPr>
                        <a:t>Goede en gezonde leefomgeving</a:t>
                      </a:r>
                    </a:p>
                  </a:txBody>
                  <a:tcPr marL="28935" marR="28935" marT="0" marB="0"/>
                </a:tc>
                <a:tc hMerge="1">
                  <a:txBody>
                    <a:bodyPr/>
                    <a:lstStyle/>
                    <a:p>
                      <a:endParaRPr lang="nl-NL"/>
                    </a:p>
                  </a:txBody>
                  <a:tcPr/>
                </a:tc>
                <a:extLst>
                  <a:ext uri="{0D108BD9-81ED-4DB2-BD59-A6C34878D82A}">
                    <a16:rowId xmlns:a16="http://schemas.microsoft.com/office/drawing/2014/main" val="3529166606"/>
                  </a:ext>
                </a:extLst>
              </a:tr>
              <a:tr h="773554">
                <a:tc>
                  <a:txBody>
                    <a:bodyPr/>
                    <a:lstStyle/>
                    <a:p>
                      <a:pPr>
                        <a:lnSpc>
                          <a:spcPct val="115000"/>
                        </a:lnSpc>
                      </a:pPr>
                      <a:r>
                        <a:rPr lang="nl-NL" sz="1600" b="0" u="none" dirty="0">
                          <a:effectLst/>
                          <a:latin typeface="+mn-lt"/>
                          <a:cs typeface="Calibri" panose="020F0502020204030204" pitchFamily="34" charset="0"/>
                        </a:rPr>
                        <a:t>Eis: Voorkomen van negatieve effecten op de leefbaarheid en gezondheid</a:t>
                      </a:r>
                    </a:p>
                  </a:txBody>
                  <a:tcPr marL="28935" marR="28935" marT="0" marB="0"/>
                </a:tc>
                <a:tc>
                  <a:txBody>
                    <a:bodyPr/>
                    <a:lstStyle/>
                    <a:p>
                      <a:pPr>
                        <a:lnSpc>
                          <a:spcPct val="115000"/>
                        </a:lnSpc>
                      </a:pPr>
                      <a:r>
                        <a:rPr lang="nl-NL" sz="1600" b="0" u="none" dirty="0">
                          <a:effectLst/>
                          <a:latin typeface="+mn-lt"/>
                          <a:cs typeface="Calibri" panose="020F0502020204030204" pitchFamily="34" charset="0"/>
                        </a:rPr>
                        <a:t>Eis: Voorkomen van negatieve effecten op de leefbaarheid </a:t>
                      </a:r>
                    </a:p>
                    <a:p>
                      <a:pPr>
                        <a:lnSpc>
                          <a:spcPct val="115000"/>
                        </a:lnSpc>
                      </a:pPr>
                      <a:r>
                        <a:rPr lang="nl-NL" sz="1600" b="0" u="none" dirty="0">
                          <a:effectLst/>
                          <a:latin typeface="+mn-lt"/>
                          <a:cs typeface="Calibri" panose="020F0502020204030204" pitchFamily="34" charset="0"/>
                        </a:rPr>
                        <a:t> </a:t>
                      </a:r>
                    </a:p>
                  </a:txBody>
                  <a:tcPr marL="28935" marR="28935" marT="0" marB="0"/>
                </a:tc>
                <a:extLst>
                  <a:ext uri="{0D108BD9-81ED-4DB2-BD59-A6C34878D82A}">
                    <a16:rowId xmlns:a16="http://schemas.microsoft.com/office/drawing/2014/main" val="3592874134"/>
                  </a:ext>
                </a:extLst>
              </a:tr>
              <a:tr h="145870">
                <a:tc gridSpan="2">
                  <a:txBody>
                    <a:bodyPr/>
                    <a:lstStyle/>
                    <a:p>
                      <a:pPr>
                        <a:lnSpc>
                          <a:spcPct val="115000"/>
                        </a:lnSpc>
                      </a:pPr>
                      <a:r>
                        <a:rPr lang="nl-NL" sz="1600" b="0" u="none">
                          <a:effectLst/>
                          <a:latin typeface="+mn-lt"/>
                          <a:cs typeface="Calibri" panose="020F0502020204030204" pitchFamily="34" charset="0"/>
                        </a:rPr>
                        <a:t>Natuurbehoud</a:t>
                      </a:r>
                      <a:endParaRPr lang="nl-NL" sz="1600" b="0" u="none">
                        <a:effectLst/>
                        <a:latin typeface="+mn-lt"/>
                        <a:ea typeface="Calibri" panose="020F0502020204030204" pitchFamily="34" charset="0"/>
                        <a:cs typeface="Calibri" panose="020F0502020204030204" pitchFamily="34" charset="0"/>
                      </a:endParaRPr>
                    </a:p>
                  </a:txBody>
                  <a:tcPr marL="28935" marR="28935" marT="0" marB="0"/>
                </a:tc>
                <a:tc hMerge="1">
                  <a:txBody>
                    <a:bodyPr/>
                    <a:lstStyle/>
                    <a:p>
                      <a:endParaRPr lang="nl-NL"/>
                    </a:p>
                  </a:txBody>
                  <a:tcPr/>
                </a:tc>
                <a:extLst>
                  <a:ext uri="{0D108BD9-81ED-4DB2-BD59-A6C34878D82A}">
                    <a16:rowId xmlns:a16="http://schemas.microsoft.com/office/drawing/2014/main" val="1238310038"/>
                  </a:ext>
                </a:extLst>
              </a:tr>
              <a:tr h="488807">
                <a:tc rowSpan="2">
                  <a:txBody>
                    <a:bodyPr/>
                    <a:lstStyle/>
                    <a:p>
                      <a:pPr>
                        <a:lnSpc>
                          <a:spcPct val="115000"/>
                        </a:lnSpc>
                      </a:pPr>
                      <a:r>
                        <a:rPr lang="nl-NL" sz="1600" b="0" u="none" dirty="0">
                          <a:effectLst/>
                          <a:latin typeface="+mn-lt"/>
                          <a:cs typeface="Calibri" panose="020F0502020204030204" pitchFamily="34" charset="0"/>
                        </a:rPr>
                        <a:t>Eis: Beschermen van vogels en vleermuizen </a:t>
                      </a:r>
                    </a:p>
                    <a:p>
                      <a:pPr>
                        <a:lnSpc>
                          <a:spcPct val="115000"/>
                        </a:lnSpc>
                      </a:pPr>
                      <a:r>
                        <a:rPr lang="nl-NL" sz="1600" b="0" u="none" dirty="0">
                          <a:effectLst/>
                          <a:latin typeface="+mn-lt"/>
                          <a:cs typeface="Calibri" panose="020F0502020204030204" pitchFamily="34" charset="0"/>
                        </a:rPr>
                        <a:t> </a:t>
                      </a:r>
                    </a:p>
                  </a:txBody>
                  <a:tcPr marL="28935" marR="28935" marT="0" marB="0"/>
                </a:tc>
                <a:tc>
                  <a:txBody>
                    <a:bodyPr/>
                    <a:lstStyle/>
                    <a:p>
                      <a:pPr>
                        <a:lnSpc>
                          <a:spcPct val="115000"/>
                        </a:lnSpc>
                      </a:pPr>
                      <a:r>
                        <a:rPr lang="nl-NL" sz="1600" b="0" u="none" dirty="0">
                          <a:effectLst/>
                          <a:latin typeface="+mn-lt"/>
                          <a:cs typeface="Calibri" panose="020F0502020204030204" pitchFamily="34" charset="0"/>
                        </a:rPr>
                        <a:t>Eis: Beschermen biodiversiteit</a:t>
                      </a:r>
                    </a:p>
                    <a:p>
                      <a:pPr>
                        <a:lnSpc>
                          <a:spcPct val="115000"/>
                        </a:lnSpc>
                      </a:pPr>
                      <a:r>
                        <a:rPr lang="nl-NL" sz="1600" b="0" u="none" dirty="0">
                          <a:effectLst/>
                          <a:latin typeface="+mn-lt"/>
                          <a:cs typeface="Calibri" panose="020F0502020204030204" pitchFamily="34" charset="0"/>
                        </a:rPr>
                        <a:t> </a:t>
                      </a:r>
                    </a:p>
                  </a:txBody>
                  <a:tcPr marL="28935" marR="28935" marT="0" marB="0"/>
                </a:tc>
                <a:extLst>
                  <a:ext uri="{0D108BD9-81ED-4DB2-BD59-A6C34878D82A}">
                    <a16:rowId xmlns:a16="http://schemas.microsoft.com/office/drawing/2014/main" val="2981152987"/>
                  </a:ext>
                </a:extLst>
              </a:tr>
              <a:tr h="899051">
                <a:tc vMerge="1">
                  <a:txBody>
                    <a:bodyPr/>
                    <a:lstStyle/>
                    <a:p>
                      <a:endParaRPr lang="nl-NL"/>
                    </a:p>
                  </a:txBody>
                  <a:tcPr/>
                </a:tc>
                <a:tc>
                  <a:txBody>
                    <a:bodyPr/>
                    <a:lstStyle/>
                    <a:p>
                      <a:pPr>
                        <a:lnSpc>
                          <a:spcPct val="115000"/>
                        </a:lnSpc>
                      </a:pPr>
                      <a:r>
                        <a:rPr lang="nl-NL" sz="1600" b="0" u="none" dirty="0">
                          <a:effectLst/>
                          <a:latin typeface="+mn-lt"/>
                          <a:cs typeface="Calibri" panose="020F0502020204030204" pitchFamily="34" charset="0"/>
                        </a:rPr>
                        <a:t>Eis: Bescherming bodem- en waterkwaliteit</a:t>
                      </a:r>
                    </a:p>
                  </a:txBody>
                  <a:tcPr marL="28935" marR="28935" marT="0" marB="0"/>
                </a:tc>
                <a:extLst>
                  <a:ext uri="{0D108BD9-81ED-4DB2-BD59-A6C34878D82A}">
                    <a16:rowId xmlns:a16="http://schemas.microsoft.com/office/drawing/2014/main" val="284350539"/>
                  </a:ext>
                </a:extLst>
              </a:tr>
            </a:tbl>
          </a:graphicData>
        </a:graphic>
      </p:graphicFrame>
      <p:sp>
        <p:nvSpPr>
          <p:cNvPr id="3" name="Arrow: Right 2">
            <a:extLst>
              <a:ext uri="{FF2B5EF4-FFF2-40B4-BE49-F238E27FC236}">
                <a16:creationId xmlns:a16="http://schemas.microsoft.com/office/drawing/2014/main" id="{CB407AF3-95D1-443B-9629-2E0CEF228228}"/>
              </a:ext>
            </a:extLst>
          </p:cNvPr>
          <p:cNvSpPr/>
          <p:nvPr/>
        </p:nvSpPr>
        <p:spPr>
          <a:xfrm>
            <a:off x="5623788" y="3144644"/>
            <a:ext cx="654351" cy="547717"/>
          </a:xfrm>
          <a:prstGeom prst="rightArrow">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350530-AF00-46EB-BE4D-6AC77B281676}"/>
              </a:ext>
            </a:extLst>
          </p:cNvPr>
          <p:cNvSpPr/>
          <p:nvPr/>
        </p:nvSpPr>
        <p:spPr>
          <a:xfrm>
            <a:off x="6278139" y="1226634"/>
            <a:ext cx="5768898" cy="3869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79003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4E75841-61E5-4340-B442-88088D960941}"/>
              </a:ext>
            </a:extLst>
          </p:cNvPr>
          <p:cNvSpPr>
            <a:spLocks noGrp="1"/>
          </p:cNvSpPr>
          <p:nvPr>
            <p:ph type="title"/>
          </p:nvPr>
        </p:nvSpPr>
        <p:spPr>
          <a:xfrm>
            <a:off x="2441240" y="140600"/>
            <a:ext cx="7309520" cy="1052580"/>
          </a:xfrm>
        </p:spPr>
        <p:txBody>
          <a:bodyPr/>
          <a:lstStyle/>
          <a:p>
            <a:r>
              <a:rPr lang="nl-NL" sz="1600" dirty="0"/>
              <a:t>PROCES</a:t>
            </a:r>
            <a:br>
              <a:rPr lang="nl-NL" sz="1600" dirty="0"/>
            </a:br>
            <a:r>
              <a:rPr lang="nl-NL" sz="1600" dirty="0"/>
              <a:t>Een aanpak voor bekostiging voor maatschappelijk gedragen duurzame energieprojecten in de RES</a:t>
            </a:r>
            <a:endParaRPr lang="en-US" dirty="0"/>
          </a:p>
        </p:txBody>
      </p:sp>
      <p:sp>
        <p:nvSpPr>
          <p:cNvPr id="4" name="Tijdelijke aanduiding voor datum 3">
            <a:extLst>
              <a:ext uri="{FF2B5EF4-FFF2-40B4-BE49-F238E27FC236}">
                <a16:creationId xmlns:a16="http://schemas.microsoft.com/office/drawing/2014/main" id="{FD3F6F53-22B1-42B5-8DC6-7CC0DE7856EE}"/>
              </a:ext>
            </a:extLst>
          </p:cNvPr>
          <p:cNvSpPr>
            <a:spLocks noGrp="1"/>
          </p:cNvSpPr>
          <p:nvPr>
            <p:ph type="dt" sz="half" idx="10"/>
          </p:nvPr>
        </p:nvSpPr>
        <p:spPr>
          <a:xfrm>
            <a:off x="8382000" y="6463929"/>
            <a:ext cx="2133600" cy="365125"/>
          </a:xfrm>
        </p:spPr>
        <p:txBody>
          <a:bodyPr anchor="ctr">
            <a:normAutofit/>
          </a:bodyPr>
          <a:lstStyle/>
          <a:p>
            <a:pPr>
              <a:spcAft>
                <a:spcPts val="600"/>
              </a:spcAft>
            </a:pPr>
            <a:fld id="{BFE3411D-B9B8-4419-B5AA-AFBB75854EC6}" type="datetime1">
              <a:rPr lang="en-US" smtClean="0"/>
              <a:pPr>
                <a:spcAft>
                  <a:spcPts val="600"/>
                </a:spcAft>
              </a:pPr>
              <a:t>11/1/2021</a:t>
            </a:fld>
            <a:endParaRPr lang="nl-NL"/>
          </a:p>
        </p:txBody>
      </p:sp>
      <p:sp>
        <p:nvSpPr>
          <p:cNvPr id="6" name="Tijdelijke aanduiding voor dianummer 5">
            <a:extLst>
              <a:ext uri="{FF2B5EF4-FFF2-40B4-BE49-F238E27FC236}">
                <a16:creationId xmlns:a16="http://schemas.microsoft.com/office/drawing/2014/main" id="{F2F96742-4AC2-4316-B579-60B82648056D}"/>
              </a:ext>
            </a:extLst>
          </p:cNvPr>
          <p:cNvSpPr>
            <a:spLocks noGrp="1"/>
          </p:cNvSpPr>
          <p:nvPr>
            <p:ph type="sldNum" sz="quarter" idx="12"/>
          </p:nvPr>
        </p:nvSpPr>
        <p:spPr>
          <a:xfrm>
            <a:off x="11496674" y="6463929"/>
            <a:ext cx="435349" cy="365125"/>
          </a:xfrm>
        </p:spPr>
        <p:txBody>
          <a:bodyPr anchor="ctr">
            <a:normAutofit/>
          </a:bodyPr>
          <a:lstStyle/>
          <a:p>
            <a:pPr>
              <a:spcAft>
                <a:spcPts val="600"/>
              </a:spcAft>
            </a:pPr>
            <a:fld id="{63D2515C-A37A-744F-8DA2-E1C9190E5349}" type="slidenum">
              <a:rPr lang="nl-NL" smtClean="0"/>
              <a:pPr>
                <a:spcAft>
                  <a:spcPts val="600"/>
                </a:spcAft>
              </a:pPr>
              <a:t>6</a:t>
            </a:fld>
            <a:endParaRPr lang="nl-NL"/>
          </a:p>
        </p:txBody>
      </p:sp>
      <p:pic>
        <p:nvPicPr>
          <p:cNvPr id="11" name="Afbeelding 10">
            <a:extLst>
              <a:ext uri="{FF2B5EF4-FFF2-40B4-BE49-F238E27FC236}">
                <a16:creationId xmlns:a16="http://schemas.microsoft.com/office/drawing/2014/main" id="{7AA47444-E4CE-4013-A542-1EAB36538ED3}"/>
              </a:ext>
            </a:extLst>
          </p:cNvPr>
          <p:cNvPicPr>
            <a:picLocks noChangeAspect="1"/>
          </p:cNvPicPr>
          <p:nvPr/>
        </p:nvPicPr>
        <p:blipFill rotWithShape="1">
          <a:blip r:embed="rId2"/>
          <a:srcRect l="7032" t="8759" r="7082" b="4613"/>
          <a:stretch/>
        </p:blipFill>
        <p:spPr>
          <a:xfrm>
            <a:off x="2419817" y="1255243"/>
            <a:ext cx="6872868" cy="4941055"/>
          </a:xfrm>
          <a:prstGeom prst="rect">
            <a:avLst/>
          </a:prstGeom>
        </p:spPr>
      </p:pic>
      <p:sp>
        <p:nvSpPr>
          <p:cNvPr id="7" name="TextBox 6">
            <a:extLst>
              <a:ext uri="{FF2B5EF4-FFF2-40B4-BE49-F238E27FC236}">
                <a16:creationId xmlns:a16="http://schemas.microsoft.com/office/drawing/2014/main" id="{C1B01FBA-5127-45C2-8B5C-F740B01380AE}"/>
              </a:ext>
            </a:extLst>
          </p:cNvPr>
          <p:cNvSpPr txBox="1"/>
          <p:nvPr/>
        </p:nvSpPr>
        <p:spPr>
          <a:xfrm>
            <a:off x="8166842" y="4388009"/>
            <a:ext cx="3876691" cy="1754326"/>
          </a:xfrm>
          <a:prstGeom prst="rect">
            <a:avLst/>
          </a:prstGeom>
          <a:solidFill>
            <a:schemeClr val="bg1"/>
          </a:solidFill>
          <a:ln w="28575">
            <a:solidFill>
              <a:schemeClr val="accent3">
                <a:lumMod val="75000"/>
              </a:schemeClr>
            </a:solidFill>
          </a:ln>
        </p:spPr>
        <p:txBody>
          <a:bodyPr wrap="square">
            <a:spAutoFit/>
          </a:bodyPr>
          <a:lstStyle/>
          <a:p>
            <a:r>
              <a:rPr lang="nl-NL" b="1" dirty="0">
                <a:latin typeface="Calibri" panose="020F0502020204030204" pitchFamily="34" charset="0"/>
                <a:cs typeface="Calibri" panose="020F0502020204030204" pitchFamily="34" charset="0"/>
              </a:rPr>
              <a:t>Aanpassing SDE++:</a:t>
            </a:r>
          </a:p>
          <a:p>
            <a:pPr marL="285750" indent="-285750">
              <a:buFont typeface="Calibri" panose="020F0502020204030204" pitchFamily="34" charset="0"/>
              <a:buChar char="→"/>
            </a:pPr>
            <a:r>
              <a:rPr lang="nl-NL" dirty="0">
                <a:latin typeface="Calibri" panose="020F0502020204030204" pitchFamily="34" charset="0"/>
                <a:cs typeface="Calibri" panose="020F0502020204030204" pitchFamily="34" charset="0"/>
              </a:rPr>
              <a:t>Een nieuwe categorie creëren</a:t>
            </a:r>
          </a:p>
          <a:p>
            <a:pPr marL="285750" indent="-285750">
              <a:buFont typeface="Calibri" panose="020F0502020204030204" pitchFamily="34" charset="0"/>
              <a:buChar char="→"/>
            </a:pPr>
            <a:r>
              <a:rPr lang="nl-NL" dirty="0">
                <a:latin typeface="Calibri" panose="020F0502020204030204" pitchFamily="34" charset="0"/>
                <a:cs typeface="Calibri" panose="020F0502020204030204" pitchFamily="34" charset="0"/>
              </a:rPr>
              <a:t>Vergroten bandbreedte bestaande categorie</a:t>
            </a:r>
          </a:p>
          <a:p>
            <a:pPr marL="285750" indent="-285750">
              <a:buFont typeface="Calibri" panose="020F0502020204030204" pitchFamily="34" charset="0"/>
              <a:buChar char="→"/>
            </a:pPr>
            <a:r>
              <a:rPr lang="nl-NL" dirty="0">
                <a:latin typeface="Calibri" panose="020F0502020204030204" pitchFamily="34" charset="0"/>
                <a:cs typeface="Calibri" panose="020F0502020204030204" pitchFamily="34" charset="0"/>
              </a:rPr>
              <a:t>Verhogen rendement op geïnvesteerd vermogen</a:t>
            </a:r>
          </a:p>
        </p:txBody>
      </p:sp>
    </p:spTree>
    <p:extLst>
      <p:ext uri="{BB962C8B-B14F-4D97-AF65-F5344CB8AC3E}">
        <p14:creationId xmlns:p14="http://schemas.microsoft.com/office/powerpoint/2010/main" val="332306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53858-62CB-42D4-871A-18702063AA7D}"/>
              </a:ext>
            </a:extLst>
          </p:cNvPr>
          <p:cNvSpPr>
            <a:spLocks noGrp="1"/>
          </p:cNvSpPr>
          <p:nvPr>
            <p:ph type="title"/>
          </p:nvPr>
        </p:nvSpPr>
        <p:spPr/>
        <p:txBody>
          <a:bodyPr/>
          <a:lstStyle/>
          <a:p>
            <a:r>
              <a:rPr lang="nl-NL" dirty="0"/>
              <a:t>Vraag publiek</a:t>
            </a:r>
          </a:p>
        </p:txBody>
      </p:sp>
      <p:sp>
        <p:nvSpPr>
          <p:cNvPr id="4" name="Tijdelijke aanduiding voor datum 3">
            <a:extLst>
              <a:ext uri="{FF2B5EF4-FFF2-40B4-BE49-F238E27FC236}">
                <a16:creationId xmlns:a16="http://schemas.microsoft.com/office/drawing/2014/main" id="{F273F454-9B2E-437C-8ACA-78A726240B90}"/>
              </a:ext>
            </a:extLst>
          </p:cNvPr>
          <p:cNvSpPr>
            <a:spLocks noGrp="1"/>
          </p:cNvSpPr>
          <p:nvPr>
            <p:ph type="dt" sz="half" idx="10"/>
          </p:nvPr>
        </p:nvSpPr>
        <p:spPr/>
        <p:txBody>
          <a:bodyPr/>
          <a:lstStyle/>
          <a:p>
            <a:fld id="{BFE3411D-B9B8-4419-B5AA-AFBB75854EC6}" type="datetime1">
              <a:rPr lang="en-US" smtClean="0"/>
              <a:t>11/1/2021</a:t>
            </a:fld>
            <a:endParaRPr lang="nl-NL"/>
          </a:p>
        </p:txBody>
      </p:sp>
      <p:sp>
        <p:nvSpPr>
          <p:cNvPr id="5" name="Tijdelijke aanduiding voor voettekst 4">
            <a:extLst>
              <a:ext uri="{FF2B5EF4-FFF2-40B4-BE49-F238E27FC236}">
                <a16:creationId xmlns:a16="http://schemas.microsoft.com/office/drawing/2014/main" id="{7712A63A-6AC4-4F6E-B3AA-962FA16E3E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0A6A5B-6FD7-4C06-8DBA-22229C520F08}"/>
              </a:ext>
            </a:extLst>
          </p:cNvPr>
          <p:cNvSpPr>
            <a:spLocks noGrp="1"/>
          </p:cNvSpPr>
          <p:nvPr>
            <p:ph type="sldNum" sz="quarter" idx="12"/>
          </p:nvPr>
        </p:nvSpPr>
        <p:spPr/>
        <p:txBody>
          <a:bodyPr/>
          <a:lstStyle/>
          <a:p>
            <a:fld id="{63D2515C-A37A-744F-8DA2-E1C9190E5349}" type="slidenum">
              <a:rPr lang="nl-NL" smtClean="0"/>
              <a:pPr/>
              <a:t>7</a:t>
            </a:fld>
            <a:endParaRPr lang="nl-NL"/>
          </a:p>
        </p:txBody>
      </p:sp>
      <p:sp>
        <p:nvSpPr>
          <p:cNvPr id="7" name="Tijdelijke aanduiding voor tekst 6">
            <a:extLst>
              <a:ext uri="{FF2B5EF4-FFF2-40B4-BE49-F238E27FC236}">
                <a16:creationId xmlns:a16="http://schemas.microsoft.com/office/drawing/2014/main" id="{A65E4F9C-5BE4-4B94-9AB9-260CBFB5D6E1}"/>
              </a:ext>
            </a:extLst>
          </p:cNvPr>
          <p:cNvSpPr>
            <a:spLocks noGrp="1"/>
          </p:cNvSpPr>
          <p:nvPr>
            <p:ph type="body" sz="quarter" idx="13"/>
          </p:nvPr>
        </p:nvSpPr>
        <p:spPr>
          <a:xfrm>
            <a:off x="874645" y="1550504"/>
            <a:ext cx="10572992" cy="1236712"/>
          </a:xfrm>
        </p:spPr>
        <p:txBody>
          <a:bodyPr/>
          <a:lstStyle/>
          <a:p>
            <a:pPr algn="l"/>
            <a:r>
              <a:rPr lang="nl-NL" dirty="0"/>
              <a:t>Met welke  aanvullende </a:t>
            </a:r>
          </a:p>
          <a:p>
            <a:pPr algn="l"/>
            <a:r>
              <a:rPr lang="nl-NL" dirty="0"/>
              <a:t>aspecten in de fysieke leefomgeving moet een energieproject rekening </a:t>
            </a:r>
          </a:p>
          <a:p>
            <a:pPr algn="l"/>
            <a:r>
              <a:rPr lang="nl-NL" dirty="0"/>
              <a:t>houden?</a:t>
            </a:r>
          </a:p>
        </p:txBody>
      </p:sp>
    </p:spTree>
    <p:extLst>
      <p:ext uri="{BB962C8B-B14F-4D97-AF65-F5344CB8AC3E}">
        <p14:creationId xmlns:p14="http://schemas.microsoft.com/office/powerpoint/2010/main" val="73931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0FB7F-1645-4EF4-8E89-DADFDD8FAB2A}"/>
              </a:ext>
            </a:extLst>
          </p:cNvPr>
          <p:cNvSpPr>
            <a:spLocks noGrp="1"/>
          </p:cNvSpPr>
          <p:nvPr>
            <p:ph type="title"/>
          </p:nvPr>
        </p:nvSpPr>
        <p:spPr>
          <a:xfrm>
            <a:off x="3711141" y="357887"/>
            <a:ext cx="4287938" cy="740930"/>
          </a:xfrm>
        </p:spPr>
        <p:txBody>
          <a:bodyPr anchor="ctr">
            <a:normAutofit/>
          </a:bodyPr>
          <a:lstStyle/>
          <a:p>
            <a:r>
              <a:rPr lang="nl-NL" dirty="0">
                <a:latin typeface="Calibri" panose="020F0502020204030204" pitchFamily="34" charset="0"/>
                <a:cs typeface="Calibri" panose="020F0502020204030204" pitchFamily="34" charset="0"/>
              </a:rPr>
              <a:t>Scope 2.</a:t>
            </a:r>
            <a:br>
              <a:rPr lang="nl-NL"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rPr>
              <a:t> ´Kwaliteitsbudget´</a:t>
            </a:r>
          </a:p>
        </p:txBody>
      </p:sp>
      <p:sp>
        <p:nvSpPr>
          <p:cNvPr id="3" name="Tijdelijke aanduiding voor inhoud 2">
            <a:extLst>
              <a:ext uri="{FF2B5EF4-FFF2-40B4-BE49-F238E27FC236}">
                <a16:creationId xmlns:a16="http://schemas.microsoft.com/office/drawing/2014/main" id="{5A2D7296-7981-4517-9D0B-9F1AB3377581}"/>
              </a:ext>
            </a:extLst>
          </p:cNvPr>
          <p:cNvSpPr>
            <a:spLocks noGrp="1"/>
          </p:cNvSpPr>
          <p:nvPr>
            <p:ph sz="half" idx="1"/>
          </p:nvPr>
        </p:nvSpPr>
        <p:spPr>
          <a:xfrm>
            <a:off x="695325" y="1341438"/>
            <a:ext cx="10970374" cy="4572001"/>
          </a:xfrm>
        </p:spPr>
        <p:txBody>
          <a:bodyPr>
            <a:normAutofit/>
          </a:bodyPr>
          <a:lstStyle/>
          <a:p>
            <a:r>
              <a:rPr lang="nl-NL" dirty="0">
                <a:latin typeface="Calibri" panose="020F0502020204030204" pitchFamily="34" charset="0"/>
                <a:cs typeface="Calibri" panose="020F0502020204030204" pitchFamily="34" charset="0"/>
              </a:rPr>
              <a:t>Wat is de noodzaak van een nieuw kwaliteitsbudget?</a:t>
            </a:r>
          </a:p>
          <a:p>
            <a:r>
              <a:rPr kumimoji="0" lang="nl-NL" sz="1800" b="0" i="0" u="none" strike="noStrike" kern="1200" cap="none" spc="0" normalizeH="0" baseline="0" noProof="0" dirty="0">
                <a:ln>
                  <a:noFill/>
                </a:ln>
                <a:solidFill>
                  <a:srgbClr val="233D5A"/>
                </a:solidFill>
                <a:effectLst/>
                <a:uLnTx/>
                <a:uFillTx/>
                <a:latin typeface="Calibri" panose="020F0502020204030204" pitchFamily="34" charset="0"/>
                <a:cs typeface="Calibri" panose="020F0502020204030204" pitchFamily="34" charset="0"/>
              </a:rPr>
              <a:t>Wat zijn de kaders van een ‘Kwaliteitsbudget’?</a:t>
            </a:r>
          </a:p>
          <a:p>
            <a:endParaRPr lang="nl-NL" dirty="0">
              <a:solidFill>
                <a:srgbClr val="233D5A"/>
              </a:solidFill>
              <a:latin typeface="Calibri" panose="020F0502020204030204" pitchFamily="34" charset="0"/>
              <a:cs typeface="Calibri" panose="020F0502020204030204" pitchFamily="34" charset="0"/>
            </a:endParaRPr>
          </a:p>
          <a:p>
            <a:endParaRPr lang="nl-NL" dirty="0">
              <a:solidFill>
                <a:srgbClr val="233D5A"/>
              </a:solidFill>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a:p>
            <a:pPr marL="0" indent="0">
              <a:buNone/>
            </a:pPr>
            <a:r>
              <a:rPr lang="nl-NL" b="1" dirty="0">
                <a:latin typeface="Calibri" panose="020F0502020204030204" pitchFamily="34" charset="0"/>
                <a:cs typeface="Calibri" panose="020F0502020204030204" pitchFamily="34" charset="0"/>
              </a:rPr>
              <a:t>Gebiedsgericht Kwaliteitsbudget = </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Een kwaliteitsbudget komt  in beeld voor eisen die buiten het project vallen en niet zijn opgenomen in wet- en regelgeving (vergunning) voor het project.</a:t>
            </a:r>
          </a:p>
          <a:p>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Het zijn project overstijgende kosten die kwaliteit toevoegen aan het gebied, de energieopgaven koppelen aan andere opgaven en/of meervoudig realiseren. </a:t>
            </a:r>
          </a:p>
          <a:p>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Vanuit dit perspectief op het gebied, hoeven deze kosten niet door het energieproject te worden gedragen. Hierbij zijn er duidelijk raakvlakken met (de geest van) de Omgevingswet en de Nationale Omgevingsvisie (NOVI) die uitgaan van een gebiedsgerichte werkwijze </a:t>
            </a:r>
            <a:endParaRPr lang="nl-NL" dirty="0">
              <a:latin typeface="Calibri" panose="020F0502020204030204" pitchFamily="34" charset="0"/>
              <a:cs typeface="Calibri" panose="020F0502020204030204" pitchFamily="34" charset="0"/>
            </a:endParaRPr>
          </a:p>
        </p:txBody>
      </p:sp>
      <p:sp>
        <p:nvSpPr>
          <p:cNvPr id="4" name="Tijdelijke aanduiding voor datum 3">
            <a:extLst>
              <a:ext uri="{FF2B5EF4-FFF2-40B4-BE49-F238E27FC236}">
                <a16:creationId xmlns:a16="http://schemas.microsoft.com/office/drawing/2014/main" id="{545A96A5-A0C0-4003-9C4D-E0BBEDA63840}"/>
              </a:ext>
            </a:extLst>
          </p:cNvPr>
          <p:cNvSpPr>
            <a:spLocks noGrp="1"/>
          </p:cNvSpPr>
          <p:nvPr>
            <p:ph type="dt" sz="half" idx="10"/>
          </p:nvPr>
        </p:nvSpPr>
        <p:spPr>
          <a:xfrm>
            <a:off x="8381999" y="6463929"/>
            <a:ext cx="2122227" cy="365125"/>
          </a:xfrm>
        </p:spPr>
        <p:txBody>
          <a:bodyPr anchor="ctr">
            <a:normAutofit/>
          </a:bodyPr>
          <a:lstStyle/>
          <a:p>
            <a:pPr>
              <a:spcAft>
                <a:spcPts val="600"/>
              </a:spcAft>
            </a:pPr>
            <a:fld id="{BFE3411D-B9B8-4419-B5AA-AFBB75854EC6}" type="datetime1">
              <a:rPr lang="en-US" smtClean="0"/>
              <a:pPr>
                <a:spcAft>
                  <a:spcPts val="600"/>
                </a:spcAft>
              </a:pPr>
              <a:t>11/1/2021</a:t>
            </a:fld>
            <a:endParaRPr lang="nl-NL"/>
          </a:p>
        </p:txBody>
      </p:sp>
      <p:sp>
        <p:nvSpPr>
          <p:cNvPr id="12" name="Footer Placeholder 5">
            <a:extLst>
              <a:ext uri="{FF2B5EF4-FFF2-40B4-BE49-F238E27FC236}">
                <a16:creationId xmlns:a16="http://schemas.microsoft.com/office/drawing/2014/main" id="{0FAE1EBA-A53E-4D68-822E-2D7F3588BD37}"/>
              </a:ext>
            </a:extLst>
          </p:cNvPr>
          <p:cNvSpPr>
            <a:spLocks noGrp="1"/>
          </p:cNvSpPr>
          <p:nvPr>
            <p:ph type="ftr" sz="quarter" idx="11"/>
          </p:nvPr>
        </p:nvSpPr>
        <p:spPr>
          <a:xfrm>
            <a:off x="259976" y="6463459"/>
            <a:ext cx="5032786" cy="348315"/>
          </a:xfrm>
        </p:spPr>
        <p:txBody>
          <a:bodyPr/>
          <a:lstStyle/>
          <a:p>
            <a:endParaRPr lang="nl-NL" dirty="0"/>
          </a:p>
        </p:txBody>
      </p:sp>
      <p:sp>
        <p:nvSpPr>
          <p:cNvPr id="6" name="Tijdelijke aanduiding voor dianummer 5">
            <a:extLst>
              <a:ext uri="{FF2B5EF4-FFF2-40B4-BE49-F238E27FC236}">
                <a16:creationId xmlns:a16="http://schemas.microsoft.com/office/drawing/2014/main" id="{5367BCB7-B882-4C46-BB42-73A96C6FD5BC}"/>
              </a:ext>
            </a:extLst>
          </p:cNvPr>
          <p:cNvSpPr>
            <a:spLocks noGrp="1"/>
          </p:cNvSpPr>
          <p:nvPr>
            <p:ph type="sldNum" sz="quarter" idx="12"/>
          </p:nvPr>
        </p:nvSpPr>
        <p:spPr>
          <a:xfrm>
            <a:off x="11496674" y="6463929"/>
            <a:ext cx="435349" cy="365125"/>
          </a:xfrm>
        </p:spPr>
        <p:txBody>
          <a:bodyPr anchor="ctr">
            <a:normAutofit/>
          </a:bodyPr>
          <a:lstStyle/>
          <a:p>
            <a:pPr>
              <a:spcAft>
                <a:spcPts val="600"/>
              </a:spcAft>
            </a:pPr>
            <a:fld id="{63D2515C-A37A-744F-8DA2-E1C9190E5349}" type="slidenum">
              <a:rPr lang="nl-NL" smtClean="0"/>
              <a:pPr>
                <a:spcAft>
                  <a:spcPts val="600"/>
                </a:spcAft>
              </a:pPr>
              <a:t>8</a:t>
            </a:fld>
            <a:endParaRPr lang="nl-NL"/>
          </a:p>
        </p:txBody>
      </p:sp>
    </p:spTree>
    <p:extLst>
      <p:ext uri="{BB962C8B-B14F-4D97-AF65-F5344CB8AC3E}">
        <p14:creationId xmlns:p14="http://schemas.microsoft.com/office/powerpoint/2010/main" val="31780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4E75841-61E5-4340-B442-88088D960941}"/>
              </a:ext>
            </a:extLst>
          </p:cNvPr>
          <p:cNvSpPr>
            <a:spLocks noGrp="1"/>
          </p:cNvSpPr>
          <p:nvPr>
            <p:ph type="title"/>
          </p:nvPr>
        </p:nvSpPr>
        <p:spPr>
          <a:xfrm>
            <a:off x="2856790" y="249898"/>
            <a:ext cx="5764695" cy="607707"/>
          </a:xfrm>
        </p:spPr>
        <p:txBody>
          <a:bodyPr/>
          <a:lstStyle/>
          <a:p>
            <a:br>
              <a:rPr lang="nl-NL" sz="1600" dirty="0">
                <a:latin typeface="+mn-lt"/>
              </a:rPr>
            </a:br>
            <a:br>
              <a:rPr lang="nl-NL" sz="1600" dirty="0">
                <a:latin typeface="+mn-lt"/>
              </a:rPr>
            </a:br>
            <a:br>
              <a:rPr lang="nl-NL" sz="1600" dirty="0">
                <a:latin typeface="+mn-lt"/>
              </a:rPr>
            </a:br>
            <a:br>
              <a:rPr lang="nl-NL" sz="1600" dirty="0">
                <a:latin typeface="+mn-lt"/>
              </a:rPr>
            </a:br>
            <a:br>
              <a:rPr lang="nl-NL"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rPr>
              <a:t>Vraag publiek</a:t>
            </a:r>
            <a:br>
              <a:rPr lang="nl-NL" dirty="0">
                <a:latin typeface="Calibri" panose="020F0502020204030204" pitchFamily="34" charset="0"/>
                <a:cs typeface="Calibri" panose="020F0502020204030204" pitchFamily="34" charset="0"/>
              </a:rPr>
            </a:br>
            <a:br>
              <a:rPr lang="nl-NL" sz="1600" dirty="0">
                <a:latin typeface="+mn-lt"/>
              </a:rPr>
            </a:br>
            <a:br>
              <a:rPr lang="nl-NL" sz="1600" dirty="0">
                <a:latin typeface="+mn-lt"/>
              </a:rPr>
            </a:br>
            <a:br>
              <a:rPr lang="nl-NL" dirty="0">
                <a:latin typeface="+mn-lt"/>
              </a:rPr>
            </a:br>
            <a:endParaRPr lang="en-US" dirty="0">
              <a:latin typeface="+mn-lt"/>
            </a:endParaRPr>
          </a:p>
        </p:txBody>
      </p:sp>
      <p:sp>
        <p:nvSpPr>
          <p:cNvPr id="4" name="Tijdelijke aanduiding voor datum 3">
            <a:extLst>
              <a:ext uri="{FF2B5EF4-FFF2-40B4-BE49-F238E27FC236}">
                <a16:creationId xmlns:a16="http://schemas.microsoft.com/office/drawing/2014/main" id="{FD3F6F53-22B1-42B5-8DC6-7CC0DE7856EE}"/>
              </a:ext>
            </a:extLst>
          </p:cNvPr>
          <p:cNvSpPr>
            <a:spLocks noGrp="1"/>
          </p:cNvSpPr>
          <p:nvPr>
            <p:ph type="dt" sz="half" idx="10"/>
          </p:nvPr>
        </p:nvSpPr>
        <p:spPr>
          <a:xfrm>
            <a:off x="8382000" y="6463929"/>
            <a:ext cx="2133600" cy="365125"/>
          </a:xfrm>
        </p:spPr>
        <p:txBody>
          <a:bodyPr anchor="ctr">
            <a:normAutofit/>
          </a:bodyPr>
          <a:lstStyle/>
          <a:p>
            <a:pPr>
              <a:spcAft>
                <a:spcPts val="600"/>
              </a:spcAft>
            </a:pPr>
            <a:fld id="{BFE3411D-B9B8-4419-B5AA-AFBB75854EC6}" type="datetime1">
              <a:rPr lang="en-US" smtClean="0"/>
              <a:pPr>
                <a:spcAft>
                  <a:spcPts val="600"/>
                </a:spcAft>
              </a:pPr>
              <a:t>11/1/2021</a:t>
            </a:fld>
            <a:endParaRPr lang="nl-NL"/>
          </a:p>
        </p:txBody>
      </p:sp>
      <p:sp>
        <p:nvSpPr>
          <p:cNvPr id="6" name="Tijdelijke aanduiding voor dianummer 5">
            <a:extLst>
              <a:ext uri="{FF2B5EF4-FFF2-40B4-BE49-F238E27FC236}">
                <a16:creationId xmlns:a16="http://schemas.microsoft.com/office/drawing/2014/main" id="{F2F96742-4AC2-4316-B579-60B82648056D}"/>
              </a:ext>
            </a:extLst>
          </p:cNvPr>
          <p:cNvSpPr>
            <a:spLocks noGrp="1"/>
          </p:cNvSpPr>
          <p:nvPr>
            <p:ph type="sldNum" sz="quarter" idx="12"/>
          </p:nvPr>
        </p:nvSpPr>
        <p:spPr>
          <a:xfrm>
            <a:off x="11496674" y="6463929"/>
            <a:ext cx="435349" cy="365125"/>
          </a:xfrm>
        </p:spPr>
        <p:txBody>
          <a:bodyPr anchor="ctr">
            <a:normAutofit/>
          </a:bodyPr>
          <a:lstStyle/>
          <a:p>
            <a:pPr>
              <a:spcAft>
                <a:spcPts val="600"/>
              </a:spcAft>
            </a:pPr>
            <a:fld id="{63D2515C-A37A-744F-8DA2-E1C9190E5349}" type="slidenum">
              <a:rPr lang="nl-NL" smtClean="0"/>
              <a:pPr>
                <a:spcAft>
                  <a:spcPts val="600"/>
                </a:spcAft>
              </a:pPr>
              <a:t>9</a:t>
            </a:fld>
            <a:endParaRPr lang="nl-NL"/>
          </a:p>
        </p:txBody>
      </p:sp>
      <p:sp>
        <p:nvSpPr>
          <p:cNvPr id="7" name="Tekstvak 6">
            <a:extLst>
              <a:ext uri="{FF2B5EF4-FFF2-40B4-BE49-F238E27FC236}">
                <a16:creationId xmlns:a16="http://schemas.microsoft.com/office/drawing/2014/main" id="{EF627993-B556-4B97-8F11-60460AA7180E}"/>
              </a:ext>
            </a:extLst>
          </p:cNvPr>
          <p:cNvSpPr txBox="1"/>
          <p:nvPr/>
        </p:nvSpPr>
        <p:spPr>
          <a:xfrm>
            <a:off x="2188947" y="1538899"/>
            <a:ext cx="7343597" cy="483850"/>
          </a:xfrm>
          <a:prstGeom prst="rect">
            <a:avLst/>
          </a:prstGeom>
          <a:noFill/>
        </p:spPr>
        <p:txBody>
          <a:bodyPr wrap="square">
            <a:spAutoFit/>
          </a:bodyPr>
          <a:lstStyle/>
          <a:p>
            <a:pPr>
              <a:lnSpc>
                <a:spcPct val="112000"/>
              </a:lnSpc>
            </a:pPr>
            <a:r>
              <a:rPr lang="nl-NL" sz="2400" b="1" dirty="0">
                <a:effectLst/>
                <a:latin typeface="Calibri" panose="020F0502020204030204" pitchFamily="34" charset="0"/>
                <a:ea typeface="Calibri" panose="020F0502020204030204" pitchFamily="34" charset="0"/>
                <a:cs typeface="Calibri" panose="020F0502020204030204" pitchFamily="34" charset="0"/>
              </a:rPr>
              <a:t>Waar zou u een kwaliteitsbudget voor inzetten?</a:t>
            </a:r>
            <a:endParaRPr lang="nl-NL"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1964743"/>
      </p:ext>
    </p:extLst>
  </p:cSld>
  <p:clrMapOvr>
    <a:masterClrMapping/>
  </p:clrMapOvr>
</p:sld>
</file>

<file path=ppt/theme/theme1.xml><?xml version="1.0" encoding="utf-8"?>
<a:theme xmlns:a="http://schemas.openxmlformats.org/drawingml/2006/main" name="Kantoorthema">
  <a:themeElements>
    <a:clrScheme name="RES">
      <a:dk1>
        <a:srgbClr val="233D5A"/>
      </a:dk1>
      <a:lt1>
        <a:srgbClr val="FFFFFF"/>
      </a:lt1>
      <a:dk2>
        <a:srgbClr val="1D344D"/>
      </a:dk2>
      <a:lt2>
        <a:srgbClr val="E4F3F3"/>
      </a:lt2>
      <a:accent1>
        <a:srgbClr val="007B9B"/>
      </a:accent1>
      <a:accent2>
        <a:srgbClr val="A8D8D8"/>
      </a:accent2>
      <a:accent3>
        <a:srgbClr val="82CAC9"/>
      </a:accent3>
      <a:accent4>
        <a:srgbClr val="C8E6E5"/>
      </a:accent4>
      <a:accent5>
        <a:srgbClr val="FFC000"/>
      </a:accent5>
      <a:accent6>
        <a:srgbClr val="FEE599"/>
      </a:accent6>
      <a:hlink>
        <a:srgbClr val="0563C1"/>
      </a:hlink>
      <a:folHlink>
        <a:srgbClr val="954F72"/>
      </a:folHlink>
    </a:clrScheme>
    <a:fontScheme name="Open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template OpenSans GH-2" id="{3EFD0D3C-CF62-044A-A6D5-E0EF056618A6}" vid="{E1E880AE-BA01-4A4F-985C-7FA78F36AB9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5555B60CE7E74982E2D54968AF2CC2" ma:contentTypeVersion="2" ma:contentTypeDescription="Een nieuw document maken." ma:contentTypeScope="" ma:versionID="86859c94fde386aa8e81eae7db2db53e">
  <xsd:schema xmlns:xsd="http://www.w3.org/2001/XMLSchema" xmlns:xs="http://www.w3.org/2001/XMLSchema" xmlns:p="http://schemas.microsoft.com/office/2006/metadata/properties" xmlns:ns2="300abf11-c33e-4c07-8832-88eae3a4b5f0" targetNamespace="http://schemas.microsoft.com/office/2006/metadata/properties" ma:root="true" ma:fieldsID="b2629ee78f3116bbd334762c4c78626c" ns2:_="">
    <xsd:import namespace="300abf11-c33e-4c07-8832-88eae3a4b5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abf11-c33e-4c07-8832-88eae3a4b5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2E010E-5B14-4D8C-8A81-808500C98F81}">
  <ds:schemaRefs>
    <ds:schemaRef ds:uri="http://purl.org/dc/terms/"/>
    <ds:schemaRef ds:uri="http://schemas.openxmlformats.org/package/2006/metadata/core-properties"/>
    <ds:schemaRef ds:uri="300abf11-c33e-4c07-8832-88eae3a4b5f0"/>
    <ds:schemaRef ds:uri="http://schemas.microsoft.com/office/2006/documentManagement/types"/>
    <ds:schemaRef ds:uri="84ab1a25-b4c4-430d-aad9-ae60ae8f8e07"/>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CD75D1D-A4E4-4371-A416-85764D11B4A1}">
  <ds:schemaRefs>
    <ds:schemaRef ds:uri="http://schemas.microsoft.com/sharepoint/v3/contenttype/forms"/>
  </ds:schemaRefs>
</ds:datastoreItem>
</file>

<file path=customXml/itemProps3.xml><?xml version="1.0" encoding="utf-8"?>
<ds:datastoreItem xmlns:ds="http://schemas.openxmlformats.org/officeDocument/2006/customXml" ds:itemID="{F37EACB9-A3C1-4020-91FB-3D8FC35DE9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abf11-c33e-4c07-8832-88eae3a4b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587</Words>
  <Application>Microsoft Office PowerPoint</Application>
  <PresentationFormat>Breedbeeld</PresentationFormat>
  <Paragraphs>80</Paragraphs>
  <Slides>11</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Open Sans Light</vt:lpstr>
      <vt:lpstr>Calibri Light</vt:lpstr>
      <vt:lpstr>Arial</vt:lpstr>
      <vt:lpstr>Filson Pro Regular</vt:lpstr>
      <vt:lpstr>Calibri</vt:lpstr>
      <vt:lpstr>Open Sans</vt:lpstr>
      <vt:lpstr>Kantoorthema</vt:lpstr>
      <vt:lpstr>     Op weg naar kwalitatief hoogwaardige duurzame energieprojecten  3 november 2021  Deelsessie 11.50 – 12.40  Andre Jurjus   Jarit van de Visch en Angelita Kappers </vt:lpstr>
      <vt:lpstr>Sturen tussen wensen en kosten  NP RES werkgroep SDE++ &amp; Maatschappelijke kosten</vt:lpstr>
      <vt:lpstr>Probleemstelling</vt:lpstr>
      <vt:lpstr>   SCOPE 1.  Een aanpak voor bekostiging voor maatschappelijk gedragen duurzame energieprojecten in de RES   </vt:lpstr>
      <vt:lpstr>Scope SDE++ </vt:lpstr>
      <vt:lpstr>PROCES Een aanpak voor bekostiging voor maatschappelijk gedragen duurzame energieprojecten in de RES</vt:lpstr>
      <vt:lpstr>Vraag publiek</vt:lpstr>
      <vt:lpstr>Scope 2.  ´Kwaliteitsbudget´</vt:lpstr>
      <vt:lpstr>     Vraag publiek    </vt:lpstr>
      <vt:lpstr>     Vervolg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Draagvlak &amp; Regionale Energiestrategie 9 november 2020 Kristel Lammers  NP RES</dc:title>
  <dc:creator>Kristel Lammers | NP RES</dc:creator>
  <cp:lastModifiedBy>Angelita Kappers</cp:lastModifiedBy>
  <cp:revision>25</cp:revision>
  <dcterms:created xsi:type="dcterms:W3CDTF">2020-11-25T11:29:11Z</dcterms:created>
  <dcterms:modified xsi:type="dcterms:W3CDTF">2021-11-01T13:08:09Z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0x010100205555B60CE7E74982E2D54968AF2CC2</vt:lpwstr>
  </property>
</Properties>
</file>