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92" r:id="rId6"/>
  </p:sldMasterIdLst>
  <p:notesMasterIdLst>
    <p:notesMasterId r:id="rId19"/>
  </p:notesMasterIdLst>
  <p:handoutMasterIdLst>
    <p:handoutMasterId r:id="rId20"/>
  </p:handoutMasterIdLst>
  <p:sldIdLst>
    <p:sldId id="347" r:id="rId7"/>
    <p:sldId id="345" r:id="rId8"/>
    <p:sldId id="317" r:id="rId9"/>
    <p:sldId id="318" r:id="rId10"/>
    <p:sldId id="316" r:id="rId11"/>
    <p:sldId id="346" r:id="rId12"/>
    <p:sldId id="344" r:id="rId13"/>
    <p:sldId id="312" r:id="rId14"/>
    <p:sldId id="310" r:id="rId15"/>
    <p:sldId id="321" r:id="rId16"/>
    <p:sldId id="337" r:id="rId17"/>
    <p:sldId id="34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1A23669A-C2B8-4379-AF78-6A6F8139A5E5}">
          <p14:sldIdLst>
            <p14:sldId id="347"/>
          </p14:sldIdLst>
        </p14:section>
        <p14:section name="Volgblad" id="{268F6857-208B-4470-AA3A-50AC611F03D6}">
          <p14:sldIdLst>
            <p14:sldId id="345"/>
            <p14:sldId id="317"/>
            <p14:sldId id="318"/>
            <p14:sldId id="316"/>
            <p14:sldId id="346"/>
            <p14:sldId id="344"/>
            <p14:sldId id="312"/>
            <p14:sldId id="310"/>
            <p14:sldId id="321"/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78D7A-F571-4597-AB71-EA4B6C895717}" v="7" dt="2021-11-02T14:17:50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91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E6E668C-8497-4141-8397-A48C906E9A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FC665A-BF4A-483C-A11B-F620B5E1A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4363-D2AA-4BB0-BF78-221F2B0DE013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F97EED8-C8BC-49FB-A0BB-3E4E711B2A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E0AA2E-1519-42E5-9BF2-D84D1D793A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9E693-10B5-49DD-B54A-FAC9B0D311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73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EFEC0-365F-AD4B-AEEC-33A5B38453BF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A1BF-F82C-7645-9DE4-350E6E8C09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5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95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47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95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16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Aanleiding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Opdracht aan de werkgroep elektriciteit van de Drentse Energie tafel d.d. 3 december 2020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Ontwerp een “routekaart RES en elektriciteitsnetwerk” waarin samenhang tussen netinvesteringen en realisatie van hernieuwbare elektriciteits-opwek op elkaar zijn afgestemd. Kom met advies voor de optimale route op weg naar 2030.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Leg de routekaart (in concept) voor aan de besluitvormende partijen.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Kom met advies voor de bestuurlijke afstemming in de DET over programmering en uitvoering tussen gemeenten, provincie,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TenneT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Enexis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RENDO. 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Kunnen anticiperen op waar, wanneer welke capaciteit: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6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/>
              <a:t>Kader voor netbeheerders 	</a:t>
            </a:r>
            <a:r>
              <a:rPr lang="nl-NL" sz="1600" i="1" dirty="0">
                <a:sym typeface="Wingdings" panose="05000000000000000000" pitchFamily="2" charset="2"/>
              </a:rPr>
              <a:t> afgeven TI en 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>
                <a:sym typeface="Wingdings" panose="05000000000000000000" pitchFamily="2" charset="2"/>
              </a:rPr>
              <a:t>Kader voor overheden 	 afgeven vergunningen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>
                <a:sym typeface="Wingdings" panose="05000000000000000000" pitchFamily="2" charset="2"/>
              </a:rPr>
              <a:t>Kader voor ontwikkelaars 	 projectontwikkeling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14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Aanleiding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Opdracht aan de werkgroep elektriciteit van de Drentse Energie tafel d.d. 3 december 2020 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Ontwerp een “routekaart RES en elektriciteitsnetwerk” waarin samenhang tussen netinvesteringen en realisatie van hernieuwbare elektriciteits-opwek op elkaar zijn afgestemd. Kom met advies voor de optimale route op weg naar 2030.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Leg de routekaart (in concept) voor aan de besluitvormende partijen.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Kom met advies voor de bestuurlijke afstemming in de DET over programmering en uitvoering tussen gemeenten, provincie,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TenneT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Enexis, RENDO. 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Opzet</a:t>
            </a:r>
            <a:r>
              <a:rPr lang="nl-NL" dirty="0"/>
              <a:t> </a:t>
            </a:r>
          </a:p>
          <a:p>
            <a:r>
              <a:rPr lang="nl-NL" dirty="0"/>
              <a:t>1. Ophalen concrete HE plannen </a:t>
            </a:r>
            <a:r>
              <a:rPr lang="nl-NL" dirty="0" err="1"/>
              <a:t>dmv</a:t>
            </a:r>
            <a:r>
              <a:rPr lang="nl-NL" dirty="0"/>
              <a:t> gesprekken. Circa 20 gesprekken plaatsgevonden: </a:t>
            </a:r>
            <a:r>
              <a:rPr lang="nl-NL" i="1" dirty="0"/>
              <a:t>gesprekken  met ambtenaren duurzaamheid, ruimtelijke ordening en vergunningen per gemeente; provincie; gesprekken netbeheerders; waterschappen en projectontwikkelaars zon en wind (coöperatief en commercieel).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3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nl-NL" b="1" dirty="0">
              <a:latin typeface="Source Sans Pro" panose="020B0503030403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9FA5C-C787-4334-914D-2EFACEE55C3D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10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FE1C1-FAFE-9F49-968F-ED6FB83D688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86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053" y="4917074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BC165B93-D57F-EC49-BF21-6334A59EB3D7}" type="datetimeFigureOut">
              <a:rPr lang="nl-NL" smtClean="0"/>
              <a:pPr/>
              <a:t>2-11-2021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0" y="6408000"/>
            <a:ext cx="4896000" cy="360000"/>
          </a:xfrm>
          <a:prstGeom prst="rect">
            <a:avLst/>
          </a:prstGeom>
        </p:spPr>
        <p:txBody>
          <a:bodyPr/>
          <a:lstStyle>
            <a:lvl1pPr>
              <a:defRPr sz="1100" baseline="0"/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/>
          <a:lstStyle>
            <a:lvl1pPr>
              <a:defRPr sz="900" baseline="0"/>
            </a:lvl1pPr>
          </a:lstStyle>
          <a:p>
            <a:fld id="{D6EC33DF-F04C-6844-B81A-6D7573A044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EAC2B8-366B-194D-9477-1BD7B6F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0" y="900000"/>
            <a:ext cx="10692000" cy="1332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97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78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24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99" y="1003816"/>
            <a:ext cx="10481729" cy="13320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997" y="2423688"/>
            <a:ext cx="10481731" cy="31501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ClrTx/>
              <a:buFont typeface="Wingdings" panose="05000000000000000000" pitchFamily="2" charset="2"/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/>
          <a:lstStyle/>
          <a:p>
            <a:fld id="{BC165B93-D57F-EC49-BF21-6334A59EB3D7}" type="datetimeFigureOut">
              <a:rPr lang="nl-NL" smtClean="0"/>
              <a:t>2-11-2021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23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99" y="984738"/>
            <a:ext cx="10133999" cy="1247262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/>
          <a:lstStyle/>
          <a:p>
            <a:fld id="{BC165B93-D57F-EC49-BF21-6334A59EB3D7}" type="datetimeFigureOut">
              <a:rPr lang="nl-NL" smtClean="0"/>
              <a:t>2-11-2021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1D146-E704-410F-8364-E0B1354B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321999"/>
            <a:ext cx="10134000" cy="32916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buClrTx/>
              <a:defRPr baseline="0">
                <a:solidFill>
                  <a:schemeClr val="bg1"/>
                </a:solidFill>
              </a:defRPr>
            </a:lvl1pPr>
            <a:lvl2pPr>
              <a:buClrTx/>
              <a:defRPr baseline="0">
                <a:solidFill>
                  <a:schemeClr val="bg1"/>
                </a:solidFill>
              </a:defRPr>
            </a:lvl2pPr>
            <a:lvl3pPr>
              <a:buClrTx/>
              <a:defRPr baseline="0">
                <a:solidFill>
                  <a:schemeClr val="bg1"/>
                </a:solidFill>
              </a:defRPr>
            </a:lvl3pPr>
            <a:lvl4pPr>
              <a:buClrTx/>
              <a:defRPr baseline="0">
                <a:solidFill>
                  <a:schemeClr val="bg1"/>
                </a:solidFill>
              </a:defRPr>
            </a:lvl4pPr>
            <a:lvl5pPr>
              <a:buClrTx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00" y="992554"/>
            <a:ext cx="10439662" cy="1239446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000" y="2308866"/>
            <a:ext cx="4995334" cy="3427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4668" y="2308867"/>
            <a:ext cx="5300994" cy="3427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/>
          <a:lstStyle/>
          <a:p>
            <a:fld id="{BC165B93-D57F-EC49-BF21-6334A59EB3D7}" type="datetimeFigureOut">
              <a:rPr lang="nl-NL" smtClean="0"/>
              <a:t>2-11-2021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70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jschrif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99" y="1000677"/>
            <a:ext cx="6711723" cy="1332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1000676"/>
            <a:ext cx="3280974" cy="458114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000" y="2469599"/>
            <a:ext cx="6711722" cy="31122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Tx/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8000" y="6408000"/>
            <a:ext cx="1600200" cy="360000"/>
          </a:xfrm>
          <a:prstGeom prst="rect">
            <a:avLst/>
          </a:prstGeom>
        </p:spPr>
        <p:txBody>
          <a:bodyPr/>
          <a:lstStyle/>
          <a:p>
            <a:fld id="{BC165B93-D57F-EC49-BF21-6334A59EB3D7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000" y="6408000"/>
            <a:ext cx="7812000" cy="3600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60000" y="6408000"/>
            <a:ext cx="540000" cy="360000"/>
          </a:xfrm>
          <a:prstGeom prst="rect">
            <a:avLst/>
          </a:prstGeom>
        </p:spPr>
        <p:txBody>
          <a:bodyPr/>
          <a:lstStyle/>
          <a:p>
            <a:fld id="{D6EC33DF-F04C-6844-B81A-6D7573A044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8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78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54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65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0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tx1"/>
          </a:solidFill>
          <a:effectLst/>
          <a:latin typeface="Frutiger LT Std 77 Black Condensed" panose="020B06020202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0" i="0" kern="1200" cap="none" baseline="0">
          <a:solidFill>
            <a:schemeClr val="tx1"/>
          </a:solidFill>
          <a:effectLst/>
          <a:latin typeface="Frutiger LT Std 55 Roman" panose="020B06020202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Frutiger LT Std 55 Roman" panose="020B060202020402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Frutiger LT Std 55 Roman" panose="020B060202020402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Frutiger LT Std 55 Roman" panose="020B060202020402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Frutiger LT Std 55 Roman" panose="020B06020202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49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701" r:id="rId4"/>
    <p:sldLayoutId id="214748370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ln w="3175" cmpd="sng">
            <a:noFill/>
          </a:ln>
          <a:solidFill>
            <a:schemeClr val="bg1"/>
          </a:solidFill>
          <a:effectLst/>
          <a:latin typeface="Frutiger LT Std 77 Black Condensed" panose="020B0602020204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0" i="0" kern="1200" cap="none" baseline="0">
          <a:solidFill>
            <a:schemeClr val="bg1"/>
          </a:solidFill>
          <a:effectLst/>
          <a:latin typeface="Frutiger LT Std 55 Roman" panose="020B06020202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0" i="0" kern="1200" cap="none">
          <a:solidFill>
            <a:schemeClr val="bg1"/>
          </a:solidFill>
          <a:effectLst/>
          <a:latin typeface="Frutiger LT Std 55 Roman" panose="020B060202020402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0" i="0" kern="1200" cap="none">
          <a:solidFill>
            <a:schemeClr val="bg1"/>
          </a:solidFill>
          <a:effectLst/>
          <a:latin typeface="Frutiger LT Std 55 Roman" panose="020B060202020402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Frutiger LT Std 55 Roman" panose="020B060202020402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0" i="0" kern="1200" cap="none">
          <a:solidFill>
            <a:schemeClr val="bg1"/>
          </a:solidFill>
          <a:effectLst/>
          <a:latin typeface="Frutiger LT Std 55 Roman" panose="020B06020202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885" y="258826"/>
            <a:ext cx="1221040" cy="2496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: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27" dirty="0">
                <a:solidFill>
                  <a:srgbClr val="223C5A"/>
                </a:solidFill>
                <a:latin typeface="Filson Pro"/>
                <a:cs typeface="Filson Pro"/>
              </a:rPr>
              <a:t> 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-</a:t>
            </a:r>
            <a:r>
              <a:rPr sz="1577" b="1" spc="-27" dirty="0">
                <a:solidFill>
                  <a:srgbClr val="223C5A"/>
                </a:solidFill>
                <a:latin typeface="Filson Pro"/>
                <a:cs typeface="Filson Pro"/>
              </a:rPr>
              <a:t> 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: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endParaRPr sz="1577" dirty="0">
              <a:latin typeface="Filson Pro"/>
              <a:cs typeface="Filson P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886" y="549242"/>
            <a:ext cx="11038229" cy="55759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spcBef>
                <a:spcPts val="55"/>
              </a:spcBef>
            </a:pPr>
            <a:r>
              <a:rPr lang="nl-NL" spc="-12" dirty="0"/>
              <a:t>[Sessietitel]</a:t>
            </a:r>
            <a:endParaRPr spc="-6" dirty="0"/>
          </a:p>
        </p:txBody>
      </p:sp>
      <p:sp>
        <p:nvSpPr>
          <p:cNvPr id="4" name="object 4"/>
          <p:cNvSpPr txBox="1"/>
          <p:nvPr/>
        </p:nvSpPr>
        <p:spPr>
          <a:xfrm>
            <a:off x="614982" y="2051779"/>
            <a:ext cx="999243" cy="30403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910" i="1" spc="-3" dirty="0">
                <a:solidFill>
                  <a:srgbClr val="223C5A"/>
                </a:solidFill>
                <a:latin typeface="FilsonPro-BookItalic"/>
                <a:cs typeface="FilsonPro-BookItalic"/>
              </a:rPr>
              <a:t>S</a:t>
            </a:r>
            <a:r>
              <a:rPr sz="1910" i="1" spc="12" dirty="0">
                <a:solidFill>
                  <a:srgbClr val="223C5A"/>
                </a:solidFill>
                <a:latin typeface="FilsonPro-BookItalic"/>
                <a:cs typeface="FilsonPro-BookItalic"/>
              </a:rPr>
              <a:t>p</a:t>
            </a:r>
            <a:r>
              <a:rPr sz="1910" i="1" spc="-27" dirty="0">
                <a:solidFill>
                  <a:srgbClr val="223C5A"/>
                </a:solidFill>
                <a:latin typeface="FilsonPro-BookItalic"/>
                <a:cs typeface="FilsonPro-BookItalic"/>
              </a:rPr>
              <a:t>r</a:t>
            </a:r>
            <a:r>
              <a:rPr sz="1910" i="1" spc="9" dirty="0">
                <a:solidFill>
                  <a:srgbClr val="223C5A"/>
                </a:solidFill>
                <a:latin typeface="FilsonPro-BookItalic"/>
                <a:cs typeface="FilsonPro-BookItalic"/>
              </a:rPr>
              <a:t>e</a:t>
            </a:r>
            <a:r>
              <a:rPr sz="1910" i="1" spc="-64" dirty="0">
                <a:solidFill>
                  <a:srgbClr val="223C5A"/>
                </a:solidFill>
                <a:latin typeface="FilsonPro-BookItalic"/>
                <a:cs typeface="FilsonPro-BookItalic"/>
              </a:rPr>
              <a:t>k</a:t>
            </a:r>
            <a:r>
              <a:rPr sz="1910" i="1" spc="6" dirty="0">
                <a:solidFill>
                  <a:srgbClr val="223C5A"/>
                </a:solidFill>
                <a:latin typeface="FilsonPro-BookItalic"/>
                <a:cs typeface="FilsonPro-BookItalic"/>
              </a:rPr>
              <a:t>ers</a:t>
            </a:r>
            <a:endParaRPr sz="1910">
              <a:latin typeface="FilsonPro-BookItalic"/>
              <a:cs typeface="FilsonPro-Book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3478" y="2034011"/>
            <a:ext cx="3044320" cy="67764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algn="just">
              <a:lnSpc>
                <a:spcPts val="2935"/>
              </a:lnSpc>
              <a:spcBef>
                <a:spcPts val="64"/>
              </a:spcBef>
            </a:pPr>
            <a:r>
              <a:rPr lang="nl-NL" sz="2486" b="1" spc="-6" dirty="0">
                <a:solidFill>
                  <a:srgbClr val="223C5A"/>
                </a:solidFill>
                <a:latin typeface="Filson Pro"/>
                <a:cs typeface="Filson Pro"/>
              </a:rPr>
              <a:t>[Naam]</a:t>
            </a:r>
            <a:endParaRPr sz="2486" dirty="0">
              <a:latin typeface="Filson Pro"/>
              <a:cs typeface="Filson Pro"/>
            </a:endParaRPr>
          </a:p>
          <a:p>
            <a:pPr marL="7701" marR="3081" algn="just">
              <a:lnSpc>
                <a:spcPts val="2371"/>
              </a:lnSpc>
            </a:pPr>
            <a:r>
              <a:rPr lang="nl-NL"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[Organisatie]</a:t>
            </a:r>
            <a:r>
              <a:rPr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 </a:t>
            </a:r>
            <a:r>
              <a:rPr lang="nl-NL" sz="1971" dirty="0">
                <a:solidFill>
                  <a:srgbClr val="223C5A"/>
                </a:solidFill>
                <a:latin typeface="FilsonPro-Book"/>
                <a:cs typeface="FilsonPro-Book"/>
              </a:rPr>
              <a:t>– [Functie]</a:t>
            </a:r>
            <a:endParaRPr sz="1971" dirty="0">
              <a:latin typeface="FilsonPro-Book"/>
              <a:cs typeface="FilsonPro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3478" y="3776436"/>
            <a:ext cx="2509850" cy="39070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nl-NL" sz="2486" b="1" spc="-9" dirty="0">
                <a:solidFill>
                  <a:srgbClr val="223C5A"/>
                </a:solidFill>
                <a:latin typeface="Filson Pro"/>
                <a:cs typeface="Filson Pro"/>
              </a:rPr>
              <a:t>[thema]</a:t>
            </a:r>
            <a:endParaRPr sz="2486" dirty="0">
              <a:latin typeface="Filson Pro"/>
              <a:cs typeface="Filson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983" y="3810336"/>
            <a:ext cx="842906" cy="30403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910" i="1" spc="-6" dirty="0">
                <a:solidFill>
                  <a:srgbClr val="223C5A"/>
                </a:solidFill>
                <a:latin typeface="FilsonPro-BookItalic"/>
                <a:cs typeface="FilsonPro-BookItalic"/>
              </a:rPr>
              <a:t>T</a:t>
            </a:r>
            <a:r>
              <a:rPr sz="1910" i="1" spc="12" dirty="0">
                <a:solidFill>
                  <a:srgbClr val="223C5A"/>
                </a:solidFill>
                <a:latin typeface="FilsonPro-BookItalic"/>
                <a:cs typeface="FilsonPro-BookItalic"/>
              </a:rPr>
              <a:t>hema</a:t>
            </a:r>
            <a:endParaRPr sz="1910">
              <a:latin typeface="FilsonPro-BookItalic"/>
              <a:cs typeface="FilsonPro-BookIt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4586" y="1885818"/>
            <a:ext cx="10934294" cy="3670050"/>
            <a:chOff x="963320" y="3109853"/>
            <a:chExt cx="18031460" cy="6052185"/>
          </a:xfrm>
        </p:grpSpPr>
        <p:sp>
          <p:nvSpPr>
            <p:cNvPr id="9" name="object 9"/>
            <p:cNvSpPr/>
            <p:nvPr/>
          </p:nvSpPr>
          <p:spPr>
            <a:xfrm>
              <a:off x="963320" y="8598655"/>
              <a:ext cx="436880" cy="497205"/>
            </a:xfrm>
            <a:custGeom>
              <a:avLst/>
              <a:gdLst/>
              <a:ahLst/>
              <a:cxnLst/>
              <a:rect l="l" t="t" r="r" b="b"/>
              <a:pathLst>
                <a:path w="436880" h="497204">
                  <a:moveTo>
                    <a:pt x="34429" y="496709"/>
                  </a:moveTo>
                  <a:lnTo>
                    <a:pt x="0" y="462267"/>
                  </a:lnTo>
                  <a:lnTo>
                    <a:pt x="0" y="479679"/>
                  </a:lnTo>
                  <a:lnTo>
                    <a:pt x="17018" y="496709"/>
                  </a:lnTo>
                  <a:lnTo>
                    <a:pt x="34429" y="496709"/>
                  </a:lnTo>
                  <a:close/>
                </a:path>
                <a:path w="436880" h="497204">
                  <a:moveTo>
                    <a:pt x="92214" y="496709"/>
                  </a:moveTo>
                  <a:lnTo>
                    <a:pt x="0" y="404495"/>
                  </a:lnTo>
                  <a:lnTo>
                    <a:pt x="0" y="423379"/>
                  </a:lnTo>
                  <a:lnTo>
                    <a:pt x="73317" y="496709"/>
                  </a:lnTo>
                  <a:lnTo>
                    <a:pt x="92214" y="496709"/>
                  </a:lnTo>
                  <a:close/>
                </a:path>
                <a:path w="436880" h="497204">
                  <a:moveTo>
                    <a:pt x="149999" y="496709"/>
                  </a:moveTo>
                  <a:lnTo>
                    <a:pt x="0" y="346697"/>
                  </a:lnTo>
                  <a:lnTo>
                    <a:pt x="0" y="367080"/>
                  </a:lnTo>
                  <a:lnTo>
                    <a:pt x="129628" y="496709"/>
                  </a:lnTo>
                  <a:lnTo>
                    <a:pt x="149999" y="496709"/>
                  </a:lnTo>
                  <a:close/>
                </a:path>
                <a:path w="436880" h="497204">
                  <a:moveTo>
                    <a:pt x="167817" y="456755"/>
                  </a:moveTo>
                  <a:lnTo>
                    <a:pt x="0" y="288925"/>
                  </a:lnTo>
                  <a:lnTo>
                    <a:pt x="0" y="310794"/>
                  </a:lnTo>
                  <a:lnTo>
                    <a:pt x="167817" y="478624"/>
                  </a:lnTo>
                  <a:lnTo>
                    <a:pt x="167817" y="456755"/>
                  </a:lnTo>
                  <a:close/>
                </a:path>
                <a:path w="436880" h="497204">
                  <a:moveTo>
                    <a:pt x="167817" y="398957"/>
                  </a:moveTo>
                  <a:lnTo>
                    <a:pt x="0" y="231127"/>
                  </a:lnTo>
                  <a:lnTo>
                    <a:pt x="0" y="254508"/>
                  </a:lnTo>
                  <a:lnTo>
                    <a:pt x="167817" y="422325"/>
                  </a:lnTo>
                  <a:lnTo>
                    <a:pt x="167817" y="398957"/>
                  </a:lnTo>
                  <a:close/>
                </a:path>
                <a:path w="436880" h="497204">
                  <a:moveTo>
                    <a:pt x="167817" y="341172"/>
                  </a:moveTo>
                  <a:lnTo>
                    <a:pt x="0" y="173342"/>
                  </a:lnTo>
                  <a:lnTo>
                    <a:pt x="0" y="198221"/>
                  </a:lnTo>
                  <a:lnTo>
                    <a:pt x="167817" y="366039"/>
                  </a:lnTo>
                  <a:lnTo>
                    <a:pt x="167817" y="341172"/>
                  </a:lnTo>
                  <a:close/>
                </a:path>
                <a:path w="436880" h="497204">
                  <a:moveTo>
                    <a:pt x="167817" y="283387"/>
                  </a:moveTo>
                  <a:lnTo>
                    <a:pt x="0" y="115582"/>
                  </a:lnTo>
                  <a:lnTo>
                    <a:pt x="0" y="141935"/>
                  </a:lnTo>
                  <a:lnTo>
                    <a:pt x="167817" y="309753"/>
                  </a:lnTo>
                  <a:lnTo>
                    <a:pt x="167817" y="283387"/>
                  </a:lnTo>
                  <a:close/>
                </a:path>
                <a:path w="436880" h="497204">
                  <a:moveTo>
                    <a:pt x="167817" y="225615"/>
                  </a:moveTo>
                  <a:lnTo>
                    <a:pt x="0" y="57785"/>
                  </a:lnTo>
                  <a:lnTo>
                    <a:pt x="0" y="85636"/>
                  </a:lnTo>
                  <a:lnTo>
                    <a:pt x="167817" y="253466"/>
                  </a:lnTo>
                  <a:lnTo>
                    <a:pt x="167817" y="225615"/>
                  </a:lnTo>
                  <a:close/>
                </a:path>
                <a:path w="436880" h="497204">
                  <a:moveTo>
                    <a:pt x="225336" y="225348"/>
                  </a:moveTo>
                  <a:lnTo>
                    <a:pt x="0" y="0"/>
                  </a:lnTo>
                  <a:lnTo>
                    <a:pt x="0" y="29349"/>
                  </a:lnTo>
                  <a:lnTo>
                    <a:pt x="195986" y="225348"/>
                  </a:lnTo>
                  <a:lnTo>
                    <a:pt x="225336" y="225348"/>
                  </a:lnTo>
                  <a:close/>
                </a:path>
                <a:path w="436880" h="497204">
                  <a:moveTo>
                    <a:pt x="436435" y="494220"/>
                  </a:moveTo>
                  <a:lnTo>
                    <a:pt x="311937" y="369735"/>
                  </a:lnTo>
                  <a:lnTo>
                    <a:pt x="334073" y="407784"/>
                  </a:lnTo>
                  <a:lnTo>
                    <a:pt x="361848" y="442633"/>
                  </a:lnTo>
                  <a:lnTo>
                    <a:pt x="395795" y="472160"/>
                  </a:lnTo>
                  <a:lnTo>
                    <a:pt x="436435" y="49422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8085" y="8950755"/>
              <a:ext cx="124017" cy="1105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3320" y="8483085"/>
              <a:ext cx="645160" cy="615950"/>
            </a:xfrm>
            <a:custGeom>
              <a:avLst/>
              <a:gdLst/>
              <a:ahLst/>
              <a:cxnLst/>
              <a:rect l="l" t="t" r="r" b="b"/>
              <a:pathLst>
                <a:path w="645160" h="615950">
                  <a:moveTo>
                    <a:pt x="167817" y="167830"/>
                  </a:moveTo>
                  <a:lnTo>
                    <a:pt x="0" y="0"/>
                  </a:lnTo>
                  <a:lnTo>
                    <a:pt x="0" y="32334"/>
                  </a:lnTo>
                  <a:lnTo>
                    <a:pt x="167817" y="200152"/>
                  </a:lnTo>
                  <a:lnTo>
                    <a:pt x="167817" y="167830"/>
                  </a:lnTo>
                  <a:close/>
                </a:path>
                <a:path w="645160" h="615950">
                  <a:moveTo>
                    <a:pt x="607352" y="607352"/>
                  </a:moveTo>
                  <a:lnTo>
                    <a:pt x="205765" y="205790"/>
                  </a:lnTo>
                  <a:lnTo>
                    <a:pt x="173443" y="205790"/>
                  </a:lnTo>
                  <a:lnTo>
                    <a:pt x="583311" y="615645"/>
                  </a:lnTo>
                  <a:lnTo>
                    <a:pt x="595604" y="611822"/>
                  </a:lnTo>
                  <a:lnTo>
                    <a:pt x="607352" y="607352"/>
                  </a:lnTo>
                  <a:close/>
                </a:path>
                <a:path w="645160" h="615950">
                  <a:moveTo>
                    <a:pt x="645071" y="587311"/>
                  </a:moveTo>
                  <a:lnTo>
                    <a:pt x="531698" y="473925"/>
                  </a:lnTo>
                  <a:lnTo>
                    <a:pt x="497878" y="463372"/>
                  </a:lnTo>
                  <a:lnTo>
                    <a:pt x="471258" y="442518"/>
                  </a:lnTo>
                  <a:lnTo>
                    <a:pt x="450621" y="413143"/>
                  </a:lnTo>
                  <a:lnTo>
                    <a:pt x="434759" y="376986"/>
                  </a:lnTo>
                  <a:lnTo>
                    <a:pt x="263550" y="205778"/>
                  </a:lnTo>
                  <a:lnTo>
                    <a:pt x="229743" y="205778"/>
                  </a:lnTo>
                  <a:lnTo>
                    <a:pt x="623684" y="599719"/>
                  </a:lnTo>
                  <a:lnTo>
                    <a:pt x="630974" y="595947"/>
                  </a:lnTo>
                  <a:lnTo>
                    <a:pt x="638073" y="591807"/>
                  </a:lnTo>
                  <a:lnTo>
                    <a:pt x="645071" y="587311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264" y="8877590"/>
              <a:ext cx="229542" cy="2295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3321" y="8540868"/>
              <a:ext cx="562610" cy="565785"/>
            </a:xfrm>
            <a:custGeom>
              <a:avLst/>
              <a:gdLst/>
              <a:ahLst/>
              <a:cxnLst/>
              <a:rect l="l" t="t" r="r" b="b"/>
              <a:pathLst>
                <a:path w="562610" h="565784">
                  <a:moveTo>
                    <a:pt x="0" y="0"/>
                  </a:moveTo>
                  <a:lnTo>
                    <a:pt x="0" y="30836"/>
                  </a:lnTo>
                  <a:lnTo>
                    <a:pt x="252295" y="283132"/>
                  </a:lnTo>
                  <a:lnTo>
                    <a:pt x="269175" y="283132"/>
                  </a:lnTo>
                  <a:lnTo>
                    <a:pt x="270735" y="295655"/>
                  </a:lnTo>
                  <a:lnTo>
                    <a:pt x="271907" y="302744"/>
                  </a:lnTo>
                  <a:lnTo>
                    <a:pt x="534915" y="565752"/>
                  </a:lnTo>
                  <a:lnTo>
                    <a:pt x="549129" y="564473"/>
                  </a:lnTo>
                  <a:lnTo>
                    <a:pt x="562527" y="562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68" y="8335872"/>
              <a:ext cx="291098" cy="4915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7040" y="83325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0" y="0"/>
                  </a:moveTo>
                  <a:lnTo>
                    <a:pt x="257971" y="257971"/>
                  </a:lnTo>
                  <a:lnTo>
                    <a:pt x="258232" y="250652"/>
                  </a:lnTo>
                  <a:lnTo>
                    <a:pt x="258052" y="240271"/>
                  </a:lnTo>
                  <a:lnTo>
                    <a:pt x="47548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288" y="8676372"/>
              <a:ext cx="136341" cy="1228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3320" y="8367655"/>
              <a:ext cx="542925" cy="259715"/>
            </a:xfrm>
            <a:custGeom>
              <a:avLst/>
              <a:gdLst/>
              <a:ahLst/>
              <a:cxnLst/>
              <a:rect l="l" t="t" r="r" b="b"/>
              <a:pathLst>
                <a:path w="542925" h="259715">
                  <a:moveTo>
                    <a:pt x="167817" y="225475"/>
                  </a:moveTo>
                  <a:lnTo>
                    <a:pt x="0" y="57645"/>
                  </a:lnTo>
                  <a:lnTo>
                    <a:pt x="0" y="91465"/>
                  </a:lnTo>
                  <a:lnTo>
                    <a:pt x="167817" y="259283"/>
                  </a:lnTo>
                  <a:lnTo>
                    <a:pt x="167817" y="225475"/>
                  </a:lnTo>
                  <a:close/>
                </a:path>
                <a:path w="542925" h="259715">
                  <a:moveTo>
                    <a:pt x="542709" y="71259"/>
                  </a:moveTo>
                  <a:lnTo>
                    <a:pt x="528180" y="50596"/>
                  </a:lnTo>
                  <a:lnTo>
                    <a:pt x="511441" y="31711"/>
                  </a:lnTo>
                  <a:lnTo>
                    <a:pt x="492518" y="14782"/>
                  </a:lnTo>
                  <a:lnTo>
                    <a:pt x="471449" y="0"/>
                  </a:lnTo>
                  <a:lnTo>
                    <a:pt x="542709" y="71259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1102" y="8929431"/>
              <a:ext cx="74940" cy="898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3320" y="8332501"/>
              <a:ext cx="581660" cy="351155"/>
            </a:xfrm>
            <a:custGeom>
              <a:avLst/>
              <a:gdLst/>
              <a:ahLst/>
              <a:cxnLst/>
              <a:rect l="l" t="t" r="r" b="b"/>
              <a:pathLst>
                <a:path w="581660" h="351154">
                  <a:moveTo>
                    <a:pt x="167817" y="202844"/>
                  </a:moveTo>
                  <a:lnTo>
                    <a:pt x="0" y="35013"/>
                  </a:lnTo>
                  <a:lnTo>
                    <a:pt x="0" y="70319"/>
                  </a:lnTo>
                  <a:lnTo>
                    <a:pt x="167817" y="238150"/>
                  </a:lnTo>
                  <a:lnTo>
                    <a:pt x="167817" y="202844"/>
                  </a:lnTo>
                  <a:close/>
                </a:path>
                <a:path w="581660" h="351154">
                  <a:moveTo>
                    <a:pt x="167817" y="145072"/>
                  </a:moveTo>
                  <a:lnTo>
                    <a:pt x="22771" y="0"/>
                  </a:lnTo>
                  <a:lnTo>
                    <a:pt x="0" y="0"/>
                  </a:lnTo>
                  <a:lnTo>
                    <a:pt x="0" y="14033"/>
                  </a:lnTo>
                  <a:lnTo>
                    <a:pt x="167817" y="181864"/>
                  </a:lnTo>
                  <a:lnTo>
                    <a:pt x="167817" y="145072"/>
                  </a:lnTo>
                  <a:close/>
                </a:path>
                <a:path w="581660" h="351154">
                  <a:moveTo>
                    <a:pt x="222224" y="141681"/>
                  </a:moveTo>
                  <a:lnTo>
                    <a:pt x="80543" y="12"/>
                  </a:lnTo>
                  <a:lnTo>
                    <a:pt x="42265" y="12"/>
                  </a:lnTo>
                  <a:lnTo>
                    <a:pt x="183934" y="141681"/>
                  </a:lnTo>
                  <a:lnTo>
                    <a:pt x="222224" y="141681"/>
                  </a:lnTo>
                  <a:close/>
                </a:path>
                <a:path w="581660" h="351154">
                  <a:moveTo>
                    <a:pt x="573036" y="319138"/>
                  </a:moveTo>
                  <a:lnTo>
                    <a:pt x="253911" y="12"/>
                  </a:lnTo>
                  <a:lnTo>
                    <a:pt x="211137" y="12"/>
                  </a:lnTo>
                  <a:lnTo>
                    <a:pt x="363829" y="152704"/>
                  </a:lnTo>
                  <a:lnTo>
                    <a:pt x="374332" y="159359"/>
                  </a:lnTo>
                  <a:lnTo>
                    <a:pt x="383667" y="167424"/>
                  </a:lnTo>
                  <a:lnTo>
                    <a:pt x="391795" y="176834"/>
                  </a:lnTo>
                  <a:lnTo>
                    <a:pt x="398665" y="187540"/>
                  </a:lnTo>
                  <a:lnTo>
                    <a:pt x="562178" y="351053"/>
                  </a:lnTo>
                  <a:lnTo>
                    <a:pt x="565289" y="343281"/>
                  </a:lnTo>
                  <a:lnTo>
                    <a:pt x="568121" y="335368"/>
                  </a:lnTo>
                  <a:lnTo>
                    <a:pt x="570712" y="327329"/>
                  </a:lnTo>
                  <a:lnTo>
                    <a:pt x="573036" y="319138"/>
                  </a:lnTo>
                  <a:close/>
                </a:path>
                <a:path w="581660" h="351154">
                  <a:moveTo>
                    <a:pt x="581279" y="269595"/>
                  </a:moveTo>
                  <a:lnTo>
                    <a:pt x="311683" y="0"/>
                  </a:lnTo>
                  <a:lnTo>
                    <a:pt x="267423" y="0"/>
                  </a:lnTo>
                  <a:lnTo>
                    <a:pt x="575792" y="308381"/>
                  </a:lnTo>
                  <a:lnTo>
                    <a:pt x="577684" y="298894"/>
                  </a:lnTo>
                  <a:lnTo>
                    <a:pt x="579221" y="289267"/>
                  </a:lnTo>
                  <a:lnTo>
                    <a:pt x="580428" y="279501"/>
                  </a:lnTo>
                  <a:lnTo>
                    <a:pt x="581279" y="26959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876" y="8332507"/>
              <a:ext cx="241685" cy="144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24660" y="8782157"/>
              <a:ext cx="507365" cy="313690"/>
            </a:xfrm>
            <a:custGeom>
              <a:avLst/>
              <a:gdLst/>
              <a:ahLst/>
              <a:cxnLst/>
              <a:rect l="l" t="t" r="r" b="b"/>
              <a:pathLst>
                <a:path w="507364" h="313690">
                  <a:moveTo>
                    <a:pt x="139852" y="313207"/>
                  </a:moveTo>
                  <a:lnTo>
                    <a:pt x="0" y="173355"/>
                  </a:lnTo>
                  <a:lnTo>
                    <a:pt x="0" y="213131"/>
                  </a:lnTo>
                  <a:lnTo>
                    <a:pt x="100063" y="313207"/>
                  </a:lnTo>
                  <a:lnTo>
                    <a:pt x="139852" y="313207"/>
                  </a:lnTo>
                  <a:close/>
                </a:path>
                <a:path w="507364" h="313690">
                  <a:moveTo>
                    <a:pt x="197637" y="313207"/>
                  </a:moveTo>
                  <a:lnTo>
                    <a:pt x="0" y="115570"/>
                  </a:lnTo>
                  <a:lnTo>
                    <a:pt x="0" y="156845"/>
                  </a:lnTo>
                  <a:lnTo>
                    <a:pt x="156349" y="313207"/>
                  </a:lnTo>
                  <a:lnTo>
                    <a:pt x="197637" y="313207"/>
                  </a:lnTo>
                  <a:close/>
                </a:path>
                <a:path w="507364" h="313690">
                  <a:moveTo>
                    <a:pt x="255422" y="313207"/>
                  </a:moveTo>
                  <a:lnTo>
                    <a:pt x="0" y="57785"/>
                  </a:lnTo>
                  <a:lnTo>
                    <a:pt x="0" y="100558"/>
                  </a:lnTo>
                  <a:lnTo>
                    <a:pt x="212648" y="313207"/>
                  </a:lnTo>
                  <a:lnTo>
                    <a:pt x="255422" y="313207"/>
                  </a:lnTo>
                  <a:close/>
                </a:path>
                <a:path w="507364" h="313690">
                  <a:moveTo>
                    <a:pt x="313207" y="313207"/>
                  </a:moveTo>
                  <a:lnTo>
                    <a:pt x="179158" y="179158"/>
                  </a:lnTo>
                  <a:lnTo>
                    <a:pt x="168910" y="179158"/>
                  </a:lnTo>
                  <a:lnTo>
                    <a:pt x="168910" y="168922"/>
                  </a:lnTo>
                  <a:lnTo>
                    <a:pt x="0" y="0"/>
                  </a:lnTo>
                  <a:lnTo>
                    <a:pt x="0" y="44272"/>
                  </a:lnTo>
                  <a:lnTo>
                    <a:pt x="268935" y="313207"/>
                  </a:lnTo>
                  <a:lnTo>
                    <a:pt x="313207" y="313207"/>
                  </a:lnTo>
                  <a:close/>
                </a:path>
                <a:path w="507364" h="313690">
                  <a:moveTo>
                    <a:pt x="370979" y="313207"/>
                  </a:moveTo>
                  <a:lnTo>
                    <a:pt x="236931" y="179158"/>
                  </a:lnTo>
                  <a:lnTo>
                    <a:pt x="191185" y="179158"/>
                  </a:lnTo>
                  <a:lnTo>
                    <a:pt x="325234" y="313207"/>
                  </a:lnTo>
                  <a:lnTo>
                    <a:pt x="370979" y="313207"/>
                  </a:lnTo>
                  <a:close/>
                </a:path>
                <a:path w="507364" h="313690">
                  <a:moveTo>
                    <a:pt x="428777" y="313207"/>
                  </a:moveTo>
                  <a:lnTo>
                    <a:pt x="294728" y="179158"/>
                  </a:lnTo>
                  <a:lnTo>
                    <a:pt x="247472" y="179158"/>
                  </a:lnTo>
                  <a:lnTo>
                    <a:pt x="381520" y="313207"/>
                  </a:lnTo>
                  <a:lnTo>
                    <a:pt x="428777" y="313207"/>
                  </a:lnTo>
                  <a:close/>
                </a:path>
                <a:path w="507364" h="313690">
                  <a:moveTo>
                    <a:pt x="486549" y="313207"/>
                  </a:moveTo>
                  <a:lnTo>
                    <a:pt x="352501" y="179158"/>
                  </a:lnTo>
                  <a:lnTo>
                    <a:pt x="303771" y="179158"/>
                  </a:lnTo>
                  <a:lnTo>
                    <a:pt x="437819" y="313207"/>
                  </a:lnTo>
                  <a:lnTo>
                    <a:pt x="486549" y="313207"/>
                  </a:lnTo>
                  <a:close/>
                </a:path>
                <a:path w="507364" h="313690">
                  <a:moveTo>
                    <a:pt x="506755" y="275615"/>
                  </a:moveTo>
                  <a:lnTo>
                    <a:pt x="410286" y="179158"/>
                  </a:lnTo>
                  <a:lnTo>
                    <a:pt x="360070" y="179158"/>
                  </a:lnTo>
                  <a:lnTo>
                    <a:pt x="494118" y="313207"/>
                  </a:lnTo>
                  <a:lnTo>
                    <a:pt x="506755" y="313207"/>
                  </a:lnTo>
                  <a:lnTo>
                    <a:pt x="506755" y="27561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662" y="8551020"/>
              <a:ext cx="237021" cy="2754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24660" y="8332514"/>
              <a:ext cx="507365" cy="719455"/>
            </a:xfrm>
            <a:custGeom>
              <a:avLst/>
              <a:gdLst/>
              <a:ahLst/>
              <a:cxnLst/>
              <a:rect l="l" t="t" r="r" b="b"/>
              <a:pathLst>
                <a:path w="507364" h="719454">
                  <a:moveTo>
                    <a:pt x="506755" y="628802"/>
                  </a:moveTo>
                  <a:lnTo>
                    <a:pt x="416356" y="628802"/>
                  </a:lnTo>
                  <a:lnTo>
                    <a:pt x="506755" y="719201"/>
                  </a:lnTo>
                  <a:lnTo>
                    <a:pt x="506755" y="628802"/>
                  </a:lnTo>
                  <a:close/>
                </a:path>
                <a:path w="507364" h="719454">
                  <a:moveTo>
                    <a:pt x="506755" y="0"/>
                  </a:moveTo>
                  <a:lnTo>
                    <a:pt x="0" y="0"/>
                  </a:lnTo>
                  <a:lnTo>
                    <a:pt x="0" y="212432"/>
                  </a:lnTo>
                  <a:lnTo>
                    <a:pt x="243078" y="455536"/>
                  </a:lnTo>
                  <a:lnTo>
                    <a:pt x="462064" y="455536"/>
                  </a:lnTo>
                  <a:lnTo>
                    <a:pt x="462064" y="321487"/>
                  </a:lnTo>
                  <a:lnTo>
                    <a:pt x="168922" y="321487"/>
                  </a:lnTo>
                  <a:lnTo>
                    <a:pt x="168922" y="134035"/>
                  </a:lnTo>
                  <a:lnTo>
                    <a:pt x="506755" y="134035"/>
                  </a:lnTo>
                  <a:lnTo>
                    <a:pt x="506755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4662" y="9013297"/>
              <a:ext cx="82060" cy="820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4662" y="8666587"/>
              <a:ext cx="168916" cy="2724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09230" y="8320519"/>
              <a:ext cx="568325" cy="787400"/>
            </a:xfrm>
            <a:custGeom>
              <a:avLst/>
              <a:gdLst/>
              <a:ahLst/>
              <a:cxnLst/>
              <a:rect l="l" t="t" r="r" b="b"/>
              <a:pathLst>
                <a:path w="568325" h="787400">
                  <a:moveTo>
                    <a:pt x="295331" y="0"/>
                  </a:moveTo>
                  <a:lnTo>
                    <a:pt x="241416" y="3920"/>
                  </a:lnTo>
                  <a:lnTo>
                    <a:pt x="192162" y="15425"/>
                  </a:lnTo>
                  <a:lnTo>
                    <a:pt x="148348" y="34133"/>
                  </a:lnTo>
                  <a:lnTo>
                    <a:pt x="110753" y="59661"/>
                  </a:lnTo>
                  <a:lnTo>
                    <a:pt x="80156" y="91626"/>
                  </a:lnTo>
                  <a:lnTo>
                    <a:pt x="57336" y="129646"/>
                  </a:lnTo>
                  <a:lnTo>
                    <a:pt x="43073" y="173337"/>
                  </a:lnTo>
                  <a:lnTo>
                    <a:pt x="38145" y="222317"/>
                  </a:lnTo>
                  <a:lnTo>
                    <a:pt x="40026" y="251743"/>
                  </a:lnTo>
                  <a:lnTo>
                    <a:pt x="61308" y="319881"/>
                  </a:lnTo>
                  <a:lnTo>
                    <a:pt x="84864" y="355428"/>
                  </a:lnTo>
                  <a:lnTo>
                    <a:pt x="119801" y="389850"/>
                  </a:lnTo>
                  <a:lnTo>
                    <a:pt x="168197" y="421566"/>
                  </a:lnTo>
                  <a:lnTo>
                    <a:pt x="232129" y="448991"/>
                  </a:lnTo>
                  <a:lnTo>
                    <a:pt x="314953" y="477325"/>
                  </a:lnTo>
                  <a:lnTo>
                    <a:pt x="359089" y="496534"/>
                  </a:lnTo>
                  <a:lnTo>
                    <a:pt x="386060" y="516560"/>
                  </a:lnTo>
                  <a:lnTo>
                    <a:pt x="399545" y="537402"/>
                  </a:lnTo>
                  <a:lnTo>
                    <a:pt x="403223" y="559061"/>
                  </a:lnTo>
                  <a:lnTo>
                    <a:pt x="393772" y="595229"/>
                  </a:lnTo>
                  <a:lnTo>
                    <a:pt x="368486" y="619546"/>
                  </a:lnTo>
                  <a:lnTo>
                    <a:pt x="331961" y="633238"/>
                  </a:lnTo>
                  <a:lnTo>
                    <a:pt x="288797" y="637530"/>
                  </a:lnTo>
                  <a:lnTo>
                    <a:pt x="240046" y="630684"/>
                  </a:lnTo>
                  <a:lnTo>
                    <a:pt x="200386" y="610556"/>
                  </a:lnTo>
                  <a:lnTo>
                    <a:pt x="170331" y="577758"/>
                  </a:lnTo>
                  <a:lnTo>
                    <a:pt x="150393" y="532905"/>
                  </a:lnTo>
                  <a:lnTo>
                    <a:pt x="0" y="562338"/>
                  </a:lnTo>
                  <a:lnTo>
                    <a:pt x="9301" y="607349"/>
                  </a:lnTo>
                  <a:lnTo>
                    <a:pt x="26459" y="647803"/>
                  </a:lnTo>
                  <a:lnTo>
                    <a:pt x="50615" y="683503"/>
                  </a:lnTo>
                  <a:lnTo>
                    <a:pt x="80905" y="714252"/>
                  </a:lnTo>
                  <a:lnTo>
                    <a:pt x="116469" y="739852"/>
                  </a:lnTo>
                  <a:lnTo>
                    <a:pt x="156446" y="760106"/>
                  </a:lnTo>
                  <a:lnTo>
                    <a:pt x="199975" y="774818"/>
                  </a:lnTo>
                  <a:lnTo>
                    <a:pt x="246194" y="783789"/>
                  </a:lnTo>
                  <a:lnTo>
                    <a:pt x="294242" y="786824"/>
                  </a:lnTo>
                  <a:lnTo>
                    <a:pt x="338927" y="784175"/>
                  </a:lnTo>
                  <a:lnTo>
                    <a:pt x="382823" y="776127"/>
                  </a:lnTo>
                  <a:lnTo>
                    <a:pt x="424737" y="762528"/>
                  </a:lnTo>
                  <a:lnTo>
                    <a:pt x="463475" y="743224"/>
                  </a:lnTo>
                  <a:lnTo>
                    <a:pt x="497845" y="718063"/>
                  </a:lnTo>
                  <a:lnTo>
                    <a:pt x="526654" y="686893"/>
                  </a:lnTo>
                  <a:lnTo>
                    <a:pt x="548708" y="649559"/>
                  </a:lnTo>
                  <a:lnTo>
                    <a:pt x="562816" y="605911"/>
                  </a:lnTo>
                  <a:lnTo>
                    <a:pt x="567783" y="555794"/>
                  </a:lnTo>
                  <a:lnTo>
                    <a:pt x="565190" y="524138"/>
                  </a:lnTo>
                  <a:lnTo>
                    <a:pt x="541416" y="454534"/>
                  </a:lnTo>
                  <a:lnTo>
                    <a:pt x="516346" y="419446"/>
                  </a:lnTo>
                  <a:lnTo>
                    <a:pt x="479896" y="386075"/>
                  </a:lnTo>
                  <a:lnTo>
                    <a:pt x="430121" y="355853"/>
                  </a:lnTo>
                  <a:lnTo>
                    <a:pt x="365077" y="330209"/>
                  </a:lnTo>
                  <a:lnTo>
                    <a:pt x="284441" y="301865"/>
                  </a:lnTo>
                  <a:lnTo>
                    <a:pt x="239485" y="280823"/>
                  </a:lnTo>
                  <a:lnTo>
                    <a:pt x="214964" y="258551"/>
                  </a:lnTo>
                  <a:lnTo>
                    <a:pt x="204748" y="237502"/>
                  </a:lnTo>
                  <a:lnTo>
                    <a:pt x="202705" y="220129"/>
                  </a:lnTo>
                  <a:lnTo>
                    <a:pt x="209822" y="187916"/>
                  </a:lnTo>
                  <a:lnTo>
                    <a:pt x="229401" y="165920"/>
                  </a:lnTo>
                  <a:lnTo>
                    <a:pt x="258789" y="153322"/>
                  </a:lnTo>
                  <a:lnTo>
                    <a:pt x="295331" y="149304"/>
                  </a:lnTo>
                  <a:lnTo>
                    <a:pt x="322455" y="151873"/>
                  </a:lnTo>
                  <a:lnTo>
                    <a:pt x="353769" y="163328"/>
                  </a:lnTo>
                  <a:lnTo>
                    <a:pt x="385287" y="189295"/>
                  </a:lnTo>
                  <a:lnTo>
                    <a:pt x="413024" y="235395"/>
                  </a:lnTo>
                  <a:lnTo>
                    <a:pt x="550339" y="166727"/>
                  </a:lnTo>
                  <a:lnTo>
                    <a:pt x="527982" y="122837"/>
                  </a:lnTo>
                  <a:lnTo>
                    <a:pt x="500360" y="85543"/>
                  </a:lnTo>
                  <a:lnTo>
                    <a:pt x="467819" y="54900"/>
                  </a:lnTo>
                  <a:lnTo>
                    <a:pt x="430701" y="30967"/>
                  </a:lnTo>
                  <a:lnTo>
                    <a:pt x="389351" y="13801"/>
                  </a:lnTo>
                  <a:lnTo>
                    <a:pt x="344113" y="3459"/>
                  </a:lnTo>
                  <a:lnTo>
                    <a:pt x="295331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4150145" y="8335337"/>
              <a:ext cx="13335" cy="201930"/>
            </a:xfrm>
            <a:custGeom>
              <a:avLst/>
              <a:gdLst/>
              <a:ahLst/>
              <a:cxnLst/>
              <a:rect l="l" t="t" r="r" b="b"/>
              <a:pathLst>
                <a:path w="13335" h="201929">
                  <a:moveTo>
                    <a:pt x="12816" y="0"/>
                  </a:moveTo>
                  <a:lnTo>
                    <a:pt x="0" y="0"/>
                  </a:lnTo>
                  <a:lnTo>
                    <a:pt x="0" y="201355"/>
                  </a:lnTo>
                  <a:lnTo>
                    <a:pt x="12816" y="20135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8789" y="8395486"/>
              <a:ext cx="142027" cy="1442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5643" y="8338680"/>
              <a:ext cx="1307335" cy="823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170" y="7948020"/>
              <a:ext cx="220422" cy="2155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7252" y="7964098"/>
              <a:ext cx="267650" cy="2025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0007" y="7932564"/>
              <a:ext cx="87023" cy="2310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563" y="8000481"/>
              <a:ext cx="150990" cy="1661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124" y="8000478"/>
              <a:ext cx="183135" cy="1631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2313" y="8000487"/>
              <a:ext cx="150393" cy="1661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0065" y="8000487"/>
              <a:ext cx="150393" cy="1661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4568" y="7932565"/>
              <a:ext cx="87013" cy="2310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52876" y="7948019"/>
              <a:ext cx="1765424" cy="280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26146" y="5858460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6146" y="3125559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982197" y="2034011"/>
            <a:ext cx="2927261" cy="67764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algn="just" defTabSz="554492">
              <a:lnSpc>
                <a:spcPts val="2935"/>
              </a:lnSpc>
              <a:spcBef>
                <a:spcPts val="64"/>
              </a:spcBef>
              <a:defRPr/>
            </a:pPr>
            <a:r>
              <a:rPr lang="nl-NL" sz="2486" b="1" spc="-6" dirty="0">
                <a:solidFill>
                  <a:srgbClr val="223C5A"/>
                </a:solidFill>
                <a:latin typeface="Filson Pro"/>
                <a:cs typeface="Filson Pro"/>
              </a:rPr>
              <a:t>[Naam]</a:t>
            </a:r>
            <a:endParaRPr lang="nl-NL" sz="2486" dirty="0">
              <a:solidFill>
                <a:prstClr val="black"/>
              </a:solidFill>
              <a:latin typeface="Filson Pro"/>
              <a:cs typeface="Filson Pro"/>
            </a:endParaRPr>
          </a:p>
          <a:p>
            <a:pPr marL="7701" marR="3081" algn="just" defTabSz="554492">
              <a:lnSpc>
                <a:spcPts val="2371"/>
              </a:lnSpc>
              <a:defRPr/>
            </a:pPr>
            <a:r>
              <a:rPr lang="nl-NL"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[Organisatie] </a:t>
            </a:r>
            <a:r>
              <a:rPr lang="nl-NL" sz="1971" dirty="0">
                <a:solidFill>
                  <a:srgbClr val="223C5A"/>
                </a:solidFill>
                <a:latin typeface="FilsonPro-Book"/>
                <a:cs typeface="FilsonPro-Book"/>
              </a:rPr>
              <a:t>– [Functie]</a:t>
            </a:r>
            <a:endParaRPr lang="nl-NL" sz="1971" dirty="0">
              <a:solidFill>
                <a:prstClr val="black"/>
              </a:solidFill>
              <a:latin typeface="FilsonPro-Book"/>
              <a:cs typeface="FilsonPro-Book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15A00A90-4BD5-4D05-9D66-1D9C17189112}"/>
              </a:ext>
            </a:extLst>
          </p:cNvPr>
          <p:cNvSpPr txBox="1">
            <a:spLocks/>
          </p:cNvSpPr>
          <p:nvPr/>
        </p:nvSpPr>
        <p:spPr>
          <a:xfrm>
            <a:off x="576885" y="5601741"/>
            <a:ext cx="2155008" cy="1936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Filson Pro"/>
                <a:ea typeface="+mj-ea"/>
                <a:cs typeface="Filson Pro"/>
              </a:defRPr>
            </a:lvl1pPr>
          </a:lstStyle>
          <a:p>
            <a:pPr marL="7701" marR="3081">
              <a:spcBef>
                <a:spcPts val="55"/>
              </a:spcBef>
            </a:pPr>
            <a:r>
              <a:rPr lang="nl-NL" sz="1213" kern="0" spc="-12" dirty="0"/>
              <a:t>#rescongres @np_res</a:t>
            </a:r>
            <a:endParaRPr lang="nl-NL" sz="1213" kern="0" spc="-6" dirty="0"/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666CE1FC-4CE8-4892-8C3D-0D149EA7D3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-360948"/>
            <a:ext cx="121920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EF15E115-3AE5-45CD-AAA4-A140ACBEEF85}"/>
              </a:ext>
            </a:extLst>
          </p:cNvPr>
          <p:cNvSpPr txBox="1"/>
          <p:nvPr/>
        </p:nvSpPr>
        <p:spPr>
          <a:xfrm>
            <a:off x="1097278" y="2786102"/>
            <a:ext cx="10669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December 2021: </a:t>
            </a:r>
            <a:r>
              <a:rPr lang="nl-NL" sz="2400" dirty="0">
                <a:solidFill>
                  <a:schemeClr val="bg1"/>
                </a:solidFill>
              </a:rPr>
              <a:t>Routekaart bestuurlijk vaststellen (Drentse Energie Tafel)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Toekomst: </a:t>
            </a:r>
            <a:r>
              <a:rPr lang="nl-NL" sz="2400" dirty="0">
                <a:solidFill>
                  <a:schemeClr val="bg1"/>
                </a:solidFill>
              </a:rPr>
              <a:t>aanvullen met andere transitieplannen (CES, RAL, TVW, H</a:t>
            </a:r>
            <a:r>
              <a:rPr lang="nl-NL" sz="2400" baseline="-25000" dirty="0">
                <a:solidFill>
                  <a:schemeClr val="bg1"/>
                </a:solidFill>
              </a:rPr>
              <a:t>2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etc</a:t>
            </a:r>
            <a:r>
              <a:rPr lang="nl-NL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bg1"/>
                </a:solidFill>
              </a:rPr>
              <a:t>Inpassing:</a:t>
            </a:r>
            <a:r>
              <a:rPr lang="nl-NL" sz="2400" dirty="0">
                <a:solidFill>
                  <a:schemeClr val="bg1"/>
                </a:solidFill>
              </a:rPr>
              <a:t> REIS als programma waarin deze infra-plannen samenkomen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3DF9A8A1-4C64-45F5-8E7E-26529EB4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74B0B7DD-5CE1-4074-B380-8B91F4192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BC34672-F475-440D-8B00-80CCC4F6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 provincie bij Routekaart Drenthe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70E6ED22-CC92-4522-93BC-C8FC36F2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997" y="3429000"/>
            <a:ext cx="11052761" cy="3150176"/>
          </a:xfrm>
        </p:spPr>
        <p:txBody>
          <a:bodyPr>
            <a:normAutofit/>
          </a:bodyPr>
          <a:lstStyle/>
          <a:p>
            <a:r>
              <a:rPr lang="nl-NL" sz="2000" b="1" dirty="0"/>
              <a:t>Deelnemer: </a:t>
            </a:r>
            <a:r>
              <a:rPr lang="nl-NL" dirty="0"/>
              <a:t>deelname projectgroep Routekaart (samen met netbeheerders, gemeenten)</a:t>
            </a:r>
            <a:endParaRPr lang="nl-NL" sz="2000" dirty="0"/>
          </a:p>
          <a:p>
            <a:endParaRPr lang="nl-NL" b="1" dirty="0"/>
          </a:p>
          <a:p>
            <a:r>
              <a:rPr lang="nl-NL" sz="2000" b="1" dirty="0"/>
              <a:t>Verbinden:</a:t>
            </a:r>
            <a:r>
              <a:rPr lang="nl-NL" sz="2000" dirty="0"/>
              <a:t> </a:t>
            </a:r>
            <a:r>
              <a:rPr lang="nl-NL" dirty="0"/>
              <a:t>regie tussen regionale ontwikkelingen </a:t>
            </a:r>
            <a:r>
              <a:rPr lang="nl-NL" sz="2000" dirty="0"/>
              <a:t>+ verbinding met landelijke processen</a:t>
            </a:r>
          </a:p>
          <a:p>
            <a:endParaRPr lang="nl-NL" sz="2000" b="1" dirty="0"/>
          </a:p>
          <a:p>
            <a:r>
              <a:rPr lang="nl-NL" sz="2000" b="1" dirty="0"/>
              <a:t>Aanjagen &amp; faciliteren:</a:t>
            </a:r>
            <a:r>
              <a:rPr lang="nl-NL" sz="2000" dirty="0"/>
              <a:t> datahuis, kennis, regelingen, bijeenkomsten, lobby IPO/Den Haag.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A3A138F0-889C-4D0F-A317-F1BD4AE56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885" y="258826"/>
            <a:ext cx="1221040" cy="24969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: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27" dirty="0">
                <a:solidFill>
                  <a:srgbClr val="223C5A"/>
                </a:solidFill>
                <a:latin typeface="Filson Pro"/>
                <a:cs typeface="Filson Pro"/>
              </a:rPr>
              <a:t> 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-</a:t>
            </a:r>
            <a:r>
              <a:rPr sz="1577" b="1" spc="-27" dirty="0">
                <a:solidFill>
                  <a:srgbClr val="223C5A"/>
                </a:solidFill>
                <a:latin typeface="Filson Pro"/>
                <a:cs typeface="Filson Pro"/>
              </a:rPr>
              <a:t> 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r>
              <a:rPr sz="1577" b="1" spc="-3" dirty="0">
                <a:solidFill>
                  <a:srgbClr val="223C5A"/>
                </a:solidFill>
                <a:latin typeface="Filson Pro"/>
                <a:cs typeface="Filson Pro"/>
              </a:rPr>
              <a:t>:</a:t>
            </a:r>
            <a:r>
              <a:rPr lang="nl-NL" sz="1577" b="1" spc="-3" dirty="0">
                <a:solidFill>
                  <a:srgbClr val="223C5A"/>
                </a:solidFill>
                <a:latin typeface="Filson Pro"/>
                <a:cs typeface="Filson Pro"/>
              </a:rPr>
              <a:t>00</a:t>
            </a:r>
            <a:endParaRPr sz="1577" dirty="0">
              <a:latin typeface="Filson Pro"/>
              <a:cs typeface="Filson Pr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886" y="549242"/>
            <a:ext cx="11038229" cy="55759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spcBef>
                <a:spcPts val="55"/>
              </a:spcBef>
            </a:pPr>
            <a:r>
              <a:rPr lang="nl-NL" spc="-12" dirty="0"/>
              <a:t>[Sessietitel]</a:t>
            </a:r>
            <a:endParaRPr spc="-6" dirty="0"/>
          </a:p>
        </p:txBody>
      </p:sp>
      <p:sp>
        <p:nvSpPr>
          <p:cNvPr id="4" name="object 4"/>
          <p:cNvSpPr txBox="1"/>
          <p:nvPr/>
        </p:nvSpPr>
        <p:spPr>
          <a:xfrm>
            <a:off x="614982" y="2051779"/>
            <a:ext cx="999243" cy="30403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910" i="1" spc="-3" dirty="0">
                <a:solidFill>
                  <a:srgbClr val="223C5A"/>
                </a:solidFill>
                <a:latin typeface="FilsonPro-BookItalic"/>
                <a:cs typeface="FilsonPro-BookItalic"/>
              </a:rPr>
              <a:t>S</a:t>
            </a:r>
            <a:r>
              <a:rPr sz="1910" i="1" spc="12" dirty="0">
                <a:solidFill>
                  <a:srgbClr val="223C5A"/>
                </a:solidFill>
                <a:latin typeface="FilsonPro-BookItalic"/>
                <a:cs typeface="FilsonPro-BookItalic"/>
              </a:rPr>
              <a:t>p</a:t>
            </a:r>
            <a:r>
              <a:rPr sz="1910" i="1" spc="-27" dirty="0">
                <a:solidFill>
                  <a:srgbClr val="223C5A"/>
                </a:solidFill>
                <a:latin typeface="FilsonPro-BookItalic"/>
                <a:cs typeface="FilsonPro-BookItalic"/>
              </a:rPr>
              <a:t>r</a:t>
            </a:r>
            <a:r>
              <a:rPr sz="1910" i="1" spc="9" dirty="0">
                <a:solidFill>
                  <a:srgbClr val="223C5A"/>
                </a:solidFill>
                <a:latin typeface="FilsonPro-BookItalic"/>
                <a:cs typeface="FilsonPro-BookItalic"/>
              </a:rPr>
              <a:t>e</a:t>
            </a:r>
            <a:r>
              <a:rPr sz="1910" i="1" spc="-64" dirty="0">
                <a:solidFill>
                  <a:srgbClr val="223C5A"/>
                </a:solidFill>
                <a:latin typeface="FilsonPro-BookItalic"/>
                <a:cs typeface="FilsonPro-BookItalic"/>
              </a:rPr>
              <a:t>k</a:t>
            </a:r>
            <a:r>
              <a:rPr sz="1910" i="1" spc="6" dirty="0">
                <a:solidFill>
                  <a:srgbClr val="223C5A"/>
                </a:solidFill>
                <a:latin typeface="FilsonPro-BookItalic"/>
                <a:cs typeface="FilsonPro-BookItalic"/>
              </a:rPr>
              <a:t>ers</a:t>
            </a:r>
            <a:endParaRPr sz="1910">
              <a:latin typeface="FilsonPro-BookItalic"/>
              <a:cs typeface="FilsonPro-Book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3478" y="2034011"/>
            <a:ext cx="3044320" cy="67764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algn="just">
              <a:lnSpc>
                <a:spcPts val="2935"/>
              </a:lnSpc>
              <a:spcBef>
                <a:spcPts val="64"/>
              </a:spcBef>
            </a:pPr>
            <a:r>
              <a:rPr lang="nl-NL" sz="2486" b="1" spc="-6" dirty="0">
                <a:solidFill>
                  <a:srgbClr val="223C5A"/>
                </a:solidFill>
                <a:latin typeface="Filson Pro"/>
                <a:cs typeface="Filson Pro"/>
              </a:rPr>
              <a:t>[Naam]</a:t>
            </a:r>
            <a:endParaRPr sz="2486" dirty="0">
              <a:latin typeface="Filson Pro"/>
              <a:cs typeface="Filson Pro"/>
            </a:endParaRPr>
          </a:p>
          <a:p>
            <a:pPr marL="7701" marR="3081" algn="just">
              <a:lnSpc>
                <a:spcPts val="2371"/>
              </a:lnSpc>
            </a:pPr>
            <a:r>
              <a:rPr lang="nl-NL"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[Organisatie]</a:t>
            </a:r>
            <a:r>
              <a:rPr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 </a:t>
            </a:r>
            <a:r>
              <a:rPr lang="nl-NL" sz="1971" dirty="0">
                <a:solidFill>
                  <a:srgbClr val="223C5A"/>
                </a:solidFill>
                <a:latin typeface="FilsonPro-Book"/>
                <a:cs typeface="FilsonPro-Book"/>
              </a:rPr>
              <a:t>– [Functie]</a:t>
            </a:r>
            <a:endParaRPr sz="1971" dirty="0">
              <a:latin typeface="FilsonPro-Book"/>
              <a:cs typeface="FilsonPro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3478" y="3776436"/>
            <a:ext cx="2509850" cy="39070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nl-NL" sz="2486" b="1" spc="-9" dirty="0">
                <a:solidFill>
                  <a:srgbClr val="223C5A"/>
                </a:solidFill>
                <a:latin typeface="Filson Pro"/>
                <a:cs typeface="Filson Pro"/>
              </a:rPr>
              <a:t>[thema]</a:t>
            </a:r>
            <a:endParaRPr sz="2486" dirty="0">
              <a:latin typeface="Filson Pro"/>
              <a:cs typeface="Filson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983" y="3810336"/>
            <a:ext cx="842906" cy="304036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910" i="1" spc="-6" dirty="0">
                <a:solidFill>
                  <a:srgbClr val="223C5A"/>
                </a:solidFill>
                <a:latin typeface="FilsonPro-BookItalic"/>
                <a:cs typeface="FilsonPro-BookItalic"/>
              </a:rPr>
              <a:t>T</a:t>
            </a:r>
            <a:r>
              <a:rPr sz="1910" i="1" spc="12" dirty="0">
                <a:solidFill>
                  <a:srgbClr val="223C5A"/>
                </a:solidFill>
                <a:latin typeface="FilsonPro-BookItalic"/>
                <a:cs typeface="FilsonPro-BookItalic"/>
              </a:rPr>
              <a:t>hema</a:t>
            </a:r>
            <a:endParaRPr sz="1910">
              <a:latin typeface="FilsonPro-BookItalic"/>
              <a:cs typeface="FilsonPro-BookIt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4586" y="1885818"/>
            <a:ext cx="10934294" cy="3670050"/>
            <a:chOff x="963320" y="3109853"/>
            <a:chExt cx="18031460" cy="6052185"/>
          </a:xfrm>
        </p:grpSpPr>
        <p:sp>
          <p:nvSpPr>
            <p:cNvPr id="9" name="object 9"/>
            <p:cNvSpPr/>
            <p:nvPr/>
          </p:nvSpPr>
          <p:spPr>
            <a:xfrm>
              <a:off x="963320" y="8598655"/>
              <a:ext cx="436880" cy="497205"/>
            </a:xfrm>
            <a:custGeom>
              <a:avLst/>
              <a:gdLst/>
              <a:ahLst/>
              <a:cxnLst/>
              <a:rect l="l" t="t" r="r" b="b"/>
              <a:pathLst>
                <a:path w="436880" h="497204">
                  <a:moveTo>
                    <a:pt x="34429" y="496709"/>
                  </a:moveTo>
                  <a:lnTo>
                    <a:pt x="0" y="462267"/>
                  </a:lnTo>
                  <a:lnTo>
                    <a:pt x="0" y="479679"/>
                  </a:lnTo>
                  <a:lnTo>
                    <a:pt x="17018" y="496709"/>
                  </a:lnTo>
                  <a:lnTo>
                    <a:pt x="34429" y="496709"/>
                  </a:lnTo>
                  <a:close/>
                </a:path>
                <a:path w="436880" h="497204">
                  <a:moveTo>
                    <a:pt x="92214" y="496709"/>
                  </a:moveTo>
                  <a:lnTo>
                    <a:pt x="0" y="404495"/>
                  </a:lnTo>
                  <a:lnTo>
                    <a:pt x="0" y="423379"/>
                  </a:lnTo>
                  <a:lnTo>
                    <a:pt x="73317" y="496709"/>
                  </a:lnTo>
                  <a:lnTo>
                    <a:pt x="92214" y="496709"/>
                  </a:lnTo>
                  <a:close/>
                </a:path>
                <a:path w="436880" h="497204">
                  <a:moveTo>
                    <a:pt x="149999" y="496709"/>
                  </a:moveTo>
                  <a:lnTo>
                    <a:pt x="0" y="346697"/>
                  </a:lnTo>
                  <a:lnTo>
                    <a:pt x="0" y="367080"/>
                  </a:lnTo>
                  <a:lnTo>
                    <a:pt x="129628" y="496709"/>
                  </a:lnTo>
                  <a:lnTo>
                    <a:pt x="149999" y="496709"/>
                  </a:lnTo>
                  <a:close/>
                </a:path>
                <a:path w="436880" h="497204">
                  <a:moveTo>
                    <a:pt x="167817" y="456755"/>
                  </a:moveTo>
                  <a:lnTo>
                    <a:pt x="0" y="288925"/>
                  </a:lnTo>
                  <a:lnTo>
                    <a:pt x="0" y="310794"/>
                  </a:lnTo>
                  <a:lnTo>
                    <a:pt x="167817" y="478624"/>
                  </a:lnTo>
                  <a:lnTo>
                    <a:pt x="167817" y="456755"/>
                  </a:lnTo>
                  <a:close/>
                </a:path>
                <a:path w="436880" h="497204">
                  <a:moveTo>
                    <a:pt x="167817" y="398957"/>
                  </a:moveTo>
                  <a:lnTo>
                    <a:pt x="0" y="231127"/>
                  </a:lnTo>
                  <a:lnTo>
                    <a:pt x="0" y="254508"/>
                  </a:lnTo>
                  <a:lnTo>
                    <a:pt x="167817" y="422325"/>
                  </a:lnTo>
                  <a:lnTo>
                    <a:pt x="167817" y="398957"/>
                  </a:lnTo>
                  <a:close/>
                </a:path>
                <a:path w="436880" h="497204">
                  <a:moveTo>
                    <a:pt x="167817" y="341172"/>
                  </a:moveTo>
                  <a:lnTo>
                    <a:pt x="0" y="173342"/>
                  </a:lnTo>
                  <a:lnTo>
                    <a:pt x="0" y="198221"/>
                  </a:lnTo>
                  <a:lnTo>
                    <a:pt x="167817" y="366039"/>
                  </a:lnTo>
                  <a:lnTo>
                    <a:pt x="167817" y="341172"/>
                  </a:lnTo>
                  <a:close/>
                </a:path>
                <a:path w="436880" h="497204">
                  <a:moveTo>
                    <a:pt x="167817" y="283387"/>
                  </a:moveTo>
                  <a:lnTo>
                    <a:pt x="0" y="115582"/>
                  </a:lnTo>
                  <a:lnTo>
                    <a:pt x="0" y="141935"/>
                  </a:lnTo>
                  <a:lnTo>
                    <a:pt x="167817" y="309753"/>
                  </a:lnTo>
                  <a:lnTo>
                    <a:pt x="167817" y="283387"/>
                  </a:lnTo>
                  <a:close/>
                </a:path>
                <a:path w="436880" h="497204">
                  <a:moveTo>
                    <a:pt x="167817" y="225615"/>
                  </a:moveTo>
                  <a:lnTo>
                    <a:pt x="0" y="57785"/>
                  </a:lnTo>
                  <a:lnTo>
                    <a:pt x="0" y="85636"/>
                  </a:lnTo>
                  <a:lnTo>
                    <a:pt x="167817" y="253466"/>
                  </a:lnTo>
                  <a:lnTo>
                    <a:pt x="167817" y="225615"/>
                  </a:lnTo>
                  <a:close/>
                </a:path>
                <a:path w="436880" h="497204">
                  <a:moveTo>
                    <a:pt x="225336" y="225348"/>
                  </a:moveTo>
                  <a:lnTo>
                    <a:pt x="0" y="0"/>
                  </a:lnTo>
                  <a:lnTo>
                    <a:pt x="0" y="29349"/>
                  </a:lnTo>
                  <a:lnTo>
                    <a:pt x="195986" y="225348"/>
                  </a:lnTo>
                  <a:lnTo>
                    <a:pt x="225336" y="225348"/>
                  </a:lnTo>
                  <a:close/>
                </a:path>
                <a:path w="436880" h="497204">
                  <a:moveTo>
                    <a:pt x="436435" y="494220"/>
                  </a:moveTo>
                  <a:lnTo>
                    <a:pt x="311937" y="369735"/>
                  </a:lnTo>
                  <a:lnTo>
                    <a:pt x="334073" y="407784"/>
                  </a:lnTo>
                  <a:lnTo>
                    <a:pt x="361848" y="442633"/>
                  </a:lnTo>
                  <a:lnTo>
                    <a:pt x="395795" y="472160"/>
                  </a:lnTo>
                  <a:lnTo>
                    <a:pt x="436435" y="49422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8085" y="8950755"/>
              <a:ext cx="124017" cy="1105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3320" y="8483085"/>
              <a:ext cx="645160" cy="615950"/>
            </a:xfrm>
            <a:custGeom>
              <a:avLst/>
              <a:gdLst/>
              <a:ahLst/>
              <a:cxnLst/>
              <a:rect l="l" t="t" r="r" b="b"/>
              <a:pathLst>
                <a:path w="645160" h="615950">
                  <a:moveTo>
                    <a:pt x="167817" y="167830"/>
                  </a:moveTo>
                  <a:lnTo>
                    <a:pt x="0" y="0"/>
                  </a:lnTo>
                  <a:lnTo>
                    <a:pt x="0" y="32334"/>
                  </a:lnTo>
                  <a:lnTo>
                    <a:pt x="167817" y="200152"/>
                  </a:lnTo>
                  <a:lnTo>
                    <a:pt x="167817" y="167830"/>
                  </a:lnTo>
                  <a:close/>
                </a:path>
                <a:path w="645160" h="615950">
                  <a:moveTo>
                    <a:pt x="607352" y="607352"/>
                  </a:moveTo>
                  <a:lnTo>
                    <a:pt x="205765" y="205790"/>
                  </a:lnTo>
                  <a:lnTo>
                    <a:pt x="173443" y="205790"/>
                  </a:lnTo>
                  <a:lnTo>
                    <a:pt x="583311" y="615645"/>
                  </a:lnTo>
                  <a:lnTo>
                    <a:pt x="595604" y="611822"/>
                  </a:lnTo>
                  <a:lnTo>
                    <a:pt x="607352" y="607352"/>
                  </a:lnTo>
                  <a:close/>
                </a:path>
                <a:path w="645160" h="615950">
                  <a:moveTo>
                    <a:pt x="645071" y="587311"/>
                  </a:moveTo>
                  <a:lnTo>
                    <a:pt x="531698" y="473925"/>
                  </a:lnTo>
                  <a:lnTo>
                    <a:pt x="497878" y="463372"/>
                  </a:lnTo>
                  <a:lnTo>
                    <a:pt x="471258" y="442518"/>
                  </a:lnTo>
                  <a:lnTo>
                    <a:pt x="450621" y="413143"/>
                  </a:lnTo>
                  <a:lnTo>
                    <a:pt x="434759" y="376986"/>
                  </a:lnTo>
                  <a:lnTo>
                    <a:pt x="263550" y="205778"/>
                  </a:lnTo>
                  <a:lnTo>
                    <a:pt x="229743" y="205778"/>
                  </a:lnTo>
                  <a:lnTo>
                    <a:pt x="623684" y="599719"/>
                  </a:lnTo>
                  <a:lnTo>
                    <a:pt x="630974" y="595947"/>
                  </a:lnTo>
                  <a:lnTo>
                    <a:pt x="638073" y="591807"/>
                  </a:lnTo>
                  <a:lnTo>
                    <a:pt x="645071" y="587311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264" y="8877590"/>
              <a:ext cx="229542" cy="2295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3321" y="8540868"/>
              <a:ext cx="562610" cy="565785"/>
            </a:xfrm>
            <a:custGeom>
              <a:avLst/>
              <a:gdLst/>
              <a:ahLst/>
              <a:cxnLst/>
              <a:rect l="l" t="t" r="r" b="b"/>
              <a:pathLst>
                <a:path w="562610" h="565784">
                  <a:moveTo>
                    <a:pt x="0" y="0"/>
                  </a:moveTo>
                  <a:lnTo>
                    <a:pt x="0" y="30836"/>
                  </a:lnTo>
                  <a:lnTo>
                    <a:pt x="252295" y="283132"/>
                  </a:lnTo>
                  <a:lnTo>
                    <a:pt x="269175" y="283132"/>
                  </a:lnTo>
                  <a:lnTo>
                    <a:pt x="270735" y="295655"/>
                  </a:lnTo>
                  <a:lnTo>
                    <a:pt x="271907" y="302744"/>
                  </a:lnTo>
                  <a:lnTo>
                    <a:pt x="534915" y="565752"/>
                  </a:lnTo>
                  <a:lnTo>
                    <a:pt x="549129" y="564473"/>
                  </a:lnTo>
                  <a:lnTo>
                    <a:pt x="562527" y="562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68" y="8335872"/>
              <a:ext cx="291098" cy="4915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7040" y="83325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0" y="0"/>
                  </a:moveTo>
                  <a:lnTo>
                    <a:pt x="257971" y="257971"/>
                  </a:lnTo>
                  <a:lnTo>
                    <a:pt x="258232" y="250652"/>
                  </a:lnTo>
                  <a:lnTo>
                    <a:pt x="258052" y="240271"/>
                  </a:lnTo>
                  <a:lnTo>
                    <a:pt x="47548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288" y="8676372"/>
              <a:ext cx="136341" cy="1228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3320" y="8367655"/>
              <a:ext cx="542925" cy="259715"/>
            </a:xfrm>
            <a:custGeom>
              <a:avLst/>
              <a:gdLst/>
              <a:ahLst/>
              <a:cxnLst/>
              <a:rect l="l" t="t" r="r" b="b"/>
              <a:pathLst>
                <a:path w="542925" h="259715">
                  <a:moveTo>
                    <a:pt x="167817" y="225475"/>
                  </a:moveTo>
                  <a:lnTo>
                    <a:pt x="0" y="57645"/>
                  </a:lnTo>
                  <a:lnTo>
                    <a:pt x="0" y="91465"/>
                  </a:lnTo>
                  <a:lnTo>
                    <a:pt x="167817" y="259283"/>
                  </a:lnTo>
                  <a:lnTo>
                    <a:pt x="167817" y="225475"/>
                  </a:lnTo>
                  <a:close/>
                </a:path>
                <a:path w="542925" h="259715">
                  <a:moveTo>
                    <a:pt x="542709" y="71259"/>
                  </a:moveTo>
                  <a:lnTo>
                    <a:pt x="528180" y="50596"/>
                  </a:lnTo>
                  <a:lnTo>
                    <a:pt x="511441" y="31711"/>
                  </a:lnTo>
                  <a:lnTo>
                    <a:pt x="492518" y="14782"/>
                  </a:lnTo>
                  <a:lnTo>
                    <a:pt x="471449" y="0"/>
                  </a:lnTo>
                  <a:lnTo>
                    <a:pt x="542709" y="71259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1102" y="8929431"/>
              <a:ext cx="74940" cy="898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3320" y="8332501"/>
              <a:ext cx="581660" cy="351155"/>
            </a:xfrm>
            <a:custGeom>
              <a:avLst/>
              <a:gdLst/>
              <a:ahLst/>
              <a:cxnLst/>
              <a:rect l="l" t="t" r="r" b="b"/>
              <a:pathLst>
                <a:path w="581660" h="351154">
                  <a:moveTo>
                    <a:pt x="167817" y="202844"/>
                  </a:moveTo>
                  <a:lnTo>
                    <a:pt x="0" y="35013"/>
                  </a:lnTo>
                  <a:lnTo>
                    <a:pt x="0" y="70319"/>
                  </a:lnTo>
                  <a:lnTo>
                    <a:pt x="167817" y="238150"/>
                  </a:lnTo>
                  <a:lnTo>
                    <a:pt x="167817" y="202844"/>
                  </a:lnTo>
                  <a:close/>
                </a:path>
                <a:path w="581660" h="351154">
                  <a:moveTo>
                    <a:pt x="167817" y="145072"/>
                  </a:moveTo>
                  <a:lnTo>
                    <a:pt x="22771" y="0"/>
                  </a:lnTo>
                  <a:lnTo>
                    <a:pt x="0" y="0"/>
                  </a:lnTo>
                  <a:lnTo>
                    <a:pt x="0" y="14033"/>
                  </a:lnTo>
                  <a:lnTo>
                    <a:pt x="167817" y="181864"/>
                  </a:lnTo>
                  <a:lnTo>
                    <a:pt x="167817" y="145072"/>
                  </a:lnTo>
                  <a:close/>
                </a:path>
                <a:path w="581660" h="351154">
                  <a:moveTo>
                    <a:pt x="222224" y="141681"/>
                  </a:moveTo>
                  <a:lnTo>
                    <a:pt x="80543" y="12"/>
                  </a:lnTo>
                  <a:lnTo>
                    <a:pt x="42265" y="12"/>
                  </a:lnTo>
                  <a:lnTo>
                    <a:pt x="183934" y="141681"/>
                  </a:lnTo>
                  <a:lnTo>
                    <a:pt x="222224" y="141681"/>
                  </a:lnTo>
                  <a:close/>
                </a:path>
                <a:path w="581660" h="351154">
                  <a:moveTo>
                    <a:pt x="573036" y="319138"/>
                  </a:moveTo>
                  <a:lnTo>
                    <a:pt x="253911" y="12"/>
                  </a:lnTo>
                  <a:lnTo>
                    <a:pt x="211137" y="12"/>
                  </a:lnTo>
                  <a:lnTo>
                    <a:pt x="363829" y="152704"/>
                  </a:lnTo>
                  <a:lnTo>
                    <a:pt x="374332" y="159359"/>
                  </a:lnTo>
                  <a:lnTo>
                    <a:pt x="383667" y="167424"/>
                  </a:lnTo>
                  <a:lnTo>
                    <a:pt x="391795" y="176834"/>
                  </a:lnTo>
                  <a:lnTo>
                    <a:pt x="398665" y="187540"/>
                  </a:lnTo>
                  <a:lnTo>
                    <a:pt x="562178" y="351053"/>
                  </a:lnTo>
                  <a:lnTo>
                    <a:pt x="565289" y="343281"/>
                  </a:lnTo>
                  <a:lnTo>
                    <a:pt x="568121" y="335368"/>
                  </a:lnTo>
                  <a:lnTo>
                    <a:pt x="570712" y="327329"/>
                  </a:lnTo>
                  <a:lnTo>
                    <a:pt x="573036" y="319138"/>
                  </a:lnTo>
                  <a:close/>
                </a:path>
                <a:path w="581660" h="351154">
                  <a:moveTo>
                    <a:pt x="581279" y="269595"/>
                  </a:moveTo>
                  <a:lnTo>
                    <a:pt x="311683" y="0"/>
                  </a:lnTo>
                  <a:lnTo>
                    <a:pt x="267423" y="0"/>
                  </a:lnTo>
                  <a:lnTo>
                    <a:pt x="575792" y="308381"/>
                  </a:lnTo>
                  <a:lnTo>
                    <a:pt x="577684" y="298894"/>
                  </a:lnTo>
                  <a:lnTo>
                    <a:pt x="579221" y="289267"/>
                  </a:lnTo>
                  <a:lnTo>
                    <a:pt x="580428" y="279501"/>
                  </a:lnTo>
                  <a:lnTo>
                    <a:pt x="581279" y="26959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876" y="8332507"/>
              <a:ext cx="241685" cy="144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24660" y="8782157"/>
              <a:ext cx="507365" cy="313690"/>
            </a:xfrm>
            <a:custGeom>
              <a:avLst/>
              <a:gdLst/>
              <a:ahLst/>
              <a:cxnLst/>
              <a:rect l="l" t="t" r="r" b="b"/>
              <a:pathLst>
                <a:path w="507364" h="313690">
                  <a:moveTo>
                    <a:pt x="139852" y="313207"/>
                  </a:moveTo>
                  <a:lnTo>
                    <a:pt x="0" y="173355"/>
                  </a:lnTo>
                  <a:lnTo>
                    <a:pt x="0" y="213131"/>
                  </a:lnTo>
                  <a:lnTo>
                    <a:pt x="100063" y="313207"/>
                  </a:lnTo>
                  <a:lnTo>
                    <a:pt x="139852" y="313207"/>
                  </a:lnTo>
                  <a:close/>
                </a:path>
                <a:path w="507364" h="313690">
                  <a:moveTo>
                    <a:pt x="197637" y="313207"/>
                  </a:moveTo>
                  <a:lnTo>
                    <a:pt x="0" y="115570"/>
                  </a:lnTo>
                  <a:lnTo>
                    <a:pt x="0" y="156845"/>
                  </a:lnTo>
                  <a:lnTo>
                    <a:pt x="156349" y="313207"/>
                  </a:lnTo>
                  <a:lnTo>
                    <a:pt x="197637" y="313207"/>
                  </a:lnTo>
                  <a:close/>
                </a:path>
                <a:path w="507364" h="313690">
                  <a:moveTo>
                    <a:pt x="255422" y="313207"/>
                  </a:moveTo>
                  <a:lnTo>
                    <a:pt x="0" y="57785"/>
                  </a:lnTo>
                  <a:lnTo>
                    <a:pt x="0" y="100558"/>
                  </a:lnTo>
                  <a:lnTo>
                    <a:pt x="212648" y="313207"/>
                  </a:lnTo>
                  <a:lnTo>
                    <a:pt x="255422" y="313207"/>
                  </a:lnTo>
                  <a:close/>
                </a:path>
                <a:path w="507364" h="313690">
                  <a:moveTo>
                    <a:pt x="313207" y="313207"/>
                  </a:moveTo>
                  <a:lnTo>
                    <a:pt x="179158" y="179158"/>
                  </a:lnTo>
                  <a:lnTo>
                    <a:pt x="168910" y="179158"/>
                  </a:lnTo>
                  <a:lnTo>
                    <a:pt x="168910" y="168922"/>
                  </a:lnTo>
                  <a:lnTo>
                    <a:pt x="0" y="0"/>
                  </a:lnTo>
                  <a:lnTo>
                    <a:pt x="0" y="44272"/>
                  </a:lnTo>
                  <a:lnTo>
                    <a:pt x="268935" y="313207"/>
                  </a:lnTo>
                  <a:lnTo>
                    <a:pt x="313207" y="313207"/>
                  </a:lnTo>
                  <a:close/>
                </a:path>
                <a:path w="507364" h="313690">
                  <a:moveTo>
                    <a:pt x="370979" y="313207"/>
                  </a:moveTo>
                  <a:lnTo>
                    <a:pt x="236931" y="179158"/>
                  </a:lnTo>
                  <a:lnTo>
                    <a:pt x="191185" y="179158"/>
                  </a:lnTo>
                  <a:lnTo>
                    <a:pt x="325234" y="313207"/>
                  </a:lnTo>
                  <a:lnTo>
                    <a:pt x="370979" y="313207"/>
                  </a:lnTo>
                  <a:close/>
                </a:path>
                <a:path w="507364" h="313690">
                  <a:moveTo>
                    <a:pt x="428777" y="313207"/>
                  </a:moveTo>
                  <a:lnTo>
                    <a:pt x="294728" y="179158"/>
                  </a:lnTo>
                  <a:lnTo>
                    <a:pt x="247472" y="179158"/>
                  </a:lnTo>
                  <a:lnTo>
                    <a:pt x="381520" y="313207"/>
                  </a:lnTo>
                  <a:lnTo>
                    <a:pt x="428777" y="313207"/>
                  </a:lnTo>
                  <a:close/>
                </a:path>
                <a:path w="507364" h="313690">
                  <a:moveTo>
                    <a:pt x="486549" y="313207"/>
                  </a:moveTo>
                  <a:lnTo>
                    <a:pt x="352501" y="179158"/>
                  </a:lnTo>
                  <a:lnTo>
                    <a:pt x="303771" y="179158"/>
                  </a:lnTo>
                  <a:lnTo>
                    <a:pt x="437819" y="313207"/>
                  </a:lnTo>
                  <a:lnTo>
                    <a:pt x="486549" y="313207"/>
                  </a:lnTo>
                  <a:close/>
                </a:path>
                <a:path w="507364" h="313690">
                  <a:moveTo>
                    <a:pt x="506755" y="275615"/>
                  </a:moveTo>
                  <a:lnTo>
                    <a:pt x="410286" y="179158"/>
                  </a:lnTo>
                  <a:lnTo>
                    <a:pt x="360070" y="179158"/>
                  </a:lnTo>
                  <a:lnTo>
                    <a:pt x="494118" y="313207"/>
                  </a:lnTo>
                  <a:lnTo>
                    <a:pt x="506755" y="313207"/>
                  </a:lnTo>
                  <a:lnTo>
                    <a:pt x="506755" y="27561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662" y="8551020"/>
              <a:ext cx="237021" cy="2754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24660" y="8332514"/>
              <a:ext cx="507365" cy="719455"/>
            </a:xfrm>
            <a:custGeom>
              <a:avLst/>
              <a:gdLst/>
              <a:ahLst/>
              <a:cxnLst/>
              <a:rect l="l" t="t" r="r" b="b"/>
              <a:pathLst>
                <a:path w="507364" h="719454">
                  <a:moveTo>
                    <a:pt x="506755" y="628802"/>
                  </a:moveTo>
                  <a:lnTo>
                    <a:pt x="416356" y="628802"/>
                  </a:lnTo>
                  <a:lnTo>
                    <a:pt x="506755" y="719201"/>
                  </a:lnTo>
                  <a:lnTo>
                    <a:pt x="506755" y="628802"/>
                  </a:lnTo>
                  <a:close/>
                </a:path>
                <a:path w="507364" h="719454">
                  <a:moveTo>
                    <a:pt x="506755" y="0"/>
                  </a:moveTo>
                  <a:lnTo>
                    <a:pt x="0" y="0"/>
                  </a:lnTo>
                  <a:lnTo>
                    <a:pt x="0" y="212432"/>
                  </a:lnTo>
                  <a:lnTo>
                    <a:pt x="243078" y="455536"/>
                  </a:lnTo>
                  <a:lnTo>
                    <a:pt x="462064" y="455536"/>
                  </a:lnTo>
                  <a:lnTo>
                    <a:pt x="462064" y="321487"/>
                  </a:lnTo>
                  <a:lnTo>
                    <a:pt x="168922" y="321487"/>
                  </a:lnTo>
                  <a:lnTo>
                    <a:pt x="168922" y="134035"/>
                  </a:lnTo>
                  <a:lnTo>
                    <a:pt x="506755" y="134035"/>
                  </a:lnTo>
                  <a:lnTo>
                    <a:pt x="506755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4662" y="9013297"/>
              <a:ext cx="82060" cy="820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4662" y="8666587"/>
              <a:ext cx="168916" cy="2724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09230" y="8320519"/>
              <a:ext cx="568325" cy="787400"/>
            </a:xfrm>
            <a:custGeom>
              <a:avLst/>
              <a:gdLst/>
              <a:ahLst/>
              <a:cxnLst/>
              <a:rect l="l" t="t" r="r" b="b"/>
              <a:pathLst>
                <a:path w="568325" h="787400">
                  <a:moveTo>
                    <a:pt x="295331" y="0"/>
                  </a:moveTo>
                  <a:lnTo>
                    <a:pt x="241416" y="3920"/>
                  </a:lnTo>
                  <a:lnTo>
                    <a:pt x="192162" y="15425"/>
                  </a:lnTo>
                  <a:lnTo>
                    <a:pt x="148348" y="34133"/>
                  </a:lnTo>
                  <a:lnTo>
                    <a:pt x="110753" y="59661"/>
                  </a:lnTo>
                  <a:lnTo>
                    <a:pt x="80156" y="91626"/>
                  </a:lnTo>
                  <a:lnTo>
                    <a:pt x="57336" y="129646"/>
                  </a:lnTo>
                  <a:lnTo>
                    <a:pt x="43073" y="173337"/>
                  </a:lnTo>
                  <a:lnTo>
                    <a:pt x="38145" y="222317"/>
                  </a:lnTo>
                  <a:lnTo>
                    <a:pt x="40026" y="251743"/>
                  </a:lnTo>
                  <a:lnTo>
                    <a:pt x="61308" y="319881"/>
                  </a:lnTo>
                  <a:lnTo>
                    <a:pt x="84864" y="355428"/>
                  </a:lnTo>
                  <a:lnTo>
                    <a:pt x="119801" y="389850"/>
                  </a:lnTo>
                  <a:lnTo>
                    <a:pt x="168197" y="421566"/>
                  </a:lnTo>
                  <a:lnTo>
                    <a:pt x="232129" y="448991"/>
                  </a:lnTo>
                  <a:lnTo>
                    <a:pt x="314953" y="477325"/>
                  </a:lnTo>
                  <a:lnTo>
                    <a:pt x="359089" y="496534"/>
                  </a:lnTo>
                  <a:lnTo>
                    <a:pt x="386060" y="516560"/>
                  </a:lnTo>
                  <a:lnTo>
                    <a:pt x="399545" y="537402"/>
                  </a:lnTo>
                  <a:lnTo>
                    <a:pt x="403223" y="559061"/>
                  </a:lnTo>
                  <a:lnTo>
                    <a:pt x="393772" y="595229"/>
                  </a:lnTo>
                  <a:lnTo>
                    <a:pt x="368486" y="619546"/>
                  </a:lnTo>
                  <a:lnTo>
                    <a:pt x="331961" y="633238"/>
                  </a:lnTo>
                  <a:lnTo>
                    <a:pt x="288797" y="637530"/>
                  </a:lnTo>
                  <a:lnTo>
                    <a:pt x="240046" y="630684"/>
                  </a:lnTo>
                  <a:lnTo>
                    <a:pt x="200386" y="610556"/>
                  </a:lnTo>
                  <a:lnTo>
                    <a:pt x="170331" y="577758"/>
                  </a:lnTo>
                  <a:lnTo>
                    <a:pt x="150393" y="532905"/>
                  </a:lnTo>
                  <a:lnTo>
                    <a:pt x="0" y="562338"/>
                  </a:lnTo>
                  <a:lnTo>
                    <a:pt x="9301" y="607349"/>
                  </a:lnTo>
                  <a:lnTo>
                    <a:pt x="26459" y="647803"/>
                  </a:lnTo>
                  <a:lnTo>
                    <a:pt x="50615" y="683503"/>
                  </a:lnTo>
                  <a:lnTo>
                    <a:pt x="80905" y="714252"/>
                  </a:lnTo>
                  <a:lnTo>
                    <a:pt x="116469" y="739852"/>
                  </a:lnTo>
                  <a:lnTo>
                    <a:pt x="156446" y="760106"/>
                  </a:lnTo>
                  <a:lnTo>
                    <a:pt x="199975" y="774818"/>
                  </a:lnTo>
                  <a:lnTo>
                    <a:pt x="246194" y="783789"/>
                  </a:lnTo>
                  <a:lnTo>
                    <a:pt x="294242" y="786824"/>
                  </a:lnTo>
                  <a:lnTo>
                    <a:pt x="338927" y="784175"/>
                  </a:lnTo>
                  <a:lnTo>
                    <a:pt x="382823" y="776127"/>
                  </a:lnTo>
                  <a:lnTo>
                    <a:pt x="424737" y="762528"/>
                  </a:lnTo>
                  <a:lnTo>
                    <a:pt x="463475" y="743224"/>
                  </a:lnTo>
                  <a:lnTo>
                    <a:pt x="497845" y="718063"/>
                  </a:lnTo>
                  <a:lnTo>
                    <a:pt x="526654" y="686893"/>
                  </a:lnTo>
                  <a:lnTo>
                    <a:pt x="548708" y="649559"/>
                  </a:lnTo>
                  <a:lnTo>
                    <a:pt x="562816" y="605911"/>
                  </a:lnTo>
                  <a:lnTo>
                    <a:pt x="567783" y="555794"/>
                  </a:lnTo>
                  <a:lnTo>
                    <a:pt x="565190" y="524138"/>
                  </a:lnTo>
                  <a:lnTo>
                    <a:pt x="541416" y="454534"/>
                  </a:lnTo>
                  <a:lnTo>
                    <a:pt x="516346" y="419446"/>
                  </a:lnTo>
                  <a:lnTo>
                    <a:pt x="479896" y="386075"/>
                  </a:lnTo>
                  <a:lnTo>
                    <a:pt x="430121" y="355853"/>
                  </a:lnTo>
                  <a:lnTo>
                    <a:pt x="365077" y="330209"/>
                  </a:lnTo>
                  <a:lnTo>
                    <a:pt x="284441" y="301865"/>
                  </a:lnTo>
                  <a:lnTo>
                    <a:pt x="239485" y="280823"/>
                  </a:lnTo>
                  <a:lnTo>
                    <a:pt x="214964" y="258551"/>
                  </a:lnTo>
                  <a:lnTo>
                    <a:pt x="204748" y="237502"/>
                  </a:lnTo>
                  <a:lnTo>
                    <a:pt x="202705" y="220129"/>
                  </a:lnTo>
                  <a:lnTo>
                    <a:pt x="209822" y="187916"/>
                  </a:lnTo>
                  <a:lnTo>
                    <a:pt x="229401" y="165920"/>
                  </a:lnTo>
                  <a:lnTo>
                    <a:pt x="258789" y="153322"/>
                  </a:lnTo>
                  <a:lnTo>
                    <a:pt x="295331" y="149304"/>
                  </a:lnTo>
                  <a:lnTo>
                    <a:pt x="322455" y="151873"/>
                  </a:lnTo>
                  <a:lnTo>
                    <a:pt x="353769" y="163328"/>
                  </a:lnTo>
                  <a:lnTo>
                    <a:pt x="385287" y="189295"/>
                  </a:lnTo>
                  <a:lnTo>
                    <a:pt x="413024" y="235395"/>
                  </a:lnTo>
                  <a:lnTo>
                    <a:pt x="550339" y="166727"/>
                  </a:lnTo>
                  <a:lnTo>
                    <a:pt x="527982" y="122837"/>
                  </a:lnTo>
                  <a:lnTo>
                    <a:pt x="500360" y="85543"/>
                  </a:lnTo>
                  <a:lnTo>
                    <a:pt x="467819" y="54900"/>
                  </a:lnTo>
                  <a:lnTo>
                    <a:pt x="430701" y="30967"/>
                  </a:lnTo>
                  <a:lnTo>
                    <a:pt x="389351" y="13801"/>
                  </a:lnTo>
                  <a:lnTo>
                    <a:pt x="344113" y="3459"/>
                  </a:lnTo>
                  <a:lnTo>
                    <a:pt x="295331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4150145" y="8335337"/>
              <a:ext cx="13335" cy="201930"/>
            </a:xfrm>
            <a:custGeom>
              <a:avLst/>
              <a:gdLst/>
              <a:ahLst/>
              <a:cxnLst/>
              <a:rect l="l" t="t" r="r" b="b"/>
              <a:pathLst>
                <a:path w="13335" h="201929">
                  <a:moveTo>
                    <a:pt x="12816" y="0"/>
                  </a:moveTo>
                  <a:lnTo>
                    <a:pt x="0" y="0"/>
                  </a:lnTo>
                  <a:lnTo>
                    <a:pt x="0" y="201355"/>
                  </a:lnTo>
                  <a:lnTo>
                    <a:pt x="12816" y="20135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8789" y="8395486"/>
              <a:ext cx="142027" cy="1442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5643" y="8338680"/>
              <a:ext cx="1307335" cy="823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170" y="7948020"/>
              <a:ext cx="220422" cy="2155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7252" y="7964098"/>
              <a:ext cx="267650" cy="2025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0007" y="7932564"/>
              <a:ext cx="87023" cy="2310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563" y="8000481"/>
              <a:ext cx="150990" cy="1661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124" y="8000478"/>
              <a:ext cx="183135" cy="1631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2313" y="8000487"/>
              <a:ext cx="150393" cy="1661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0065" y="8000487"/>
              <a:ext cx="150393" cy="1661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4568" y="7932565"/>
              <a:ext cx="87013" cy="2310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52876" y="7948019"/>
              <a:ext cx="1765424" cy="280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26146" y="5858460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6146" y="3125559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982197" y="2034011"/>
            <a:ext cx="2927261" cy="67764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algn="just" defTabSz="554492">
              <a:lnSpc>
                <a:spcPts val="2935"/>
              </a:lnSpc>
              <a:spcBef>
                <a:spcPts val="64"/>
              </a:spcBef>
              <a:defRPr/>
            </a:pPr>
            <a:r>
              <a:rPr lang="nl-NL" sz="2486" b="1" spc="-6" dirty="0">
                <a:solidFill>
                  <a:srgbClr val="223C5A"/>
                </a:solidFill>
                <a:latin typeface="Filson Pro"/>
                <a:cs typeface="Filson Pro"/>
              </a:rPr>
              <a:t>[Naam]</a:t>
            </a:r>
            <a:endParaRPr lang="nl-NL" sz="2486" dirty="0">
              <a:solidFill>
                <a:prstClr val="black"/>
              </a:solidFill>
              <a:latin typeface="Filson Pro"/>
              <a:cs typeface="Filson Pro"/>
            </a:endParaRPr>
          </a:p>
          <a:p>
            <a:pPr marL="7701" marR="3081" algn="just" defTabSz="554492">
              <a:lnSpc>
                <a:spcPts val="2371"/>
              </a:lnSpc>
              <a:defRPr/>
            </a:pPr>
            <a:r>
              <a:rPr lang="nl-NL" sz="1971" spc="-12" dirty="0">
                <a:solidFill>
                  <a:srgbClr val="223C5A"/>
                </a:solidFill>
                <a:latin typeface="FilsonPro-Book"/>
                <a:cs typeface="FilsonPro-Book"/>
              </a:rPr>
              <a:t>[Organisatie] </a:t>
            </a:r>
            <a:r>
              <a:rPr lang="nl-NL" sz="1971" dirty="0">
                <a:solidFill>
                  <a:srgbClr val="223C5A"/>
                </a:solidFill>
                <a:latin typeface="FilsonPro-Book"/>
                <a:cs typeface="FilsonPro-Book"/>
              </a:rPr>
              <a:t>– [Functie]</a:t>
            </a:r>
            <a:endParaRPr lang="nl-NL" sz="1971" dirty="0">
              <a:solidFill>
                <a:prstClr val="black"/>
              </a:solidFill>
              <a:latin typeface="FilsonPro-Book"/>
              <a:cs typeface="FilsonPro-Book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15A00A90-4BD5-4D05-9D66-1D9C17189112}"/>
              </a:ext>
            </a:extLst>
          </p:cNvPr>
          <p:cNvSpPr txBox="1">
            <a:spLocks/>
          </p:cNvSpPr>
          <p:nvPr/>
        </p:nvSpPr>
        <p:spPr>
          <a:xfrm>
            <a:off x="576885" y="5601741"/>
            <a:ext cx="2155008" cy="1936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Filson Pro"/>
                <a:ea typeface="+mj-ea"/>
                <a:cs typeface="Filson Pro"/>
              </a:defRPr>
            </a:lvl1pPr>
          </a:lstStyle>
          <a:p>
            <a:pPr marL="7701" marR="3081">
              <a:spcBef>
                <a:spcPts val="55"/>
              </a:spcBef>
            </a:pPr>
            <a:r>
              <a:rPr lang="nl-NL" sz="1213" kern="0" spc="-12" dirty="0"/>
              <a:t>#rescongres @np_res</a:t>
            </a:r>
            <a:endParaRPr lang="nl-NL" sz="1213" kern="0" spc="-6" dirty="0"/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666CE1FC-4CE8-4892-8C3D-0D149EA7D3B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-360948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F6E72-BCBE-47EE-92DB-FC663FAE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 Drenthe – korte 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76D913-97BF-4B60-8A22-9DFAE5C9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Historie rondom zoekgebieden Windturbines </a:t>
            </a:r>
          </a:p>
          <a:p>
            <a:r>
              <a:rPr lang="nl-NL" dirty="0"/>
              <a:t>Provinciale ‘Energievisie 2030’</a:t>
            </a:r>
          </a:p>
          <a:p>
            <a:r>
              <a:rPr lang="nl-NL" dirty="0"/>
              <a:t>Vroeg begonnen nadenken over ‘regie in de regio’</a:t>
            </a:r>
          </a:p>
          <a:p>
            <a:r>
              <a:rPr lang="nl-NL" dirty="0"/>
              <a:t>Opzet: DET, werkbureau RES</a:t>
            </a:r>
          </a:p>
          <a:p>
            <a:r>
              <a:rPr lang="nl-NL" dirty="0"/>
              <a:t>Samenwerking vele partijen, </a:t>
            </a:r>
          </a:p>
          <a:p>
            <a:r>
              <a:rPr lang="nl-NL" dirty="0"/>
              <a:t>Netbeheerders intensief betrokken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4AA89E-8443-4B18-B64C-DF51D2F06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4099"/>
            <a:ext cx="4625543" cy="36525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2922A5-DB73-4B2A-AF6D-C54A1DEB5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00" t="31696" r="38862" b="11111"/>
          <a:stretch/>
        </p:blipFill>
        <p:spPr>
          <a:xfrm rot="21310833">
            <a:off x="5208834" y="3533997"/>
            <a:ext cx="2223219" cy="314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D5D6036A-1D6E-44C3-94E4-3E3A17756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E804BCB-3528-4F77-AFF6-8E7D9E91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186" y="2035122"/>
            <a:ext cx="4533900" cy="33909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6482D3-ABDC-47F1-B7DF-6CCF4C4C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8" t="31899" r="27919" b="8861"/>
          <a:stretch/>
        </p:blipFill>
        <p:spPr>
          <a:xfrm>
            <a:off x="1185914" y="1985078"/>
            <a:ext cx="4044241" cy="3396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lusteken 2">
            <a:extLst>
              <a:ext uri="{FF2B5EF4-FFF2-40B4-BE49-F238E27FC236}">
                <a16:creationId xmlns:a16="http://schemas.microsoft.com/office/drawing/2014/main" id="{7FE75C3E-9059-4542-962C-6EC517870898}"/>
              </a:ext>
            </a:extLst>
          </p:cNvPr>
          <p:cNvSpPr/>
          <p:nvPr/>
        </p:nvSpPr>
        <p:spPr>
          <a:xfrm>
            <a:off x="5663536" y="3526938"/>
            <a:ext cx="432464" cy="432464"/>
          </a:xfrm>
          <a:prstGeom prst="mathPlus">
            <a:avLst>
              <a:gd name="adj1" fmla="val 109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A0117C3-5F45-4F49-96F6-3AEE901B61A2}"/>
              </a:ext>
            </a:extLst>
          </p:cNvPr>
          <p:cNvSpPr txBox="1"/>
          <p:nvPr/>
        </p:nvSpPr>
        <p:spPr>
          <a:xfrm>
            <a:off x="9719964" y="4115019"/>
            <a:ext cx="151409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CES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RAL</a:t>
            </a:r>
            <a:r>
              <a:rPr lang="nl-NL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TVW</a:t>
            </a:r>
            <a:endParaRPr lang="nl-NL" sz="2400" dirty="0"/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5AB29AFC-98A6-4CFA-B31D-605F42A05512}"/>
              </a:ext>
            </a:extLst>
          </p:cNvPr>
          <p:cNvSpPr/>
          <p:nvPr/>
        </p:nvSpPr>
        <p:spPr>
          <a:xfrm rot="5400000">
            <a:off x="5996163" y="660715"/>
            <a:ext cx="278016" cy="9898514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86B8D27-FFB4-41A5-A117-9E5A9488812D}"/>
              </a:ext>
            </a:extLst>
          </p:cNvPr>
          <p:cNvSpPr txBox="1"/>
          <p:nvPr/>
        </p:nvSpPr>
        <p:spPr>
          <a:xfrm>
            <a:off x="1560873" y="5890267"/>
            <a:ext cx="907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Allemaal via energie-infrastructuur!</a:t>
            </a:r>
          </a:p>
        </p:txBody>
      </p:sp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27FB2A7C-3544-4396-94A9-4371DDD5D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0" y="2971002"/>
            <a:ext cx="2014704" cy="77216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B958E61-21C8-41B6-BA24-5C317563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443019"/>
            <a:ext cx="10481729" cy="1332000"/>
          </a:xfrm>
        </p:spPr>
        <p:txBody>
          <a:bodyPr/>
          <a:lstStyle/>
          <a:p>
            <a:r>
              <a:rPr lang="nl-NL" dirty="0"/>
              <a:t>RES Drenthe: hoge ambities duurzame opwek…</a:t>
            </a:r>
          </a:p>
        </p:txBody>
      </p:sp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E667434C-E28A-4159-B533-1D69E9D6B1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80D363E0-8943-4885-88AC-16310A872F9D}"/>
              </a:ext>
            </a:extLst>
          </p:cNvPr>
          <p:cNvSpPr txBox="1"/>
          <p:nvPr/>
        </p:nvSpPr>
        <p:spPr>
          <a:xfrm>
            <a:off x="1097280" y="5924989"/>
            <a:ext cx="1011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Drentse net staat op rood!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24A2E05E-8670-4CC4-857C-C32759F9CF46}"/>
              </a:ext>
            </a:extLst>
          </p:cNvPr>
          <p:cNvGrpSpPr/>
          <p:nvPr/>
        </p:nvGrpSpPr>
        <p:grpSpPr>
          <a:xfrm>
            <a:off x="6916894" y="1818947"/>
            <a:ext cx="3659046" cy="3812174"/>
            <a:chOff x="6916894" y="1818947"/>
            <a:chExt cx="3659046" cy="38121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D97C55-CEC1-4AD1-8565-F2855F22C7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51"/>
            <a:stretch/>
          </p:blipFill>
          <p:spPr bwMode="auto">
            <a:xfrm>
              <a:off x="6916894" y="1818947"/>
              <a:ext cx="3659046" cy="3812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2554E0-D661-4F6C-9187-E41A5610EE41}"/>
                </a:ext>
              </a:extLst>
            </p:cNvPr>
            <p:cNvGrpSpPr/>
            <p:nvPr/>
          </p:nvGrpSpPr>
          <p:grpSpPr>
            <a:xfrm>
              <a:off x="8137635" y="2743200"/>
              <a:ext cx="1897578" cy="1901932"/>
              <a:chOff x="1578769" y="2121694"/>
              <a:chExt cx="2436019" cy="2441609"/>
            </a:xfrm>
          </p:grpSpPr>
          <p:grpSp>
            <p:nvGrpSpPr>
              <p:cNvPr id="7" name="Group 17">
                <a:extLst>
                  <a:ext uri="{FF2B5EF4-FFF2-40B4-BE49-F238E27FC236}">
                    <a16:creationId xmlns:a16="http://schemas.microsoft.com/office/drawing/2014/main" id="{E3AC203B-EB6A-4CE7-AE29-37915CCA65A7}"/>
                  </a:ext>
                </a:extLst>
              </p:cNvPr>
              <p:cNvGrpSpPr/>
              <p:nvPr/>
            </p:nvGrpSpPr>
            <p:grpSpPr>
              <a:xfrm>
                <a:off x="1578769" y="2121694"/>
                <a:ext cx="2436019" cy="2441609"/>
                <a:chOff x="1578769" y="2121694"/>
                <a:chExt cx="2436019" cy="2441609"/>
              </a:xfrm>
            </p:grpSpPr>
            <p:sp>
              <p:nvSpPr>
                <p:cNvPr id="9" name="Freeform 11">
                  <a:extLst>
                    <a:ext uri="{FF2B5EF4-FFF2-40B4-BE49-F238E27FC236}">
                      <a16:creationId xmlns:a16="http://schemas.microsoft.com/office/drawing/2014/main" id="{5B455271-EF61-44BE-AB8B-1B5B2DF8966E}"/>
                    </a:ext>
                  </a:extLst>
                </p:cNvPr>
                <p:cNvSpPr/>
                <p:nvPr/>
              </p:nvSpPr>
              <p:spPr>
                <a:xfrm>
                  <a:off x="1578769" y="3412331"/>
                  <a:ext cx="1240631" cy="1150972"/>
                </a:xfrm>
                <a:custGeom>
                  <a:avLst/>
                  <a:gdLst>
                    <a:gd name="connsiteX0" fmla="*/ 1240631 w 1240631"/>
                    <a:gd name="connsiteY0" fmla="*/ 892969 h 1150972"/>
                    <a:gd name="connsiteX1" fmla="*/ 1228725 w 1240631"/>
                    <a:gd name="connsiteY1" fmla="*/ 897732 h 1150972"/>
                    <a:gd name="connsiteX2" fmla="*/ 1207294 w 1240631"/>
                    <a:gd name="connsiteY2" fmla="*/ 904875 h 1150972"/>
                    <a:gd name="connsiteX3" fmla="*/ 1193006 w 1240631"/>
                    <a:gd name="connsiteY3" fmla="*/ 909638 h 1150972"/>
                    <a:gd name="connsiteX4" fmla="*/ 1185862 w 1240631"/>
                    <a:gd name="connsiteY4" fmla="*/ 912019 h 1150972"/>
                    <a:gd name="connsiteX5" fmla="*/ 1159669 w 1240631"/>
                    <a:gd name="connsiteY5" fmla="*/ 916782 h 1150972"/>
                    <a:gd name="connsiteX6" fmla="*/ 1147762 w 1240631"/>
                    <a:gd name="connsiteY6" fmla="*/ 921544 h 1150972"/>
                    <a:gd name="connsiteX7" fmla="*/ 1135856 w 1240631"/>
                    <a:gd name="connsiteY7" fmla="*/ 923925 h 1150972"/>
                    <a:gd name="connsiteX8" fmla="*/ 1114425 w 1240631"/>
                    <a:gd name="connsiteY8" fmla="*/ 928688 h 1150972"/>
                    <a:gd name="connsiteX9" fmla="*/ 1090612 w 1240631"/>
                    <a:gd name="connsiteY9" fmla="*/ 933450 h 1150972"/>
                    <a:gd name="connsiteX10" fmla="*/ 1069181 w 1240631"/>
                    <a:gd name="connsiteY10" fmla="*/ 940594 h 1150972"/>
                    <a:gd name="connsiteX11" fmla="*/ 1038225 w 1240631"/>
                    <a:gd name="connsiteY11" fmla="*/ 954882 h 1150972"/>
                    <a:gd name="connsiteX12" fmla="*/ 1016794 w 1240631"/>
                    <a:gd name="connsiteY12" fmla="*/ 971550 h 1150972"/>
                    <a:gd name="connsiteX13" fmla="*/ 1009650 w 1240631"/>
                    <a:gd name="connsiteY13" fmla="*/ 978694 h 1150972"/>
                    <a:gd name="connsiteX14" fmla="*/ 1004887 w 1240631"/>
                    <a:gd name="connsiteY14" fmla="*/ 988219 h 1150972"/>
                    <a:gd name="connsiteX15" fmla="*/ 997744 w 1240631"/>
                    <a:gd name="connsiteY15" fmla="*/ 1047750 h 1150972"/>
                    <a:gd name="connsiteX16" fmla="*/ 995362 w 1240631"/>
                    <a:gd name="connsiteY16" fmla="*/ 1054894 h 1150972"/>
                    <a:gd name="connsiteX17" fmla="*/ 990600 w 1240631"/>
                    <a:gd name="connsiteY17" fmla="*/ 1073944 h 1150972"/>
                    <a:gd name="connsiteX18" fmla="*/ 992981 w 1240631"/>
                    <a:gd name="connsiteY18" fmla="*/ 1107282 h 1150972"/>
                    <a:gd name="connsiteX19" fmla="*/ 995362 w 1240631"/>
                    <a:gd name="connsiteY19" fmla="*/ 1126332 h 1150972"/>
                    <a:gd name="connsiteX20" fmla="*/ 997744 w 1240631"/>
                    <a:gd name="connsiteY20" fmla="*/ 1147763 h 1150972"/>
                    <a:gd name="connsiteX21" fmla="*/ 959644 w 1240631"/>
                    <a:gd name="connsiteY21" fmla="*/ 1145382 h 1150972"/>
                    <a:gd name="connsiteX22" fmla="*/ 914400 w 1240631"/>
                    <a:gd name="connsiteY22" fmla="*/ 1138238 h 1150972"/>
                    <a:gd name="connsiteX23" fmla="*/ 814387 w 1240631"/>
                    <a:gd name="connsiteY23" fmla="*/ 1135857 h 1150972"/>
                    <a:gd name="connsiteX24" fmla="*/ 792956 w 1240631"/>
                    <a:gd name="connsiteY24" fmla="*/ 1123950 h 1150972"/>
                    <a:gd name="connsiteX25" fmla="*/ 783431 w 1240631"/>
                    <a:gd name="connsiteY25" fmla="*/ 1121569 h 1150972"/>
                    <a:gd name="connsiteX26" fmla="*/ 771525 w 1240631"/>
                    <a:gd name="connsiteY26" fmla="*/ 1123950 h 1150972"/>
                    <a:gd name="connsiteX27" fmla="*/ 757237 w 1240631"/>
                    <a:gd name="connsiteY27" fmla="*/ 1128713 h 1150972"/>
                    <a:gd name="connsiteX28" fmla="*/ 750094 w 1240631"/>
                    <a:gd name="connsiteY28" fmla="*/ 1131094 h 1150972"/>
                    <a:gd name="connsiteX29" fmla="*/ 738187 w 1240631"/>
                    <a:gd name="connsiteY29" fmla="*/ 1133475 h 1150972"/>
                    <a:gd name="connsiteX30" fmla="*/ 671512 w 1240631"/>
                    <a:gd name="connsiteY30" fmla="*/ 1131094 h 1150972"/>
                    <a:gd name="connsiteX31" fmla="*/ 666750 w 1240631"/>
                    <a:gd name="connsiteY31" fmla="*/ 1123950 h 1150972"/>
                    <a:gd name="connsiteX32" fmla="*/ 661987 w 1240631"/>
                    <a:gd name="connsiteY32" fmla="*/ 1114425 h 1150972"/>
                    <a:gd name="connsiteX33" fmla="*/ 657225 w 1240631"/>
                    <a:gd name="connsiteY33" fmla="*/ 1102519 h 1150972"/>
                    <a:gd name="connsiteX34" fmla="*/ 650081 w 1240631"/>
                    <a:gd name="connsiteY34" fmla="*/ 1090613 h 1150972"/>
                    <a:gd name="connsiteX35" fmla="*/ 638175 w 1240631"/>
                    <a:gd name="connsiteY35" fmla="*/ 1062038 h 1150972"/>
                    <a:gd name="connsiteX36" fmla="*/ 614362 w 1240631"/>
                    <a:gd name="connsiteY36" fmla="*/ 1026319 h 1150972"/>
                    <a:gd name="connsiteX37" fmla="*/ 607219 w 1240631"/>
                    <a:gd name="connsiteY37" fmla="*/ 1019175 h 1150972"/>
                    <a:gd name="connsiteX38" fmla="*/ 602456 w 1240631"/>
                    <a:gd name="connsiteY38" fmla="*/ 1012032 h 1150972"/>
                    <a:gd name="connsiteX39" fmla="*/ 595312 w 1240631"/>
                    <a:gd name="connsiteY39" fmla="*/ 1004888 h 1150972"/>
                    <a:gd name="connsiteX40" fmla="*/ 588169 w 1240631"/>
                    <a:gd name="connsiteY40" fmla="*/ 995363 h 1150972"/>
                    <a:gd name="connsiteX41" fmla="*/ 581025 w 1240631"/>
                    <a:gd name="connsiteY41" fmla="*/ 990600 h 1150972"/>
                    <a:gd name="connsiteX42" fmla="*/ 571500 w 1240631"/>
                    <a:gd name="connsiteY42" fmla="*/ 981075 h 1150972"/>
                    <a:gd name="connsiteX43" fmla="*/ 545306 w 1240631"/>
                    <a:gd name="connsiteY43" fmla="*/ 966788 h 1150972"/>
                    <a:gd name="connsiteX44" fmla="*/ 535781 w 1240631"/>
                    <a:gd name="connsiteY44" fmla="*/ 957263 h 1150972"/>
                    <a:gd name="connsiteX45" fmla="*/ 526256 w 1240631"/>
                    <a:gd name="connsiteY45" fmla="*/ 942975 h 1150972"/>
                    <a:gd name="connsiteX46" fmla="*/ 523875 w 1240631"/>
                    <a:gd name="connsiteY46" fmla="*/ 933450 h 1150972"/>
                    <a:gd name="connsiteX47" fmla="*/ 509587 w 1240631"/>
                    <a:gd name="connsiteY47" fmla="*/ 923925 h 1150972"/>
                    <a:gd name="connsiteX48" fmla="*/ 471487 w 1240631"/>
                    <a:gd name="connsiteY48" fmla="*/ 926307 h 1150972"/>
                    <a:gd name="connsiteX49" fmla="*/ 371475 w 1240631"/>
                    <a:gd name="connsiteY49" fmla="*/ 921544 h 1150972"/>
                    <a:gd name="connsiteX50" fmla="*/ 342900 w 1240631"/>
                    <a:gd name="connsiteY50" fmla="*/ 907257 h 1150972"/>
                    <a:gd name="connsiteX51" fmla="*/ 330994 w 1240631"/>
                    <a:gd name="connsiteY51" fmla="*/ 900113 h 1150972"/>
                    <a:gd name="connsiteX52" fmla="*/ 314325 w 1240631"/>
                    <a:gd name="connsiteY52" fmla="*/ 888207 h 1150972"/>
                    <a:gd name="connsiteX53" fmla="*/ 300037 w 1240631"/>
                    <a:gd name="connsiteY53" fmla="*/ 878682 h 1150972"/>
                    <a:gd name="connsiteX54" fmla="*/ 283369 w 1240631"/>
                    <a:gd name="connsiteY54" fmla="*/ 873919 h 1150972"/>
                    <a:gd name="connsiteX55" fmla="*/ 273844 w 1240631"/>
                    <a:gd name="connsiteY55" fmla="*/ 866775 h 1150972"/>
                    <a:gd name="connsiteX56" fmla="*/ 252412 w 1240631"/>
                    <a:gd name="connsiteY56" fmla="*/ 859632 h 1150972"/>
                    <a:gd name="connsiteX57" fmla="*/ 242887 w 1240631"/>
                    <a:gd name="connsiteY57" fmla="*/ 854869 h 1150972"/>
                    <a:gd name="connsiteX58" fmla="*/ 230981 w 1240631"/>
                    <a:gd name="connsiteY58" fmla="*/ 852488 h 1150972"/>
                    <a:gd name="connsiteX59" fmla="*/ 223837 w 1240631"/>
                    <a:gd name="connsiteY59" fmla="*/ 850107 h 1150972"/>
                    <a:gd name="connsiteX60" fmla="*/ 204787 w 1240631"/>
                    <a:gd name="connsiteY60" fmla="*/ 854869 h 1150972"/>
                    <a:gd name="connsiteX61" fmla="*/ 195262 w 1240631"/>
                    <a:gd name="connsiteY61" fmla="*/ 859632 h 1150972"/>
                    <a:gd name="connsiteX62" fmla="*/ 166687 w 1240631"/>
                    <a:gd name="connsiteY62" fmla="*/ 864394 h 1150972"/>
                    <a:gd name="connsiteX63" fmla="*/ 154781 w 1240631"/>
                    <a:gd name="connsiteY63" fmla="*/ 866775 h 1150972"/>
                    <a:gd name="connsiteX64" fmla="*/ 145256 w 1240631"/>
                    <a:gd name="connsiteY64" fmla="*/ 864394 h 1150972"/>
                    <a:gd name="connsiteX65" fmla="*/ 128587 w 1240631"/>
                    <a:gd name="connsiteY65" fmla="*/ 845344 h 1150972"/>
                    <a:gd name="connsiteX66" fmla="*/ 123825 w 1240631"/>
                    <a:gd name="connsiteY66" fmla="*/ 838200 h 1150972"/>
                    <a:gd name="connsiteX67" fmla="*/ 114300 w 1240631"/>
                    <a:gd name="connsiteY67" fmla="*/ 809625 h 1150972"/>
                    <a:gd name="connsiteX68" fmla="*/ 109537 w 1240631"/>
                    <a:gd name="connsiteY68" fmla="*/ 795338 h 1150972"/>
                    <a:gd name="connsiteX69" fmla="*/ 104775 w 1240631"/>
                    <a:gd name="connsiteY69" fmla="*/ 788194 h 1150972"/>
                    <a:gd name="connsiteX70" fmla="*/ 102394 w 1240631"/>
                    <a:gd name="connsiteY70" fmla="*/ 781050 h 1150972"/>
                    <a:gd name="connsiteX71" fmla="*/ 92869 w 1240631"/>
                    <a:gd name="connsiteY71" fmla="*/ 766763 h 1150972"/>
                    <a:gd name="connsiteX72" fmla="*/ 85725 w 1240631"/>
                    <a:gd name="connsiteY72" fmla="*/ 750094 h 1150972"/>
                    <a:gd name="connsiteX73" fmla="*/ 69056 w 1240631"/>
                    <a:gd name="connsiteY73" fmla="*/ 723900 h 1150972"/>
                    <a:gd name="connsiteX74" fmla="*/ 61912 w 1240631"/>
                    <a:gd name="connsiteY74" fmla="*/ 709613 h 1150972"/>
                    <a:gd name="connsiteX75" fmla="*/ 52387 w 1240631"/>
                    <a:gd name="connsiteY75" fmla="*/ 688182 h 1150972"/>
                    <a:gd name="connsiteX76" fmla="*/ 50006 w 1240631"/>
                    <a:gd name="connsiteY76" fmla="*/ 678657 h 1150972"/>
                    <a:gd name="connsiteX77" fmla="*/ 45244 w 1240631"/>
                    <a:gd name="connsiteY77" fmla="*/ 659607 h 1150972"/>
                    <a:gd name="connsiteX78" fmla="*/ 28575 w 1240631"/>
                    <a:gd name="connsiteY78" fmla="*/ 621507 h 1150972"/>
                    <a:gd name="connsiteX79" fmla="*/ 16669 w 1240631"/>
                    <a:gd name="connsiteY79" fmla="*/ 597694 h 1150972"/>
                    <a:gd name="connsiteX80" fmla="*/ 21431 w 1240631"/>
                    <a:gd name="connsiteY80" fmla="*/ 583407 h 1150972"/>
                    <a:gd name="connsiteX81" fmla="*/ 23812 w 1240631"/>
                    <a:gd name="connsiteY81" fmla="*/ 576263 h 1150972"/>
                    <a:gd name="connsiteX82" fmla="*/ 38100 w 1240631"/>
                    <a:gd name="connsiteY82" fmla="*/ 566738 h 1150972"/>
                    <a:gd name="connsiteX83" fmla="*/ 45244 w 1240631"/>
                    <a:gd name="connsiteY83" fmla="*/ 561975 h 1150972"/>
                    <a:gd name="connsiteX84" fmla="*/ 78581 w 1240631"/>
                    <a:gd name="connsiteY84" fmla="*/ 554832 h 1150972"/>
                    <a:gd name="connsiteX85" fmla="*/ 90487 w 1240631"/>
                    <a:gd name="connsiteY85" fmla="*/ 552450 h 1150972"/>
                    <a:gd name="connsiteX86" fmla="*/ 104775 w 1240631"/>
                    <a:gd name="connsiteY86" fmla="*/ 547688 h 1150972"/>
                    <a:gd name="connsiteX87" fmla="*/ 111919 w 1240631"/>
                    <a:gd name="connsiteY87" fmla="*/ 540544 h 1150972"/>
                    <a:gd name="connsiteX88" fmla="*/ 119062 w 1240631"/>
                    <a:gd name="connsiteY88" fmla="*/ 535782 h 1150972"/>
                    <a:gd name="connsiteX89" fmla="*/ 133350 w 1240631"/>
                    <a:gd name="connsiteY89" fmla="*/ 521494 h 1150972"/>
                    <a:gd name="connsiteX90" fmla="*/ 140494 w 1240631"/>
                    <a:gd name="connsiteY90" fmla="*/ 514350 h 1150972"/>
                    <a:gd name="connsiteX91" fmla="*/ 150019 w 1240631"/>
                    <a:gd name="connsiteY91" fmla="*/ 500063 h 1150972"/>
                    <a:gd name="connsiteX92" fmla="*/ 169069 w 1240631"/>
                    <a:gd name="connsiteY92" fmla="*/ 483394 h 1150972"/>
                    <a:gd name="connsiteX93" fmla="*/ 183356 w 1240631"/>
                    <a:gd name="connsiteY93" fmla="*/ 464344 h 1150972"/>
                    <a:gd name="connsiteX94" fmla="*/ 188119 w 1240631"/>
                    <a:gd name="connsiteY94" fmla="*/ 454819 h 1150972"/>
                    <a:gd name="connsiteX95" fmla="*/ 192881 w 1240631"/>
                    <a:gd name="connsiteY95" fmla="*/ 442913 h 1150972"/>
                    <a:gd name="connsiteX96" fmla="*/ 197644 w 1240631"/>
                    <a:gd name="connsiteY96" fmla="*/ 435769 h 1150972"/>
                    <a:gd name="connsiteX97" fmla="*/ 202406 w 1240631"/>
                    <a:gd name="connsiteY97" fmla="*/ 421482 h 1150972"/>
                    <a:gd name="connsiteX98" fmla="*/ 204787 w 1240631"/>
                    <a:gd name="connsiteY98" fmla="*/ 414338 h 1150972"/>
                    <a:gd name="connsiteX99" fmla="*/ 202406 w 1240631"/>
                    <a:gd name="connsiteY99" fmla="*/ 378619 h 1150972"/>
                    <a:gd name="connsiteX100" fmla="*/ 200025 w 1240631"/>
                    <a:gd name="connsiteY100" fmla="*/ 364332 h 1150972"/>
                    <a:gd name="connsiteX101" fmla="*/ 180975 w 1240631"/>
                    <a:gd name="connsiteY101" fmla="*/ 330994 h 1150972"/>
                    <a:gd name="connsiteX102" fmla="*/ 173831 w 1240631"/>
                    <a:gd name="connsiteY102" fmla="*/ 326232 h 1150972"/>
                    <a:gd name="connsiteX103" fmla="*/ 154781 w 1240631"/>
                    <a:gd name="connsiteY103" fmla="*/ 319088 h 1150972"/>
                    <a:gd name="connsiteX104" fmla="*/ 109537 w 1240631"/>
                    <a:gd name="connsiteY104" fmla="*/ 295275 h 1150972"/>
                    <a:gd name="connsiteX105" fmla="*/ 102394 w 1240631"/>
                    <a:gd name="connsiteY105" fmla="*/ 288132 h 1150972"/>
                    <a:gd name="connsiteX106" fmla="*/ 88106 w 1240631"/>
                    <a:gd name="connsiteY106" fmla="*/ 278607 h 1150972"/>
                    <a:gd name="connsiteX107" fmla="*/ 57150 w 1240631"/>
                    <a:gd name="connsiteY107" fmla="*/ 240507 h 1150972"/>
                    <a:gd name="connsiteX108" fmla="*/ 45244 w 1240631"/>
                    <a:gd name="connsiteY108" fmla="*/ 226219 h 1150972"/>
                    <a:gd name="connsiteX109" fmla="*/ 26194 w 1240631"/>
                    <a:gd name="connsiteY109" fmla="*/ 207169 h 1150972"/>
                    <a:gd name="connsiteX110" fmla="*/ 2381 w 1240631"/>
                    <a:gd name="connsiteY110" fmla="*/ 180975 h 1150972"/>
                    <a:gd name="connsiteX111" fmla="*/ 0 w 1240631"/>
                    <a:gd name="connsiteY111" fmla="*/ 173832 h 1150972"/>
                    <a:gd name="connsiteX112" fmla="*/ 9525 w 1240631"/>
                    <a:gd name="connsiteY112" fmla="*/ 147638 h 1150972"/>
                    <a:gd name="connsiteX113" fmla="*/ 21431 w 1240631"/>
                    <a:gd name="connsiteY113" fmla="*/ 140494 h 1150972"/>
                    <a:gd name="connsiteX114" fmla="*/ 30956 w 1240631"/>
                    <a:gd name="connsiteY114" fmla="*/ 133350 h 1150972"/>
                    <a:gd name="connsiteX115" fmla="*/ 38100 w 1240631"/>
                    <a:gd name="connsiteY115" fmla="*/ 128588 h 1150972"/>
                    <a:gd name="connsiteX116" fmla="*/ 78581 w 1240631"/>
                    <a:gd name="connsiteY116" fmla="*/ 123825 h 1150972"/>
                    <a:gd name="connsiteX117" fmla="*/ 97631 w 1240631"/>
                    <a:gd name="connsiteY117" fmla="*/ 116682 h 1150972"/>
                    <a:gd name="connsiteX118" fmla="*/ 121444 w 1240631"/>
                    <a:gd name="connsiteY118" fmla="*/ 104775 h 1150972"/>
                    <a:gd name="connsiteX119" fmla="*/ 135731 w 1240631"/>
                    <a:gd name="connsiteY119" fmla="*/ 88107 h 1150972"/>
                    <a:gd name="connsiteX120" fmla="*/ 142875 w 1240631"/>
                    <a:gd name="connsiteY120" fmla="*/ 80963 h 1150972"/>
                    <a:gd name="connsiteX121" fmla="*/ 147637 w 1240631"/>
                    <a:gd name="connsiteY121" fmla="*/ 73819 h 1150972"/>
                    <a:gd name="connsiteX122" fmla="*/ 164306 w 1240631"/>
                    <a:gd name="connsiteY122" fmla="*/ 57150 h 1150972"/>
                    <a:gd name="connsiteX123" fmla="*/ 171450 w 1240631"/>
                    <a:gd name="connsiteY123" fmla="*/ 45244 h 1150972"/>
                    <a:gd name="connsiteX124" fmla="*/ 180975 w 1240631"/>
                    <a:gd name="connsiteY124" fmla="*/ 38100 h 1150972"/>
                    <a:gd name="connsiteX125" fmla="*/ 188119 w 1240631"/>
                    <a:gd name="connsiteY125" fmla="*/ 30957 h 1150972"/>
                    <a:gd name="connsiteX126" fmla="*/ 195262 w 1240631"/>
                    <a:gd name="connsiteY126" fmla="*/ 26194 h 1150972"/>
                    <a:gd name="connsiteX127" fmla="*/ 202406 w 1240631"/>
                    <a:gd name="connsiteY127" fmla="*/ 19050 h 1150972"/>
                    <a:gd name="connsiteX128" fmla="*/ 211931 w 1240631"/>
                    <a:gd name="connsiteY128" fmla="*/ 14288 h 1150972"/>
                    <a:gd name="connsiteX129" fmla="*/ 226219 w 1240631"/>
                    <a:gd name="connsiteY129" fmla="*/ 4763 h 1150972"/>
                    <a:gd name="connsiteX130" fmla="*/ 233362 w 1240631"/>
                    <a:gd name="connsiteY130" fmla="*/ 0 h 115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</a:cxnLst>
                  <a:rect l="l" t="t" r="r" b="b"/>
                  <a:pathLst>
                    <a:path w="1240631" h="1150972">
                      <a:moveTo>
                        <a:pt x="1240631" y="892969"/>
                      </a:moveTo>
                      <a:cubicBezTo>
                        <a:pt x="1236662" y="894557"/>
                        <a:pt x="1232742" y="896271"/>
                        <a:pt x="1228725" y="897732"/>
                      </a:cubicBezTo>
                      <a:cubicBezTo>
                        <a:pt x="1221648" y="900305"/>
                        <a:pt x="1214437" y="902494"/>
                        <a:pt x="1207294" y="904875"/>
                      </a:cubicBezTo>
                      <a:lnTo>
                        <a:pt x="1193006" y="909638"/>
                      </a:lnTo>
                      <a:cubicBezTo>
                        <a:pt x="1190625" y="910432"/>
                        <a:pt x="1188323" y="911527"/>
                        <a:pt x="1185862" y="912019"/>
                      </a:cubicBezTo>
                      <a:cubicBezTo>
                        <a:pt x="1169222" y="915347"/>
                        <a:pt x="1177948" y="913734"/>
                        <a:pt x="1159669" y="916782"/>
                      </a:cubicBezTo>
                      <a:cubicBezTo>
                        <a:pt x="1155700" y="918369"/>
                        <a:pt x="1151856" y="920316"/>
                        <a:pt x="1147762" y="921544"/>
                      </a:cubicBezTo>
                      <a:cubicBezTo>
                        <a:pt x="1143885" y="922707"/>
                        <a:pt x="1139807" y="923047"/>
                        <a:pt x="1135856" y="923925"/>
                      </a:cubicBezTo>
                      <a:cubicBezTo>
                        <a:pt x="1118645" y="927750"/>
                        <a:pt x="1134189" y="925095"/>
                        <a:pt x="1114425" y="928688"/>
                      </a:cubicBezTo>
                      <a:cubicBezTo>
                        <a:pt x="1093015" y="932580"/>
                        <a:pt x="1107460" y="929238"/>
                        <a:pt x="1090612" y="933450"/>
                      </a:cubicBezTo>
                      <a:cubicBezTo>
                        <a:pt x="1075277" y="943675"/>
                        <a:pt x="1093335" y="933046"/>
                        <a:pt x="1069181" y="940594"/>
                      </a:cubicBezTo>
                      <a:cubicBezTo>
                        <a:pt x="1056112" y="944678"/>
                        <a:pt x="1047995" y="947554"/>
                        <a:pt x="1038225" y="954882"/>
                      </a:cubicBezTo>
                      <a:cubicBezTo>
                        <a:pt x="1030985" y="960312"/>
                        <a:pt x="1023193" y="965151"/>
                        <a:pt x="1016794" y="971550"/>
                      </a:cubicBezTo>
                      <a:cubicBezTo>
                        <a:pt x="1014413" y="973931"/>
                        <a:pt x="1011608" y="975954"/>
                        <a:pt x="1009650" y="978694"/>
                      </a:cubicBezTo>
                      <a:cubicBezTo>
                        <a:pt x="1007587" y="981583"/>
                        <a:pt x="1006475" y="985044"/>
                        <a:pt x="1004887" y="988219"/>
                      </a:cubicBezTo>
                      <a:cubicBezTo>
                        <a:pt x="994812" y="1038600"/>
                        <a:pt x="1005046" y="982039"/>
                        <a:pt x="997744" y="1047750"/>
                      </a:cubicBezTo>
                      <a:cubicBezTo>
                        <a:pt x="997467" y="1050245"/>
                        <a:pt x="996022" y="1052472"/>
                        <a:pt x="995362" y="1054894"/>
                      </a:cubicBezTo>
                      <a:cubicBezTo>
                        <a:pt x="993640" y="1061209"/>
                        <a:pt x="990600" y="1073944"/>
                        <a:pt x="990600" y="1073944"/>
                      </a:cubicBezTo>
                      <a:cubicBezTo>
                        <a:pt x="991394" y="1085057"/>
                        <a:pt x="991972" y="1096187"/>
                        <a:pt x="992981" y="1107282"/>
                      </a:cubicBezTo>
                      <a:cubicBezTo>
                        <a:pt x="993560" y="1113655"/>
                        <a:pt x="994614" y="1119976"/>
                        <a:pt x="995362" y="1126332"/>
                      </a:cubicBezTo>
                      <a:cubicBezTo>
                        <a:pt x="996202" y="1133470"/>
                        <a:pt x="996950" y="1140619"/>
                        <a:pt x="997744" y="1147763"/>
                      </a:cubicBezTo>
                      <a:cubicBezTo>
                        <a:pt x="981132" y="1153299"/>
                        <a:pt x="991264" y="1151131"/>
                        <a:pt x="959644" y="1145382"/>
                      </a:cubicBezTo>
                      <a:cubicBezTo>
                        <a:pt x="934431" y="1140798"/>
                        <a:pt x="941127" y="1139266"/>
                        <a:pt x="914400" y="1138238"/>
                      </a:cubicBezTo>
                      <a:cubicBezTo>
                        <a:pt x="881078" y="1136957"/>
                        <a:pt x="847725" y="1136651"/>
                        <a:pt x="814387" y="1135857"/>
                      </a:cubicBezTo>
                      <a:cubicBezTo>
                        <a:pt x="801600" y="1127332"/>
                        <a:pt x="803956" y="1127093"/>
                        <a:pt x="792956" y="1123950"/>
                      </a:cubicBezTo>
                      <a:cubicBezTo>
                        <a:pt x="789809" y="1123051"/>
                        <a:pt x="786606" y="1122363"/>
                        <a:pt x="783431" y="1121569"/>
                      </a:cubicBezTo>
                      <a:cubicBezTo>
                        <a:pt x="779462" y="1122363"/>
                        <a:pt x="775430" y="1122885"/>
                        <a:pt x="771525" y="1123950"/>
                      </a:cubicBezTo>
                      <a:cubicBezTo>
                        <a:pt x="766682" y="1125271"/>
                        <a:pt x="762000" y="1127125"/>
                        <a:pt x="757237" y="1128713"/>
                      </a:cubicBezTo>
                      <a:cubicBezTo>
                        <a:pt x="754856" y="1129507"/>
                        <a:pt x="752555" y="1130602"/>
                        <a:pt x="750094" y="1131094"/>
                      </a:cubicBezTo>
                      <a:lnTo>
                        <a:pt x="738187" y="1133475"/>
                      </a:lnTo>
                      <a:cubicBezTo>
                        <a:pt x="715962" y="1132681"/>
                        <a:pt x="693556" y="1134033"/>
                        <a:pt x="671512" y="1131094"/>
                      </a:cubicBezTo>
                      <a:cubicBezTo>
                        <a:pt x="668675" y="1130716"/>
                        <a:pt x="668170" y="1126435"/>
                        <a:pt x="666750" y="1123950"/>
                      </a:cubicBezTo>
                      <a:cubicBezTo>
                        <a:pt x="664989" y="1120868"/>
                        <a:pt x="663429" y="1117669"/>
                        <a:pt x="661987" y="1114425"/>
                      </a:cubicBezTo>
                      <a:cubicBezTo>
                        <a:pt x="660251" y="1110519"/>
                        <a:pt x="659137" y="1106342"/>
                        <a:pt x="657225" y="1102519"/>
                      </a:cubicBezTo>
                      <a:cubicBezTo>
                        <a:pt x="655155" y="1098379"/>
                        <a:pt x="652052" y="1094801"/>
                        <a:pt x="650081" y="1090613"/>
                      </a:cubicBezTo>
                      <a:cubicBezTo>
                        <a:pt x="645687" y="1081276"/>
                        <a:pt x="642311" y="1071492"/>
                        <a:pt x="638175" y="1062038"/>
                      </a:cubicBezTo>
                      <a:cubicBezTo>
                        <a:pt x="632465" y="1048987"/>
                        <a:pt x="623721" y="1037016"/>
                        <a:pt x="614362" y="1026319"/>
                      </a:cubicBezTo>
                      <a:cubicBezTo>
                        <a:pt x="612145" y="1023785"/>
                        <a:pt x="609375" y="1021762"/>
                        <a:pt x="607219" y="1019175"/>
                      </a:cubicBezTo>
                      <a:cubicBezTo>
                        <a:pt x="605387" y="1016977"/>
                        <a:pt x="604288" y="1014230"/>
                        <a:pt x="602456" y="1012032"/>
                      </a:cubicBezTo>
                      <a:cubicBezTo>
                        <a:pt x="600300" y="1009445"/>
                        <a:pt x="597504" y="1007445"/>
                        <a:pt x="595312" y="1004888"/>
                      </a:cubicBezTo>
                      <a:cubicBezTo>
                        <a:pt x="592729" y="1001875"/>
                        <a:pt x="590975" y="998169"/>
                        <a:pt x="588169" y="995363"/>
                      </a:cubicBezTo>
                      <a:cubicBezTo>
                        <a:pt x="586145" y="993339"/>
                        <a:pt x="583198" y="992463"/>
                        <a:pt x="581025" y="990600"/>
                      </a:cubicBezTo>
                      <a:cubicBezTo>
                        <a:pt x="577616" y="987678"/>
                        <a:pt x="575131" y="983716"/>
                        <a:pt x="571500" y="981075"/>
                      </a:cubicBezTo>
                      <a:cubicBezTo>
                        <a:pt x="565290" y="976559"/>
                        <a:pt x="553044" y="970657"/>
                        <a:pt x="545306" y="966788"/>
                      </a:cubicBezTo>
                      <a:cubicBezTo>
                        <a:pt x="542131" y="963613"/>
                        <a:pt x="538586" y="960769"/>
                        <a:pt x="535781" y="957263"/>
                      </a:cubicBezTo>
                      <a:cubicBezTo>
                        <a:pt x="532205" y="952793"/>
                        <a:pt x="526256" y="942975"/>
                        <a:pt x="526256" y="942975"/>
                      </a:cubicBezTo>
                      <a:cubicBezTo>
                        <a:pt x="525462" y="939800"/>
                        <a:pt x="525499" y="936291"/>
                        <a:pt x="523875" y="933450"/>
                      </a:cubicBezTo>
                      <a:cubicBezTo>
                        <a:pt x="519679" y="926107"/>
                        <a:pt x="516405" y="926198"/>
                        <a:pt x="509587" y="923925"/>
                      </a:cubicBezTo>
                      <a:cubicBezTo>
                        <a:pt x="496887" y="924719"/>
                        <a:pt x="484212" y="926307"/>
                        <a:pt x="471487" y="926307"/>
                      </a:cubicBezTo>
                      <a:cubicBezTo>
                        <a:pt x="427695" y="926307"/>
                        <a:pt x="409396" y="924461"/>
                        <a:pt x="371475" y="921544"/>
                      </a:cubicBezTo>
                      <a:cubicBezTo>
                        <a:pt x="350138" y="914433"/>
                        <a:pt x="363210" y="920182"/>
                        <a:pt x="342900" y="907257"/>
                      </a:cubicBezTo>
                      <a:cubicBezTo>
                        <a:pt x="338995" y="904772"/>
                        <a:pt x="334267" y="903386"/>
                        <a:pt x="330994" y="900113"/>
                      </a:cubicBezTo>
                      <a:cubicBezTo>
                        <a:pt x="318366" y="887485"/>
                        <a:pt x="329997" y="897610"/>
                        <a:pt x="314325" y="888207"/>
                      </a:cubicBezTo>
                      <a:cubicBezTo>
                        <a:pt x="309417" y="885262"/>
                        <a:pt x="305590" y="880071"/>
                        <a:pt x="300037" y="878682"/>
                      </a:cubicBezTo>
                      <a:cubicBezTo>
                        <a:pt x="288077" y="875691"/>
                        <a:pt x="293617" y="877335"/>
                        <a:pt x="283369" y="873919"/>
                      </a:cubicBezTo>
                      <a:cubicBezTo>
                        <a:pt x="280194" y="871538"/>
                        <a:pt x="277313" y="868702"/>
                        <a:pt x="273844" y="866775"/>
                      </a:cubicBezTo>
                      <a:cubicBezTo>
                        <a:pt x="266509" y="862700"/>
                        <a:pt x="260257" y="861593"/>
                        <a:pt x="252412" y="859632"/>
                      </a:cubicBezTo>
                      <a:cubicBezTo>
                        <a:pt x="249237" y="858044"/>
                        <a:pt x="246255" y="855992"/>
                        <a:pt x="242887" y="854869"/>
                      </a:cubicBezTo>
                      <a:cubicBezTo>
                        <a:pt x="239047" y="853589"/>
                        <a:pt x="234907" y="853470"/>
                        <a:pt x="230981" y="852488"/>
                      </a:cubicBezTo>
                      <a:cubicBezTo>
                        <a:pt x="228546" y="851879"/>
                        <a:pt x="226218" y="850901"/>
                        <a:pt x="223837" y="850107"/>
                      </a:cubicBezTo>
                      <a:cubicBezTo>
                        <a:pt x="216852" y="851504"/>
                        <a:pt x="211192" y="852124"/>
                        <a:pt x="204787" y="854869"/>
                      </a:cubicBezTo>
                      <a:cubicBezTo>
                        <a:pt x="201524" y="856267"/>
                        <a:pt x="198586" y="858386"/>
                        <a:pt x="195262" y="859632"/>
                      </a:cubicBezTo>
                      <a:cubicBezTo>
                        <a:pt x="186936" y="862754"/>
                        <a:pt x="174500" y="863192"/>
                        <a:pt x="166687" y="864394"/>
                      </a:cubicBezTo>
                      <a:cubicBezTo>
                        <a:pt x="162687" y="865009"/>
                        <a:pt x="158750" y="865981"/>
                        <a:pt x="154781" y="866775"/>
                      </a:cubicBezTo>
                      <a:cubicBezTo>
                        <a:pt x="151606" y="865981"/>
                        <a:pt x="148264" y="865683"/>
                        <a:pt x="145256" y="864394"/>
                      </a:cubicBezTo>
                      <a:cubicBezTo>
                        <a:pt x="135995" y="860425"/>
                        <a:pt x="134409" y="854077"/>
                        <a:pt x="128587" y="845344"/>
                      </a:cubicBezTo>
                      <a:cubicBezTo>
                        <a:pt x="127000" y="842963"/>
                        <a:pt x="124730" y="840915"/>
                        <a:pt x="123825" y="838200"/>
                      </a:cubicBezTo>
                      <a:lnTo>
                        <a:pt x="114300" y="809625"/>
                      </a:lnTo>
                      <a:cubicBezTo>
                        <a:pt x="114299" y="809621"/>
                        <a:pt x="109539" y="795341"/>
                        <a:pt x="109537" y="795338"/>
                      </a:cubicBezTo>
                      <a:cubicBezTo>
                        <a:pt x="107950" y="792957"/>
                        <a:pt x="106055" y="790754"/>
                        <a:pt x="104775" y="788194"/>
                      </a:cubicBezTo>
                      <a:cubicBezTo>
                        <a:pt x="103653" y="785949"/>
                        <a:pt x="103613" y="783244"/>
                        <a:pt x="102394" y="781050"/>
                      </a:cubicBezTo>
                      <a:cubicBezTo>
                        <a:pt x="99614" y="776047"/>
                        <a:pt x="94679" y="772193"/>
                        <a:pt x="92869" y="766763"/>
                      </a:cubicBezTo>
                      <a:cubicBezTo>
                        <a:pt x="90406" y="759375"/>
                        <a:pt x="90137" y="757447"/>
                        <a:pt x="85725" y="750094"/>
                      </a:cubicBezTo>
                      <a:cubicBezTo>
                        <a:pt x="80058" y="740649"/>
                        <a:pt x="73949" y="733685"/>
                        <a:pt x="69056" y="723900"/>
                      </a:cubicBezTo>
                      <a:cubicBezTo>
                        <a:pt x="59199" y="704186"/>
                        <a:pt x="75560" y="730084"/>
                        <a:pt x="61912" y="709613"/>
                      </a:cubicBezTo>
                      <a:cubicBezTo>
                        <a:pt x="56245" y="692610"/>
                        <a:pt x="59935" y="699502"/>
                        <a:pt x="52387" y="688182"/>
                      </a:cubicBezTo>
                      <a:cubicBezTo>
                        <a:pt x="51593" y="685007"/>
                        <a:pt x="50716" y="681852"/>
                        <a:pt x="50006" y="678657"/>
                      </a:cubicBezTo>
                      <a:cubicBezTo>
                        <a:pt x="48193" y="670497"/>
                        <a:pt x="48248" y="666741"/>
                        <a:pt x="45244" y="659607"/>
                      </a:cubicBezTo>
                      <a:cubicBezTo>
                        <a:pt x="39865" y="646831"/>
                        <a:pt x="34102" y="634220"/>
                        <a:pt x="28575" y="621507"/>
                      </a:cubicBezTo>
                      <a:cubicBezTo>
                        <a:pt x="19959" y="601690"/>
                        <a:pt x="24947" y="610113"/>
                        <a:pt x="16669" y="597694"/>
                      </a:cubicBezTo>
                      <a:lnTo>
                        <a:pt x="21431" y="583407"/>
                      </a:lnTo>
                      <a:cubicBezTo>
                        <a:pt x="22225" y="581026"/>
                        <a:pt x="21723" y="577655"/>
                        <a:pt x="23812" y="576263"/>
                      </a:cubicBezTo>
                      <a:lnTo>
                        <a:pt x="38100" y="566738"/>
                      </a:lnTo>
                      <a:cubicBezTo>
                        <a:pt x="40481" y="565150"/>
                        <a:pt x="42421" y="562445"/>
                        <a:pt x="45244" y="561975"/>
                      </a:cubicBezTo>
                      <a:cubicBezTo>
                        <a:pt x="71228" y="557645"/>
                        <a:pt x="47743" y="561949"/>
                        <a:pt x="78581" y="554832"/>
                      </a:cubicBezTo>
                      <a:cubicBezTo>
                        <a:pt x="82525" y="553922"/>
                        <a:pt x="86582" y="553515"/>
                        <a:pt x="90487" y="552450"/>
                      </a:cubicBezTo>
                      <a:cubicBezTo>
                        <a:pt x="95330" y="551129"/>
                        <a:pt x="104775" y="547688"/>
                        <a:pt x="104775" y="547688"/>
                      </a:cubicBezTo>
                      <a:cubicBezTo>
                        <a:pt x="107156" y="545307"/>
                        <a:pt x="109332" y="542700"/>
                        <a:pt x="111919" y="540544"/>
                      </a:cubicBezTo>
                      <a:cubicBezTo>
                        <a:pt x="114117" y="538712"/>
                        <a:pt x="116923" y="537683"/>
                        <a:pt x="119062" y="535782"/>
                      </a:cubicBezTo>
                      <a:cubicBezTo>
                        <a:pt x="124096" y="531307"/>
                        <a:pt x="128587" y="526257"/>
                        <a:pt x="133350" y="521494"/>
                      </a:cubicBezTo>
                      <a:cubicBezTo>
                        <a:pt x="135731" y="519113"/>
                        <a:pt x="138626" y="517152"/>
                        <a:pt x="140494" y="514350"/>
                      </a:cubicBezTo>
                      <a:cubicBezTo>
                        <a:pt x="143669" y="509588"/>
                        <a:pt x="145440" y="503497"/>
                        <a:pt x="150019" y="500063"/>
                      </a:cubicBezTo>
                      <a:cubicBezTo>
                        <a:pt x="158291" y="493859"/>
                        <a:pt x="162219" y="491614"/>
                        <a:pt x="169069" y="483394"/>
                      </a:cubicBezTo>
                      <a:cubicBezTo>
                        <a:pt x="174150" y="477296"/>
                        <a:pt x="179806" y="471443"/>
                        <a:pt x="183356" y="464344"/>
                      </a:cubicBezTo>
                      <a:cubicBezTo>
                        <a:pt x="184944" y="461169"/>
                        <a:pt x="186677" y="458063"/>
                        <a:pt x="188119" y="454819"/>
                      </a:cubicBezTo>
                      <a:cubicBezTo>
                        <a:pt x="189855" y="450913"/>
                        <a:pt x="190969" y="446736"/>
                        <a:pt x="192881" y="442913"/>
                      </a:cubicBezTo>
                      <a:cubicBezTo>
                        <a:pt x="194161" y="440353"/>
                        <a:pt x="196056" y="438150"/>
                        <a:pt x="197644" y="435769"/>
                      </a:cubicBezTo>
                      <a:lnTo>
                        <a:pt x="202406" y="421482"/>
                      </a:lnTo>
                      <a:lnTo>
                        <a:pt x="204787" y="414338"/>
                      </a:lnTo>
                      <a:cubicBezTo>
                        <a:pt x="203993" y="402432"/>
                        <a:pt x="203537" y="390498"/>
                        <a:pt x="202406" y="378619"/>
                      </a:cubicBezTo>
                      <a:cubicBezTo>
                        <a:pt x="201948" y="373813"/>
                        <a:pt x="201720" y="368853"/>
                        <a:pt x="200025" y="364332"/>
                      </a:cubicBezTo>
                      <a:cubicBezTo>
                        <a:pt x="197392" y="357311"/>
                        <a:pt x="188503" y="338522"/>
                        <a:pt x="180975" y="330994"/>
                      </a:cubicBezTo>
                      <a:cubicBezTo>
                        <a:pt x="178951" y="328970"/>
                        <a:pt x="176316" y="327652"/>
                        <a:pt x="173831" y="326232"/>
                      </a:cubicBezTo>
                      <a:cubicBezTo>
                        <a:pt x="164143" y="320696"/>
                        <a:pt x="165201" y="321693"/>
                        <a:pt x="154781" y="319088"/>
                      </a:cubicBezTo>
                      <a:cubicBezTo>
                        <a:pt x="153642" y="318519"/>
                        <a:pt x="118560" y="302042"/>
                        <a:pt x="109537" y="295275"/>
                      </a:cubicBezTo>
                      <a:cubicBezTo>
                        <a:pt x="106843" y="293255"/>
                        <a:pt x="105052" y="290199"/>
                        <a:pt x="102394" y="288132"/>
                      </a:cubicBezTo>
                      <a:cubicBezTo>
                        <a:pt x="97876" y="284618"/>
                        <a:pt x="88106" y="278607"/>
                        <a:pt x="88106" y="278607"/>
                      </a:cubicBezTo>
                      <a:cubicBezTo>
                        <a:pt x="63297" y="246709"/>
                        <a:pt x="80276" y="267839"/>
                        <a:pt x="57150" y="240507"/>
                      </a:cubicBezTo>
                      <a:cubicBezTo>
                        <a:pt x="53146" y="235774"/>
                        <a:pt x="49628" y="230603"/>
                        <a:pt x="45244" y="226219"/>
                      </a:cubicBezTo>
                      <a:cubicBezTo>
                        <a:pt x="38894" y="219869"/>
                        <a:pt x="32321" y="213734"/>
                        <a:pt x="26194" y="207169"/>
                      </a:cubicBezTo>
                      <a:cubicBezTo>
                        <a:pt x="-13962" y="164145"/>
                        <a:pt x="31159" y="209753"/>
                        <a:pt x="2381" y="180975"/>
                      </a:cubicBezTo>
                      <a:cubicBezTo>
                        <a:pt x="1587" y="178594"/>
                        <a:pt x="0" y="176342"/>
                        <a:pt x="0" y="173832"/>
                      </a:cubicBezTo>
                      <a:cubicBezTo>
                        <a:pt x="0" y="164816"/>
                        <a:pt x="2908" y="154255"/>
                        <a:pt x="9525" y="147638"/>
                      </a:cubicBezTo>
                      <a:cubicBezTo>
                        <a:pt x="12798" y="144365"/>
                        <a:pt x="17580" y="143061"/>
                        <a:pt x="21431" y="140494"/>
                      </a:cubicBezTo>
                      <a:cubicBezTo>
                        <a:pt x="24733" y="138292"/>
                        <a:pt x="27726" y="135657"/>
                        <a:pt x="30956" y="133350"/>
                      </a:cubicBezTo>
                      <a:cubicBezTo>
                        <a:pt x="33285" y="131687"/>
                        <a:pt x="35339" y="129341"/>
                        <a:pt x="38100" y="128588"/>
                      </a:cubicBezTo>
                      <a:cubicBezTo>
                        <a:pt x="40343" y="127976"/>
                        <a:pt x="77678" y="123925"/>
                        <a:pt x="78581" y="123825"/>
                      </a:cubicBezTo>
                      <a:cubicBezTo>
                        <a:pt x="84931" y="121444"/>
                        <a:pt x="91334" y="119201"/>
                        <a:pt x="97631" y="116682"/>
                      </a:cubicBezTo>
                      <a:cubicBezTo>
                        <a:pt x="105770" y="113426"/>
                        <a:pt x="114554" y="110517"/>
                        <a:pt x="121444" y="104775"/>
                      </a:cubicBezTo>
                      <a:cubicBezTo>
                        <a:pt x="130306" y="97390"/>
                        <a:pt x="127848" y="97303"/>
                        <a:pt x="135731" y="88107"/>
                      </a:cubicBezTo>
                      <a:cubicBezTo>
                        <a:pt x="137923" y="85550"/>
                        <a:pt x="140719" y="83550"/>
                        <a:pt x="142875" y="80963"/>
                      </a:cubicBezTo>
                      <a:cubicBezTo>
                        <a:pt x="144707" y="78764"/>
                        <a:pt x="145723" y="75946"/>
                        <a:pt x="147637" y="73819"/>
                      </a:cubicBezTo>
                      <a:cubicBezTo>
                        <a:pt x="152894" y="67978"/>
                        <a:pt x="160263" y="63888"/>
                        <a:pt x="164306" y="57150"/>
                      </a:cubicBezTo>
                      <a:cubicBezTo>
                        <a:pt x="166687" y="53181"/>
                        <a:pt x="168402" y="48727"/>
                        <a:pt x="171450" y="45244"/>
                      </a:cubicBezTo>
                      <a:cubicBezTo>
                        <a:pt x="174063" y="42257"/>
                        <a:pt x="177962" y="40683"/>
                        <a:pt x="180975" y="38100"/>
                      </a:cubicBezTo>
                      <a:cubicBezTo>
                        <a:pt x="183532" y="35909"/>
                        <a:pt x="185532" y="33113"/>
                        <a:pt x="188119" y="30957"/>
                      </a:cubicBezTo>
                      <a:cubicBezTo>
                        <a:pt x="190317" y="29125"/>
                        <a:pt x="193064" y="28026"/>
                        <a:pt x="195262" y="26194"/>
                      </a:cubicBezTo>
                      <a:cubicBezTo>
                        <a:pt x="197849" y="24038"/>
                        <a:pt x="199666" y="21007"/>
                        <a:pt x="202406" y="19050"/>
                      </a:cubicBezTo>
                      <a:cubicBezTo>
                        <a:pt x="205295" y="16987"/>
                        <a:pt x="208887" y="16114"/>
                        <a:pt x="211931" y="14288"/>
                      </a:cubicBezTo>
                      <a:cubicBezTo>
                        <a:pt x="216839" y="11343"/>
                        <a:pt x="221456" y="7938"/>
                        <a:pt x="226219" y="4763"/>
                      </a:cubicBezTo>
                      <a:lnTo>
                        <a:pt x="23336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399F54E0-D970-4428-8FF9-EB0CE230F1E4}"/>
                    </a:ext>
                  </a:extLst>
                </p:cNvPr>
                <p:cNvSpPr/>
                <p:nvPr/>
              </p:nvSpPr>
              <p:spPr>
                <a:xfrm>
                  <a:off x="2831306" y="3498056"/>
                  <a:ext cx="1183482" cy="983840"/>
                </a:xfrm>
                <a:custGeom>
                  <a:avLst/>
                  <a:gdLst>
                    <a:gd name="connsiteX0" fmla="*/ 0 w 1183482"/>
                    <a:gd name="connsiteY0" fmla="*/ 814388 h 983840"/>
                    <a:gd name="connsiteX1" fmla="*/ 152400 w 1183482"/>
                    <a:gd name="connsiteY1" fmla="*/ 866775 h 983840"/>
                    <a:gd name="connsiteX2" fmla="*/ 178594 w 1183482"/>
                    <a:gd name="connsiteY2" fmla="*/ 869157 h 983840"/>
                    <a:gd name="connsiteX3" fmla="*/ 188119 w 1183482"/>
                    <a:gd name="connsiteY3" fmla="*/ 871538 h 983840"/>
                    <a:gd name="connsiteX4" fmla="*/ 192882 w 1183482"/>
                    <a:gd name="connsiteY4" fmla="*/ 881063 h 983840"/>
                    <a:gd name="connsiteX5" fmla="*/ 197644 w 1183482"/>
                    <a:gd name="connsiteY5" fmla="*/ 888207 h 983840"/>
                    <a:gd name="connsiteX6" fmla="*/ 200025 w 1183482"/>
                    <a:gd name="connsiteY6" fmla="*/ 895350 h 983840"/>
                    <a:gd name="connsiteX7" fmla="*/ 207169 w 1183482"/>
                    <a:gd name="connsiteY7" fmla="*/ 897732 h 983840"/>
                    <a:gd name="connsiteX8" fmla="*/ 221457 w 1183482"/>
                    <a:gd name="connsiteY8" fmla="*/ 904875 h 983840"/>
                    <a:gd name="connsiteX9" fmla="*/ 228600 w 1183482"/>
                    <a:gd name="connsiteY9" fmla="*/ 909638 h 983840"/>
                    <a:gd name="connsiteX10" fmla="*/ 230982 w 1183482"/>
                    <a:gd name="connsiteY10" fmla="*/ 916782 h 983840"/>
                    <a:gd name="connsiteX11" fmla="*/ 233363 w 1183482"/>
                    <a:gd name="connsiteY11" fmla="*/ 938213 h 983840"/>
                    <a:gd name="connsiteX12" fmla="*/ 235744 w 1183482"/>
                    <a:gd name="connsiteY12" fmla="*/ 947738 h 983840"/>
                    <a:gd name="connsiteX13" fmla="*/ 238125 w 1183482"/>
                    <a:gd name="connsiteY13" fmla="*/ 962025 h 983840"/>
                    <a:gd name="connsiteX14" fmla="*/ 235744 w 1183482"/>
                    <a:gd name="connsiteY14" fmla="*/ 976313 h 983840"/>
                    <a:gd name="connsiteX15" fmla="*/ 238125 w 1183482"/>
                    <a:gd name="connsiteY15" fmla="*/ 983457 h 983840"/>
                    <a:gd name="connsiteX16" fmla="*/ 264319 w 1183482"/>
                    <a:gd name="connsiteY16" fmla="*/ 981075 h 983840"/>
                    <a:gd name="connsiteX17" fmla="*/ 278607 w 1183482"/>
                    <a:gd name="connsiteY17" fmla="*/ 957263 h 983840"/>
                    <a:gd name="connsiteX18" fmla="*/ 292894 w 1183482"/>
                    <a:gd name="connsiteY18" fmla="*/ 942975 h 983840"/>
                    <a:gd name="connsiteX19" fmla="*/ 304800 w 1183482"/>
                    <a:gd name="connsiteY19" fmla="*/ 938213 h 983840"/>
                    <a:gd name="connsiteX20" fmla="*/ 314325 w 1183482"/>
                    <a:gd name="connsiteY20" fmla="*/ 933450 h 983840"/>
                    <a:gd name="connsiteX21" fmla="*/ 338138 w 1183482"/>
                    <a:gd name="connsiteY21" fmla="*/ 928688 h 983840"/>
                    <a:gd name="connsiteX22" fmla="*/ 364332 w 1183482"/>
                    <a:gd name="connsiteY22" fmla="*/ 919163 h 983840"/>
                    <a:gd name="connsiteX23" fmla="*/ 392907 w 1183482"/>
                    <a:gd name="connsiteY23" fmla="*/ 914400 h 983840"/>
                    <a:gd name="connsiteX24" fmla="*/ 433388 w 1183482"/>
                    <a:gd name="connsiteY24" fmla="*/ 907257 h 983840"/>
                    <a:gd name="connsiteX25" fmla="*/ 492919 w 1183482"/>
                    <a:gd name="connsiteY25" fmla="*/ 909638 h 983840"/>
                    <a:gd name="connsiteX26" fmla="*/ 526257 w 1183482"/>
                    <a:gd name="connsiteY26" fmla="*/ 914400 h 983840"/>
                    <a:gd name="connsiteX27" fmla="*/ 700088 w 1183482"/>
                    <a:gd name="connsiteY27" fmla="*/ 916782 h 983840"/>
                    <a:gd name="connsiteX28" fmla="*/ 711994 w 1183482"/>
                    <a:gd name="connsiteY28" fmla="*/ 921544 h 983840"/>
                    <a:gd name="connsiteX29" fmla="*/ 721519 w 1183482"/>
                    <a:gd name="connsiteY29" fmla="*/ 923925 h 983840"/>
                    <a:gd name="connsiteX30" fmla="*/ 735807 w 1183482"/>
                    <a:gd name="connsiteY30" fmla="*/ 935832 h 983840"/>
                    <a:gd name="connsiteX31" fmla="*/ 750094 w 1183482"/>
                    <a:gd name="connsiteY31" fmla="*/ 945357 h 983840"/>
                    <a:gd name="connsiteX32" fmla="*/ 757238 w 1183482"/>
                    <a:gd name="connsiteY32" fmla="*/ 950119 h 983840"/>
                    <a:gd name="connsiteX33" fmla="*/ 807244 w 1183482"/>
                    <a:gd name="connsiteY33" fmla="*/ 947738 h 983840"/>
                    <a:gd name="connsiteX34" fmla="*/ 823913 w 1183482"/>
                    <a:gd name="connsiteY34" fmla="*/ 945357 h 983840"/>
                    <a:gd name="connsiteX35" fmla="*/ 859632 w 1183482"/>
                    <a:gd name="connsiteY35" fmla="*/ 942975 h 983840"/>
                    <a:gd name="connsiteX36" fmla="*/ 871538 w 1183482"/>
                    <a:gd name="connsiteY36" fmla="*/ 940594 h 983840"/>
                    <a:gd name="connsiteX37" fmla="*/ 881063 w 1183482"/>
                    <a:gd name="connsiteY37" fmla="*/ 938213 h 983840"/>
                    <a:gd name="connsiteX38" fmla="*/ 931069 w 1183482"/>
                    <a:gd name="connsiteY38" fmla="*/ 945357 h 983840"/>
                    <a:gd name="connsiteX39" fmla="*/ 945357 w 1183482"/>
                    <a:gd name="connsiteY39" fmla="*/ 950119 h 983840"/>
                    <a:gd name="connsiteX40" fmla="*/ 954882 w 1183482"/>
                    <a:gd name="connsiteY40" fmla="*/ 954882 h 983840"/>
                    <a:gd name="connsiteX41" fmla="*/ 973932 w 1183482"/>
                    <a:gd name="connsiteY41" fmla="*/ 969169 h 983840"/>
                    <a:gd name="connsiteX42" fmla="*/ 988219 w 1183482"/>
                    <a:gd name="connsiteY42" fmla="*/ 973932 h 983840"/>
                    <a:gd name="connsiteX43" fmla="*/ 1002507 w 1183482"/>
                    <a:gd name="connsiteY43" fmla="*/ 976313 h 983840"/>
                    <a:gd name="connsiteX44" fmla="*/ 1012032 w 1183482"/>
                    <a:gd name="connsiteY44" fmla="*/ 978694 h 983840"/>
                    <a:gd name="connsiteX45" fmla="*/ 1033463 w 1183482"/>
                    <a:gd name="connsiteY45" fmla="*/ 981075 h 983840"/>
                    <a:gd name="connsiteX46" fmla="*/ 1054894 w 1183482"/>
                    <a:gd name="connsiteY46" fmla="*/ 969169 h 983840"/>
                    <a:gd name="connsiteX47" fmla="*/ 1062038 w 1183482"/>
                    <a:gd name="connsiteY47" fmla="*/ 964407 h 983840"/>
                    <a:gd name="connsiteX48" fmla="*/ 1071563 w 1183482"/>
                    <a:gd name="connsiteY48" fmla="*/ 950119 h 983840"/>
                    <a:gd name="connsiteX49" fmla="*/ 1076325 w 1183482"/>
                    <a:gd name="connsiteY49" fmla="*/ 942975 h 983840"/>
                    <a:gd name="connsiteX50" fmla="*/ 1083469 w 1183482"/>
                    <a:gd name="connsiteY50" fmla="*/ 923925 h 983840"/>
                    <a:gd name="connsiteX51" fmla="*/ 1085850 w 1183482"/>
                    <a:gd name="connsiteY51" fmla="*/ 914400 h 983840"/>
                    <a:gd name="connsiteX52" fmla="*/ 1088232 w 1183482"/>
                    <a:gd name="connsiteY52" fmla="*/ 907257 h 983840"/>
                    <a:gd name="connsiteX53" fmla="*/ 1090613 w 1183482"/>
                    <a:gd name="connsiteY53" fmla="*/ 866775 h 983840"/>
                    <a:gd name="connsiteX54" fmla="*/ 1092994 w 1183482"/>
                    <a:gd name="connsiteY54" fmla="*/ 833438 h 983840"/>
                    <a:gd name="connsiteX55" fmla="*/ 1102519 w 1183482"/>
                    <a:gd name="connsiteY55" fmla="*/ 707232 h 983840"/>
                    <a:gd name="connsiteX56" fmla="*/ 1109663 w 1183482"/>
                    <a:gd name="connsiteY56" fmla="*/ 673894 h 983840"/>
                    <a:gd name="connsiteX57" fmla="*/ 1112044 w 1183482"/>
                    <a:gd name="connsiteY57" fmla="*/ 657225 h 983840"/>
                    <a:gd name="connsiteX58" fmla="*/ 1114425 w 1183482"/>
                    <a:gd name="connsiteY58" fmla="*/ 633413 h 983840"/>
                    <a:gd name="connsiteX59" fmla="*/ 1119188 w 1183482"/>
                    <a:gd name="connsiteY59" fmla="*/ 614363 h 983840"/>
                    <a:gd name="connsiteX60" fmla="*/ 1126332 w 1183482"/>
                    <a:gd name="connsiteY60" fmla="*/ 573882 h 983840"/>
                    <a:gd name="connsiteX61" fmla="*/ 1138238 w 1183482"/>
                    <a:gd name="connsiteY61" fmla="*/ 526257 h 983840"/>
                    <a:gd name="connsiteX62" fmla="*/ 1135857 w 1183482"/>
                    <a:gd name="connsiteY62" fmla="*/ 516732 h 983840"/>
                    <a:gd name="connsiteX63" fmla="*/ 1133475 w 1183482"/>
                    <a:gd name="connsiteY63" fmla="*/ 509588 h 983840"/>
                    <a:gd name="connsiteX64" fmla="*/ 1123950 w 1183482"/>
                    <a:gd name="connsiteY64" fmla="*/ 473869 h 983840"/>
                    <a:gd name="connsiteX65" fmla="*/ 1123950 w 1183482"/>
                    <a:gd name="connsiteY65" fmla="*/ 395288 h 983840"/>
                    <a:gd name="connsiteX66" fmla="*/ 1121569 w 1183482"/>
                    <a:gd name="connsiteY66" fmla="*/ 323850 h 983840"/>
                    <a:gd name="connsiteX67" fmla="*/ 1123950 w 1183482"/>
                    <a:gd name="connsiteY67" fmla="*/ 304800 h 983840"/>
                    <a:gd name="connsiteX68" fmla="*/ 1126332 w 1183482"/>
                    <a:gd name="connsiteY68" fmla="*/ 283369 h 983840"/>
                    <a:gd name="connsiteX69" fmla="*/ 1128713 w 1183482"/>
                    <a:gd name="connsiteY69" fmla="*/ 273844 h 983840"/>
                    <a:gd name="connsiteX70" fmla="*/ 1131094 w 1183482"/>
                    <a:gd name="connsiteY70" fmla="*/ 259557 h 983840"/>
                    <a:gd name="connsiteX71" fmla="*/ 1133475 w 1183482"/>
                    <a:gd name="connsiteY71" fmla="*/ 250032 h 983840"/>
                    <a:gd name="connsiteX72" fmla="*/ 1135857 w 1183482"/>
                    <a:gd name="connsiteY72" fmla="*/ 238125 h 983840"/>
                    <a:gd name="connsiteX73" fmla="*/ 1140619 w 1183482"/>
                    <a:gd name="connsiteY73" fmla="*/ 228600 h 983840"/>
                    <a:gd name="connsiteX74" fmla="*/ 1145382 w 1183482"/>
                    <a:gd name="connsiteY74" fmla="*/ 216694 h 983840"/>
                    <a:gd name="connsiteX75" fmla="*/ 1150144 w 1183482"/>
                    <a:gd name="connsiteY75" fmla="*/ 207169 h 983840"/>
                    <a:gd name="connsiteX76" fmla="*/ 1157288 w 1183482"/>
                    <a:gd name="connsiteY76" fmla="*/ 192882 h 983840"/>
                    <a:gd name="connsiteX77" fmla="*/ 1164432 w 1183482"/>
                    <a:gd name="connsiteY77" fmla="*/ 178594 h 983840"/>
                    <a:gd name="connsiteX78" fmla="*/ 1166813 w 1183482"/>
                    <a:gd name="connsiteY78" fmla="*/ 171450 h 983840"/>
                    <a:gd name="connsiteX79" fmla="*/ 1176338 w 1183482"/>
                    <a:gd name="connsiteY79" fmla="*/ 157163 h 983840"/>
                    <a:gd name="connsiteX80" fmla="*/ 1181100 w 1183482"/>
                    <a:gd name="connsiteY80" fmla="*/ 150019 h 983840"/>
                    <a:gd name="connsiteX81" fmla="*/ 1183482 w 1183482"/>
                    <a:gd name="connsiteY81" fmla="*/ 142875 h 983840"/>
                    <a:gd name="connsiteX82" fmla="*/ 1176338 w 1183482"/>
                    <a:gd name="connsiteY82" fmla="*/ 140494 h 983840"/>
                    <a:gd name="connsiteX83" fmla="*/ 1162050 w 1183482"/>
                    <a:gd name="connsiteY83" fmla="*/ 145257 h 983840"/>
                    <a:gd name="connsiteX84" fmla="*/ 1145382 w 1183482"/>
                    <a:gd name="connsiteY84" fmla="*/ 140494 h 983840"/>
                    <a:gd name="connsiteX85" fmla="*/ 1143000 w 1183482"/>
                    <a:gd name="connsiteY85" fmla="*/ 133350 h 983840"/>
                    <a:gd name="connsiteX86" fmla="*/ 1138238 w 1183482"/>
                    <a:gd name="connsiteY86" fmla="*/ 126207 h 983840"/>
                    <a:gd name="connsiteX87" fmla="*/ 1138238 w 1183482"/>
                    <a:gd name="connsiteY87" fmla="*/ 100013 h 983840"/>
                    <a:gd name="connsiteX88" fmla="*/ 1135857 w 1183482"/>
                    <a:gd name="connsiteY88" fmla="*/ 85725 h 983840"/>
                    <a:gd name="connsiteX89" fmla="*/ 1123950 w 1183482"/>
                    <a:gd name="connsiteY89" fmla="*/ 83344 h 983840"/>
                    <a:gd name="connsiteX90" fmla="*/ 1116807 w 1183482"/>
                    <a:gd name="connsiteY90" fmla="*/ 80963 h 983840"/>
                    <a:gd name="connsiteX91" fmla="*/ 1109663 w 1183482"/>
                    <a:gd name="connsiteY91" fmla="*/ 76200 h 983840"/>
                    <a:gd name="connsiteX92" fmla="*/ 1104900 w 1183482"/>
                    <a:gd name="connsiteY92" fmla="*/ 57150 h 983840"/>
                    <a:gd name="connsiteX93" fmla="*/ 1100138 w 1183482"/>
                    <a:gd name="connsiteY93" fmla="*/ 47625 h 983840"/>
                    <a:gd name="connsiteX94" fmla="*/ 1092994 w 1183482"/>
                    <a:gd name="connsiteY94" fmla="*/ 33338 h 983840"/>
                    <a:gd name="connsiteX95" fmla="*/ 1085850 w 1183482"/>
                    <a:gd name="connsiteY95" fmla="*/ 19050 h 983840"/>
                    <a:gd name="connsiteX96" fmla="*/ 1078707 w 1183482"/>
                    <a:gd name="connsiteY96" fmla="*/ 16669 h 983840"/>
                    <a:gd name="connsiteX97" fmla="*/ 1069182 w 1183482"/>
                    <a:gd name="connsiteY97" fmla="*/ 9525 h 983840"/>
                    <a:gd name="connsiteX98" fmla="*/ 1059657 w 1183482"/>
                    <a:gd name="connsiteY98" fmla="*/ 0 h 98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183482" h="983840">
                      <a:moveTo>
                        <a:pt x="0" y="814388"/>
                      </a:moveTo>
                      <a:cubicBezTo>
                        <a:pt x="50800" y="831850"/>
                        <a:pt x="101043" y="851026"/>
                        <a:pt x="152400" y="866775"/>
                      </a:cubicBezTo>
                      <a:cubicBezTo>
                        <a:pt x="160782" y="869346"/>
                        <a:pt x="169904" y="867998"/>
                        <a:pt x="178594" y="869157"/>
                      </a:cubicBezTo>
                      <a:cubicBezTo>
                        <a:pt x="181838" y="869590"/>
                        <a:pt x="184944" y="870744"/>
                        <a:pt x="188119" y="871538"/>
                      </a:cubicBezTo>
                      <a:cubicBezTo>
                        <a:pt x="189707" y="874713"/>
                        <a:pt x="191121" y="877981"/>
                        <a:pt x="192882" y="881063"/>
                      </a:cubicBezTo>
                      <a:cubicBezTo>
                        <a:pt x="194302" y="883548"/>
                        <a:pt x="196364" y="885647"/>
                        <a:pt x="197644" y="888207"/>
                      </a:cubicBezTo>
                      <a:cubicBezTo>
                        <a:pt x="198766" y="890452"/>
                        <a:pt x="198250" y="893575"/>
                        <a:pt x="200025" y="895350"/>
                      </a:cubicBezTo>
                      <a:cubicBezTo>
                        <a:pt x="201800" y="897125"/>
                        <a:pt x="204924" y="896609"/>
                        <a:pt x="207169" y="897732"/>
                      </a:cubicBezTo>
                      <a:cubicBezTo>
                        <a:pt x="225627" y="906961"/>
                        <a:pt x="203507" y="898892"/>
                        <a:pt x="221457" y="904875"/>
                      </a:cubicBezTo>
                      <a:cubicBezTo>
                        <a:pt x="223838" y="906463"/>
                        <a:pt x="226812" y="907403"/>
                        <a:pt x="228600" y="909638"/>
                      </a:cubicBezTo>
                      <a:cubicBezTo>
                        <a:pt x="230168" y="911598"/>
                        <a:pt x="230569" y="914306"/>
                        <a:pt x="230982" y="916782"/>
                      </a:cubicBezTo>
                      <a:cubicBezTo>
                        <a:pt x="232164" y="923872"/>
                        <a:pt x="232270" y="931109"/>
                        <a:pt x="233363" y="938213"/>
                      </a:cubicBezTo>
                      <a:cubicBezTo>
                        <a:pt x="233861" y="941448"/>
                        <a:pt x="235102" y="944529"/>
                        <a:pt x="235744" y="947738"/>
                      </a:cubicBezTo>
                      <a:cubicBezTo>
                        <a:pt x="236691" y="952472"/>
                        <a:pt x="237331" y="957263"/>
                        <a:pt x="238125" y="962025"/>
                      </a:cubicBezTo>
                      <a:cubicBezTo>
                        <a:pt x="237331" y="966788"/>
                        <a:pt x="235744" y="971485"/>
                        <a:pt x="235744" y="976313"/>
                      </a:cubicBezTo>
                      <a:cubicBezTo>
                        <a:pt x="235744" y="978823"/>
                        <a:pt x="235649" y="983044"/>
                        <a:pt x="238125" y="983457"/>
                      </a:cubicBezTo>
                      <a:cubicBezTo>
                        <a:pt x="246773" y="984898"/>
                        <a:pt x="255588" y="981869"/>
                        <a:pt x="264319" y="981075"/>
                      </a:cubicBezTo>
                      <a:cubicBezTo>
                        <a:pt x="274782" y="960151"/>
                        <a:pt x="267117" y="973349"/>
                        <a:pt x="278607" y="957263"/>
                      </a:cubicBezTo>
                      <a:cubicBezTo>
                        <a:pt x="284434" y="949105"/>
                        <a:pt x="282655" y="948663"/>
                        <a:pt x="292894" y="942975"/>
                      </a:cubicBezTo>
                      <a:cubicBezTo>
                        <a:pt x="296630" y="940899"/>
                        <a:pt x="300894" y="939949"/>
                        <a:pt x="304800" y="938213"/>
                      </a:cubicBezTo>
                      <a:cubicBezTo>
                        <a:pt x="308044" y="936771"/>
                        <a:pt x="310912" y="934425"/>
                        <a:pt x="314325" y="933450"/>
                      </a:cubicBezTo>
                      <a:cubicBezTo>
                        <a:pt x="322108" y="931226"/>
                        <a:pt x="338138" y="928688"/>
                        <a:pt x="338138" y="928688"/>
                      </a:cubicBezTo>
                      <a:cubicBezTo>
                        <a:pt x="344950" y="925963"/>
                        <a:pt x="357445" y="920693"/>
                        <a:pt x="364332" y="919163"/>
                      </a:cubicBezTo>
                      <a:cubicBezTo>
                        <a:pt x="373758" y="917068"/>
                        <a:pt x="383622" y="917053"/>
                        <a:pt x="392907" y="914400"/>
                      </a:cubicBezTo>
                      <a:cubicBezTo>
                        <a:pt x="417245" y="907447"/>
                        <a:pt x="403825" y="910213"/>
                        <a:pt x="433388" y="907257"/>
                      </a:cubicBezTo>
                      <a:cubicBezTo>
                        <a:pt x="453232" y="908051"/>
                        <a:pt x="473101" y="908360"/>
                        <a:pt x="492919" y="909638"/>
                      </a:cubicBezTo>
                      <a:cubicBezTo>
                        <a:pt x="521052" y="911453"/>
                        <a:pt x="492432" y="913565"/>
                        <a:pt x="526257" y="914400"/>
                      </a:cubicBezTo>
                      <a:cubicBezTo>
                        <a:pt x="584188" y="915831"/>
                        <a:pt x="642144" y="915988"/>
                        <a:pt x="700088" y="916782"/>
                      </a:cubicBezTo>
                      <a:cubicBezTo>
                        <a:pt x="704057" y="918369"/>
                        <a:pt x="707939" y="920192"/>
                        <a:pt x="711994" y="921544"/>
                      </a:cubicBezTo>
                      <a:cubicBezTo>
                        <a:pt x="715099" y="922579"/>
                        <a:pt x="718511" y="922636"/>
                        <a:pt x="721519" y="923925"/>
                      </a:cubicBezTo>
                      <a:cubicBezTo>
                        <a:pt x="729640" y="927406"/>
                        <a:pt x="728786" y="930371"/>
                        <a:pt x="735807" y="935832"/>
                      </a:cubicBezTo>
                      <a:cubicBezTo>
                        <a:pt x="740325" y="939346"/>
                        <a:pt x="745332" y="942182"/>
                        <a:pt x="750094" y="945357"/>
                      </a:cubicBezTo>
                      <a:lnTo>
                        <a:pt x="757238" y="950119"/>
                      </a:lnTo>
                      <a:cubicBezTo>
                        <a:pt x="773907" y="949325"/>
                        <a:pt x="790599" y="948927"/>
                        <a:pt x="807244" y="947738"/>
                      </a:cubicBezTo>
                      <a:cubicBezTo>
                        <a:pt x="812842" y="947338"/>
                        <a:pt x="818323" y="945865"/>
                        <a:pt x="823913" y="945357"/>
                      </a:cubicBezTo>
                      <a:cubicBezTo>
                        <a:pt x="835797" y="944277"/>
                        <a:pt x="847726" y="943769"/>
                        <a:pt x="859632" y="942975"/>
                      </a:cubicBezTo>
                      <a:cubicBezTo>
                        <a:pt x="863601" y="942181"/>
                        <a:pt x="867587" y="941472"/>
                        <a:pt x="871538" y="940594"/>
                      </a:cubicBezTo>
                      <a:cubicBezTo>
                        <a:pt x="874733" y="939884"/>
                        <a:pt x="877794" y="938050"/>
                        <a:pt x="881063" y="938213"/>
                      </a:cubicBezTo>
                      <a:cubicBezTo>
                        <a:pt x="883769" y="938348"/>
                        <a:pt x="919075" y="942086"/>
                        <a:pt x="931069" y="945357"/>
                      </a:cubicBezTo>
                      <a:cubicBezTo>
                        <a:pt x="935912" y="946678"/>
                        <a:pt x="940867" y="947874"/>
                        <a:pt x="945357" y="950119"/>
                      </a:cubicBezTo>
                      <a:cubicBezTo>
                        <a:pt x="948532" y="951707"/>
                        <a:pt x="951928" y="952913"/>
                        <a:pt x="954882" y="954882"/>
                      </a:cubicBezTo>
                      <a:cubicBezTo>
                        <a:pt x="961486" y="959285"/>
                        <a:pt x="966402" y="966659"/>
                        <a:pt x="973932" y="969169"/>
                      </a:cubicBezTo>
                      <a:cubicBezTo>
                        <a:pt x="978694" y="970757"/>
                        <a:pt x="983267" y="973107"/>
                        <a:pt x="988219" y="973932"/>
                      </a:cubicBezTo>
                      <a:cubicBezTo>
                        <a:pt x="992982" y="974726"/>
                        <a:pt x="997772" y="975366"/>
                        <a:pt x="1002507" y="976313"/>
                      </a:cubicBezTo>
                      <a:cubicBezTo>
                        <a:pt x="1005716" y="976955"/>
                        <a:pt x="1008797" y="978196"/>
                        <a:pt x="1012032" y="978694"/>
                      </a:cubicBezTo>
                      <a:cubicBezTo>
                        <a:pt x="1019136" y="979787"/>
                        <a:pt x="1026319" y="980281"/>
                        <a:pt x="1033463" y="981075"/>
                      </a:cubicBezTo>
                      <a:cubicBezTo>
                        <a:pt x="1046038" y="976884"/>
                        <a:pt x="1038517" y="980087"/>
                        <a:pt x="1054894" y="969169"/>
                      </a:cubicBezTo>
                      <a:lnTo>
                        <a:pt x="1062038" y="964407"/>
                      </a:lnTo>
                      <a:lnTo>
                        <a:pt x="1071563" y="950119"/>
                      </a:lnTo>
                      <a:lnTo>
                        <a:pt x="1076325" y="942975"/>
                      </a:lnTo>
                      <a:cubicBezTo>
                        <a:pt x="1082442" y="918516"/>
                        <a:pt x="1074127" y="948840"/>
                        <a:pt x="1083469" y="923925"/>
                      </a:cubicBezTo>
                      <a:cubicBezTo>
                        <a:pt x="1084618" y="920861"/>
                        <a:pt x="1084951" y="917547"/>
                        <a:pt x="1085850" y="914400"/>
                      </a:cubicBezTo>
                      <a:cubicBezTo>
                        <a:pt x="1086540" y="911987"/>
                        <a:pt x="1087438" y="909638"/>
                        <a:pt x="1088232" y="907257"/>
                      </a:cubicBezTo>
                      <a:cubicBezTo>
                        <a:pt x="1089026" y="893763"/>
                        <a:pt x="1089743" y="880264"/>
                        <a:pt x="1090613" y="866775"/>
                      </a:cubicBezTo>
                      <a:cubicBezTo>
                        <a:pt x="1091330" y="855657"/>
                        <a:pt x="1092530" y="844569"/>
                        <a:pt x="1092994" y="833438"/>
                      </a:cubicBezTo>
                      <a:cubicBezTo>
                        <a:pt x="1099685" y="672828"/>
                        <a:pt x="1088980" y="815554"/>
                        <a:pt x="1102519" y="707232"/>
                      </a:cubicBezTo>
                      <a:cubicBezTo>
                        <a:pt x="1105523" y="683200"/>
                        <a:pt x="1102876" y="694253"/>
                        <a:pt x="1109663" y="673894"/>
                      </a:cubicBezTo>
                      <a:cubicBezTo>
                        <a:pt x="1110457" y="668338"/>
                        <a:pt x="1111388" y="662799"/>
                        <a:pt x="1112044" y="657225"/>
                      </a:cubicBezTo>
                      <a:cubicBezTo>
                        <a:pt x="1112976" y="649303"/>
                        <a:pt x="1113114" y="641281"/>
                        <a:pt x="1114425" y="633413"/>
                      </a:cubicBezTo>
                      <a:cubicBezTo>
                        <a:pt x="1115501" y="626957"/>
                        <a:pt x="1117904" y="620781"/>
                        <a:pt x="1119188" y="614363"/>
                      </a:cubicBezTo>
                      <a:cubicBezTo>
                        <a:pt x="1127115" y="574727"/>
                        <a:pt x="1114120" y="624763"/>
                        <a:pt x="1126332" y="573882"/>
                      </a:cubicBezTo>
                      <a:cubicBezTo>
                        <a:pt x="1142178" y="507861"/>
                        <a:pt x="1131707" y="558914"/>
                        <a:pt x="1138238" y="526257"/>
                      </a:cubicBezTo>
                      <a:cubicBezTo>
                        <a:pt x="1137444" y="523082"/>
                        <a:pt x="1136756" y="519879"/>
                        <a:pt x="1135857" y="516732"/>
                      </a:cubicBezTo>
                      <a:cubicBezTo>
                        <a:pt x="1135167" y="514318"/>
                        <a:pt x="1134039" y="512034"/>
                        <a:pt x="1133475" y="509588"/>
                      </a:cubicBezTo>
                      <a:cubicBezTo>
                        <a:pt x="1125837" y="476489"/>
                        <a:pt x="1132796" y="495981"/>
                        <a:pt x="1123950" y="473869"/>
                      </a:cubicBezTo>
                      <a:cubicBezTo>
                        <a:pt x="1117397" y="362458"/>
                        <a:pt x="1123950" y="501693"/>
                        <a:pt x="1123950" y="395288"/>
                      </a:cubicBezTo>
                      <a:cubicBezTo>
                        <a:pt x="1123950" y="371462"/>
                        <a:pt x="1122363" y="347663"/>
                        <a:pt x="1121569" y="323850"/>
                      </a:cubicBezTo>
                      <a:cubicBezTo>
                        <a:pt x="1122363" y="317500"/>
                        <a:pt x="1123202" y="311156"/>
                        <a:pt x="1123950" y="304800"/>
                      </a:cubicBezTo>
                      <a:cubicBezTo>
                        <a:pt x="1124790" y="297662"/>
                        <a:pt x="1125239" y="290473"/>
                        <a:pt x="1126332" y="283369"/>
                      </a:cubicBezTo>
                      <a:cubicBezTo>
                        <a:pt x="1126830" y="280134"/>
                        <a:pt x="1128071" y="277053"/>
                        <a:pt x="1128713" y="273844"/>
                      </a:cubicBezTo>
                      <a:cubicBezTo>
                        <a:pt x="1129660" y="269110"/>
                        <a:pt x="1130147" y="264291"/>
                        <a:pt x="1131094" y="259557"/>
                      </a:cubicBezTo>
                      <a:cubicBezTo>
                        <a:pt x="1131736" y="256348"/>
                        <a:pt x="1132765" y="253227"/>
                        <a:pt x="1133475" y="250032"/>
                      </a:cubicBezTo>
                      <a:cubicBezTo>
                        <a:pt x="1134353" y="246081"/>
                        <a:pt x="1134577" y="241965"/>
                        <a:pt x="1135857" y="238125"/>
                      </a:cubicBezTo>
                      <a:cubicBezTo>
                        <a:pt x="1136980" y="234757"/>
                        <a:pt x="1139177" y="231844"/>
                        <a:pt x="1140619" y="228600"/>
                      </a:cubicBezTo>
                      <a:cubicBezTo>
                        <a:pt x="1142355" y="224694"/>
                        <a:pt x="1143646" y="220600"/>
                        <a:pt x="1145382" y="216694"/>
                      </a:cubicBezTo>
                      <a:cubicBezTo>
                        <a:pt x="1146824" y="213450"/>
                        <a:pt x="1148746" y="210432"/>
                        <a:pt x="1150144" y="207169"/>
                      </a:cubicBezTo>
                      <a:cubicBezTo>
                        <a:pt x="1156057" y="193370"/>
                        <a:pt x="1148137" y="206606"/>
                        <a:pt x="1157288" y="192882"/>
                      </a:cubicBezTo>
                      <a:cubicBezTo>
                        <a:pt x="1163273" y="174926"/>
                        <a:pt x="1155200" y="197059"/>
                        <a:pt x="1164432" y="178594"/>
                      </a:cubicBezTo>
                      <a:cubicBezTo>
                        <a:pt x="1165555" y="176349"/>
                        <a:pt x="1165594" y="173644"/>
                        <a:pt x="1166813" y="171450"/>
                      </a:cubicBezTo>
                      <a:cubicBezTo>
                        <a:pt x="1169593" y="166447"/>
                        <a:pt x="1173163" y="161925"/>
                        <a:pt x="1176338" y="157163"/>
                      </a:cubicBezTo>
                      <a:cubicBezTo>
                        <a:pt x="1177925" y="154782"/>
                        <a:pt x="1180195" y="152734"/>
                        <a:pt x="1181100" y="150019"/>
                      </a:cubicBezTo>
                      <a:lnTo>
                        <a:pt x="1183482" y="142875"/>
                      </a:lnTo>
                      <a:cubicBezTo>
                        <a:pt x="1181101" y="142081"/>
                        <a:pt x="1178833" y="140217"/>
                        <a:pt x="1176338" y="140494"/>
                      </a:cubicBezTo>
                      <a:cubicBezTo>
                        <a:pt x="1171348" y="141049"/>
                        <a:pt x="1162050" y="145257"/>
                        <a:pt x="1162050" y="145257"/>
                      </a:cubicBezTo>
                      <a:cubicBezTo>
                        <a:pt x="1161970" y="145237"/>
                        <a:pt x="1146520" y="141632"/>
                        <a:pt x="1145382" y="140494"/>
                      </a:cubicBezTo>
                      <a:cubicBezTo>
                        <a:pt x="1143607" y="138719"/>
                        <a:pt x="1144123" y="135595"/>
                        <a:pt x="1143000" y="133350"/>
                      </a:cubicBezTo>
                      <a:cubicBezTo>
                        <a:pt x="1141720" y="130791"/>
                        <a:pt x="1139825" y="128588"/>
                        <a:pt x="1138238" y="126207"/>
                      </a:cubicBezTo>
                      <a:cubicBezTo>
                        <a:pt x="1132778" y="109823"/>
                        <a:pt x="1138238" y="129632"/>
                        <a:pt x="1138238" y="100013"/>
                      </a:cubicBezTo>
                      <a:cubicBezTo>
                        <a:pt x="1138238" y="95185"/>
                        <a:pt x="1138999" y="89391"/>
                        <a:pt x="1135857" y="85725"/>
                      </a:cubicBezTo>
                      <a:cubicBezTo>
                        <a:pt x="1133223" y="82652"/>
                        <a:pt x="1127877" y="84326"/>
                        <a:pt x="1123950" y="83344"/>
                      </a:cubicBezTo>
                      <a:cubicBezTo>
                        <a:pt x="1121515" y="82735"/>
                        <a:pt x="1119188" y="81757"/>
                        <a:pt x="1116807" y="80963"/>
                      </a:cubicBezTo>
                      <a:cubicBezTo>
                        <a:pt x="1114426" y="79375"/>
                        <a:pt x="1111451" y="78435"/>
                        <a:pt x="1109663" y="76200"/>
                      </a:cubicBezTo>
                      <a:cubicBezTo>
                        <a:pt x="1107627" y="73656"/>
                        <a:pt x="1105153" y="57909"/>
                        <a:pt x="1104900" y="57150"/>
                      </a:cubicBezTo>
                      <a:cubicBezTo>
                        <a:pt x="1103777" y="53782"/>
                        <a:pt x="1101536" y="50888"/>
                        <a:pt x="1100138" y="47625"/>
                      </a:cubicBezTo>
                      <a:cubicBezTo>
                        <a:pt x="1094224" y="33826"/>
                        <a:pt x="1102146" y="47064"/>
                        <a:pt x="1092994" y="33338"/>
                      </a:cubicBezTo>
                      <a:cubicBezTo>
                        <a:pt x="1091425" y="28631"/>
                        <a:pt x="1090048" y="22408"/>
                        <a:pt x="1085850" y="19050"/>
                      </a:cubicBezTo>
                      <a:cubicBezTo>
                        <a:pt x="1083890" y="17482"/>
                        <a:pt x="1081088" y="17463"/>
                        <a:pt x="1078707" y="16669"/>
                      </a:cubicBezTo>
                      <a:cubicBezTo>
                        <a:pt x="1075532" y="14288"/>
                        <a:pt x="1071988" y="12331"/>
                        <a:pt x="1069182" y="9525"/>
                      </a:cubicBezTo>
                      <a:cubicBezTo>
                        <a:pt x="1057686" y="-1970"/>
                        <a:pt x="1070543" y="5445"/>
                        <a:pt x="105965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7604046B-D1B7-4513-A0A3-95C2C692869C}"/>
                    </a:ext>
                  </a:extLst>
                </p:cNvPr>
                <p:cNvSpPr/>
                <p:nvPr/>
              </p:nvSpPr>
              <p:spPr>
                <a:xfrm>
                  <a:off x="1814513" y="2609850"/>
                  <a:ext cx="533400" cy="800100"/>
                </a:xfrm>
                <a:custGeom>
                  <a:avLst/>
                  <a:gdLst>
                    <a:gd name="connsiteX0" fmla="*/ 0 w 533400"/>
                    <a:gd name="connsiteY0" fmla="*/ 800100 h 800100"/>
                    <a:gd name="connsiteX1" fmla="*/ 14287 w 533400"/>
                    <a:gd name="connsiteY1" fmla="*/ 747713 h 800100"/>
                    <a:gd name="connsiteX2" fmla="*/ 21431 w 533400"/>
                    <a:gd name="connsiteY2" fmla="*/ 742950 h 800100"/>
                    <a:gd name="connsiteX3" fmla="*/ 30956 w 533400"/>
                    <a:gd name="connsiteY3" fmla="*/ 735806 h 800100"/>
                    <a:gd name="connsiteX4" fmla="*/ 54768 w 533400"/>
                    <a:gd name="connsiteY4" fmla="*/ 726281 h 800100"/>
                    <a:gd name="connsiteX5" fmla="*/ 80962 w 533400"/>
                    <a:gd name="connsiteY5" fmla="*/ 714375 h 800100"/>
                    <a:gd name="connsiteX6" fmla="*/ 92868 w 533400"/>
                    <a:gd name="connsiteY6" fmla="*/ 697706 h 800100"/>
                    <a:gd name="connsiteX7" fmla="*/ 100012 w 533400"/>
                    <a:gd name="connsiteY7" fmla="*/ 690563 h 800100"/>
                    <a:gd name="connsiteX8" fmla="*/ 102393 w 533400"/>
                    <a:gd name="connsiteY8" fmla="*/ 683419 h 800100"/>
                    <a:gd name="connsiteX9" fmla="*/ 130968 w 533400"/>
                    <a:gd name="connsiteY9" fmla="*/ 659606 h 800100"/>
                    <a:gd name="connsiteX10" fmla="*/ 140493 w 533400"/>
                    <a:gd name="connsiteY10" fmla="*/ 657225 h 800100"/>
                    <a:gd name="connsiteX11" fmla="*/ 192881 w 533400"/>
                    <a:gd name="connsiteY11" fmla="*/ 659606 h 800100"/>
                    <a:gd name="connsiteX12" fmla="*/ 216693 w 533400"/>
                    <a:gd name="connsiteY12" fmla="*/ 664369 h 800100"/>
                    <a:gd name="connsiteX13" fmla="*/ 235743 w 533400"/>
                    <a:gd name="connsiteY13" fmla="*/ 678656 h 800100"/>
                    <a:gd name="connsiteX14" fmla="*/ 242887 w 533400"/>
                    <a:gd name="connsiteY14" fmla="*/ 683419 h 800100"/>
                    <a:gd name="connsiteX15" fmla="*/ 250031 w 533400"/>
                    <a:gd name="connsiteY15" fmla="*/ 690563 h 800100"/>
                    <a:gd name="connsiteX16" fmla="*/ 264318 w 533400"/>
                    <a:gd name="connsiteY16" fmla="*/ 700088 h 800100"/>
                    <a:gd name="connsiteX17" fmla="*/ 278606 w 533400"/>
                    <a:gd name="connsiteY17" fmla="*/ 711994 h 800100"/>
                    <a:gd name="connsiteX18" fmla="*/ 302418 w 533400"/>
                    <a:gd name="connsiteY18" fmla="*/ 723900 h 800100"/>
                    <a:gd name="connsiteX19" fmla="*/ 309562 w 533400"/>
                    <a:gd name="connsiteY19" fmla="*/ 726281 h 800100"/>
                    <a:gd name="connsiteX20" fmla="*/ 335756 w 533400"/>
                    <a:gd name="connsiteY20" fmla="*/ 721519 h 800100"/>
                    <a:gd name="connsiteX21" fmla="*/ 350043 w 533400"/>
                    <a:gd name="connsiteY21" fmla="*/ 716756 h 800100"/>
                    <a:gd name="connsiteX22" fmla="*/ 369093 w 533400"/>
                    <a:gd name="connsiteY22" fmla="*/ 704850 h 800100"/>
                    <a:gd name="connsiteX23" fmla="*/ 392906 w 533400"/>
                    <a:gd name="connsiteY23" fmla="*/ 688181 h 800100"/>
                    <a:gd name="connsiteX24" fmla="*/ 402431 w 533400"/>
                    <a:gd name="connsiteY24" fmla="*/ 678656 h 800100"/>
                    <a:gd name="connsiteX25" fmla="*/ 409575 w 533400"/>
                    <a:gd name="connsiteY25" fmla="*/ 673894 h 800100"/>
                    <a:gd name="connsiteX26" fmla="*/ 416718 w 533400"/>
                    <a:gd name="connsiteY26" fmla="*/ 666750 h 800100"/>
                    <a:gd name="connsiteX27" fmla="*/ 423862 w 533400"/>
                    <a:gd name="connsiteY27" fmla="*/ 661988 h 800100"/>
                    <a:gd name="connsiteX28" fmla="*/ 431006 w 533400"/>
                    <a:gd name="connsiteY28" fmla="*/ 654844 h 800100"/>
                    <a:gd name="connsiteX29" fmla="*/ 438150 w 533400"/>
                    <a:gd name="connsiteY29" fmla="*/ 650081 h 800100"/>
                    <a:gd name="connsiteX30" fmla="*/ 445293 w 533400"/>
                    <a:gd name="connsiteY30" fmla="*/ 642938 h 800100"/>
                    <a:gd name="connsiteX31" fmla="*/ 454818 w 533400"/>
                    <a:gd name="connsiteY31" fmla="*/ 635794 h 800100"/>
                    <a:gd name="connsiteX32" fmla="*/ 466725 w 533400"/>
                    <a:gd name="connsiteY32" fmla="*/ 621506 h 800100"/>
                    <a:gd name="connsiteX33" fmla="*/ 473868 w 533400"/>
                    <a:gd name="connsiteY33" fmla="*/ 614363 h 800100"/>
                    <a:gd name="connsiteX34" fmla="*/ 492918 w 533400"/>
                    <a:gd name="connsiteY34" fmla="*/ 585788 h 800100"/>
                    <a:gd name="connsiteX35" fmla="*/ 500062 w 533400"/>
                    <a:gd name="connsiteY35" fmla="*/ 578644 h 800100"/>
                    <a:gd name="connsiteX36" fmla="*/ 504825 w 533400"/>
                    <a:gd name="connsiteY36" fmla="*/ 569119 h 800100"/>
                    <a:gd name="connsiteX37" fmla="*/ 509587 w 533400"/>
                    <a:gd name="connsiteY37" fmla="*/ 561975 h 800100"/>
                    <a:gd name="connsiteX38" fmla="*/ 514350 w 533400"/>
                    <a:gd name="connsiteY38" fmla="*/ 542925 h 800100"/>
                    <a:gd name="connsiteX39" fmla="*/ 519112 w 533400"/>
                    <a:gd name="connsiteY39" fmla="*/ 535781 h 800100"/>
                    <a:gd name="connsiteX40" fmla="*/ 521493 w 533400"/>
                    <a:gd name="connsiteY40" fmla="*/ 521494 h 800100"/>
                    <a:gd name="connsiteX41" fmla="*/ 526256 w 533400"/>
                    <a:gd name="connsiteY41" fmla="*/ 514350 h 800100"/>
                    <a:gd name="connsiteX42" fmla="*/ 528637 w 533400"/>
                    <a:gd name="connsiteY42" fmla="*/ 504825 h 800100"/>
                    <a:gd name="connsiteX43" fmla="*/ 533400 w 533400"/>
                    <a:gd name="connsiteY43" fmla="*/ 490538 h 800100"/>
                    <a:gd name="connsiteX44" fmla="*/ 531018 w 533400"/>
                    <a:gd name="connsiteY44" fmla="*/ 445294 h 800100"/>
                    <a:gd name="connsiteX45" fmla="*/ 526256 w 533400"/>
                    <a:gd name="connsiteY45" fmla="*/ 431006 h 800100"/>
                    <a:gd name="connsiteX46" fmla="*/ 519112 w 533400"/>
                    <a:gd name="connsiteY46" fmla="*/ 426244 h 800100"/>
                    <a:gd name="connsiteX47" fmla="*/ 497681 w 533400"/>
                    <a:gd name="connsiteY47" fmla="*/ 404813 h 800100"/>
                    <a:gd name="connsiteX48" fmla="*/ 488156 w 533400"/>
                    <a:gd name="connsiteY48" fmla="*/ 392906 h 800100"/>
                    <a:gd name="connsiteX49" fmla="*/ 476250 w 533400"/>
                    <a:gd name="connsiteY49" fmla="*/ 381000 h 800100"/>
                    <a:gd name="connsiteX50" fmla="*/ 459581 w 533400"/>
                    <a:gd name="connsiteY50" fmla="*/ 359569 h 800100"/>
                    <a:gd name="connsiteX51" fmla="*/ 450056 w 533400"/>
                    <a:gd name="connsiteY51" fmla="*/ 345281 h 800100"/>
                    <a:gd name="connsiteX52" fmla="*/ 438150 w 533400"/>
                    <a:gd name="connsiteY52" fmla="*/ 330994 h 800100"/>
                    <a:gd name="connsiteX53" fmla="*/ 423862 w 533400"/>
                    <a:gd name="connsiteY53" fmla="*/ 307181 h 800100"/>
                    <a:gd name="connsiteX54" fmla="*/ 419100 w 533400"/>
                    <a:gd name="connsiteY54" fmla="*/ 295275 h 800100"/>
                    <a:gd name="connsiteX55" fmla="*/ 411956 w 533400"/>
                    <a:gd name="connsiteY55" fmla="*/ 285750 h 800100"/>
                    <a:gd name="connsiteX56" fmla="*/ 407193 w 533400"/>
                    <a:gd name="connsiteY56" fmla="*/ 278606 h 800100"/>
                    <a:gd name="connsiteX57" fmla="*/ 400050 w 533400"/>
                    <a:gd name="connsiteY57" fmla="*/ 261938 h 800100"/>
                    <a:gd name="connsiteX58" fmla="*/ 395287 w 533400"/>
                    <a:gd name="connsiteY58" fmla="*/ 247650 h 800100"/>
                    <a:gd name="connsiteX59" fmla="*/ 392906 w 533400"/>
                    <a:gd name="connsiteY59" fmla="*/ 238125 h 800100"/>
                    <a:gd name="connsiteX60" fmla="*/ 385762 w 533400"/>
                    <a:gd name="connsiteY60" fmla="*/ 221456 h 800100"/>
                    <a:gd name="connsiteX61" fmla="*/ 378618 w 533400"/>
                    <a:gd name="connsiteY61" fmla="*/ 190500 h 800100"/>
                    <a:gd name="connsiteX62" fmla="*/ 381000 w 533400"/>
                    <a:gd name="connsiteY62" fmla="*/ 121444 h 800100"/>
                    <a:gd name="connsiteX63" fmla="*/ 383381 w 533400"/>
                    <a:gd name="connsiteY63" fmla="*/ 111919 h 800100"/>
                    <a:gd name="connsiteX64" fmla="*/ 385762 w 533400"/>
                    <a:gd name="connsiteY64" fmla="*/ 85725 h 800100"/>
                    <a:gd name="connsiteX65" fmla="*/ 383381 w 533400"/>
                    <a:gd name="connsiteY65" fmla="*/ 78581 h 800100"/>
                    <a:gd name="connsiteX66" fmla="*/ 376237 w 533400"/>
                    <a:gd name="connsiteY66" fmla="*/ 76200 h 800100"/>
                    <a:gd name="connsiteX67" fmla="*/ 364331 w 533400"/>
                    <a:gd name="connsiteY67" fmla="*/ 71438 h 800100"/>
                    <a:gd name="connsiteX68" fmla="*/ 347662 w 533400"/>
                    <a:gd name="connsiteY68" fmla="*/ 66675 h 800100"/>
                    <a:gd name="connsiteX69" fmla="*/ 328612 w 533400"/>
                    <a:gd name="connsiteY69" fmla="*/ 59531 h 800100"/>
                    <a:gd name="connsiteX70" fmla="*/ 307181 w 533400"/>
                    <a:gd name="connsiteY70" fmla="*/ 52388 h 800100"/>
                    <a:gd name="connsiteX71" fmla="*/ 292893 w 533400"/>
                    <a:gd name="connsiteY71" fmla="*/ 40481 h 800100"/>
                    <a:gd name="connsiteX72" fmla="*/ 285750 w 533400"/>
                    <a:gd name="connsiteY72" fmla="*/ 35719 h 800100"/>
                    <a:gd name="connsiteX73" fmla="*/ 278606 w 533400"/>
                    <a:gd name="connsiteY73" fmla="*/ 26194 h 800100"/>
                    <a:gd name="connsiteX74" fmla="*/ 269081 w 533400"/>
                    <a:gd name="connsiteY74" fmla="*/ 19050 h 800100"/>
                    <a:gd name="connsiteX75" fmla="*/ 261937 w 533400"/>
                    <a:gd name="connsiteY75" fmla="*/ 11906 h 800100"/>
                    <a:gd name="connsiteX76" fmla="*/ 257175 w 533400"/>
                    <a:gd name="connsiteY76" fmla="*/ 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33400" h="800100">
                      <a:moveTo>
                        <a:pt x="0" y="800100"/>
                      </a:moveTo>
                      <a:cubicBezTo>
                        <a:pt x="4762" y="782638"/>
                        <a:pt x="7932" y="764661"/>
                        <a:pt x="14287" y="747713"/>
                      </a:cubicBezTo>
                      <a:cubicBezTo>
                        <a:pt x="15292" y="745033"/>
                        <a:pt x="19102" y="744614"/>
                        <a:pt x="21431" y="742950"/>
                      </a:cubicBezTo>
                      <a:cubicBezTo>
                        <a:pt x="24660" y="740643"/>
                        <a:pt x="27590" y="737909"/>
                        <a:pt x="30956" y="735806"/>
                      </a:cubicBezTo>
                      <a:cubicBezTo>
                        <a:pt x="47592" y="725409"/>
                        <a:pt x="33407" y="736961"/>
                        <a:pt x="54768" y="726281"/>
                      </a:cubicBezTo>
                      <a:cubicBezTo>
                        <a:pt x="76063" y="715633"/>
                        <a:pt x="67083" y="719001"/>
                        <a:pt x="80962" y="714375"/>
                      </a:cubicBezTo>
                      <a:cubicBezTo>
                        <a:pt x="84728" y="708727"/>
                        <a:pt x="88443" y="702868"/>
                        <a:pt x="92868" y="697706"/>
                      </a:cubicBezTo>
                      <a:cubicBezTo>
                        <a:pt x="95060" y="695149"/>
                        <a:pt x="97631" y="692944"/>
                        <a:pt x="100012" y="690563"/>
                      </a:cubicBezTo>
                      <a:cubicBezTo>
                        <a:pt x="100806" y="688182"/>
                        <a:pt x="100852" y="685400"/>
                        <a:pt x="102393" y="683419"/>
                      </a:cubicBezTo>
                      <a:cubicBezTo>
                        <a:pt x="106253" y="678456"/>
                        <a:pt x="123378" y="661503"/>
                        <a:pt x="130968" y="659606"/>
                      </a:cubicBezTo>
                      <a:lnTo>
                        <a:pt x="140493" y="657225"/>
                      </a:lnTo>
                      <a:cubicBezTo>
                        <a:pt x="157956" y="658019"/>
                        <a:pt x="175477" y="657974"/>
                        <a:pt x="192881" y="659606"/>
                      </a:cubicBezTo>
                      <a:cubicBezTo>
                        <a:pt x="200940" y="660362"/>
                        <a:pt x="216693" y="664369"/>
                        <a:pt x="216693" y="664369"/>
                      </a:cubicBezTo>
                      <a:cubicBezTo>
                        <a:pt x="232836" y="675129"/>
                        <a:pt x="213132" y="661697"/>
                        <a:pt x="235743" y="678656"/>
                      </a:cubicBezTo>
                      <a:cubicBezTo>
                        <a:pt x="238033" y="680373"/>
                        <a:pt x="240688" y="681587"/>
                        <a:pt x="242887" y="683419"/>
                      </a:cubicBezTo>
                      <a:cubicBezTo>
                        <a:pt x="245474" y="685575"/>
                        <a:pt x="247373" y="688495"/>
                        <a:pt x="250031" y="690563"/>
                      </a:cubicBezTo>
                      <a:cubicBezTo>
                        <a:pt x="254549" y="694077"/>
                        <a:pt x="260270" y="696041"/>
                        <a:pt x="264318" y="700088"/>
                      </a:cubicBezTo>
                      <a:cubicBezTo>
                        <a:pt x="275437" y="711205"/>
                        <a:pt x="267002" y="703705"/>
                        <a:pt x="278606" y="711994"/>
                      </a:cubicBezTo>
                      <a:cubicBezTo>
                        <a:pt x="293416" y="722573"/>
                        <a:pt x="282761" y="717348"/>
                        <a:pt x="302418" y="723900"/>
                      </a:cubicBezTo>
                      <a:lnTo>
                        <a:pt x="309562" y="726281"/>
                      </a:lnTo>
                      <a:cubicBezTo>
                        <a:pt x="321297" y="724605"/>
                        <a:pt x="325552" y="724580"/>
                        <a:pt x="335756" y="721519"/>
                      </a:cubicBezTo>
                      <a:cubicBezTo>
                        <a:pt x="340564" y="720076"/>
                        <a:pt x="345553" y="719001"/>
                        <a:pt x="350043" y="716756"/>
                      </a:cubicBezTo>
                      <a:cubicBezTo>
                        <a:pt x="365884" y="708837"/>
                        <a:pt x="353636" y="715670"/>
                        <a:pt x="369093" y="704850"/>
                      </a:cubicBezTo>
                      <a:cubicBezTo>
                        <a:pt x="375509" y="700359"/>
                        <a:pt x="386550" y="693743"/>
                        <a:pt x="392906" y="688181"/>
                      </a:cubicBezTo>
                      <a:cubicBezTo>
                        <a:pt x="396285" y="685224"/>
                        <a:pt x="399022" y="681578"/>
                        <a:pt x="402431" y="678656"/>
                      </a:cubicBezTo>
                      <a:cubicBezTo>
                        <a:pt x="404604" y="676794"/>
                        <a:pt x="407376" y="675726"/>
                        <a:pt x="409575" y="673894"/>
                      </a:cubicBezTo>
                      <a:cubicBezTo>
                        <a:pt x="412162" y="671738"/>
                        <a:pt x="414131" y="668906"/>
                        <a:pt x="416718" y="666750"/>
                      </a:cubicBezTo>
                      <a:cubicBezTo>
                        <a:pt x="418917" y="664918"/>
                        <a:pt x="421663" y="663820"/>
                        <a:pt x="423862" y="661988"/>
                      </a:cubicBezTo>
                      <a:cubicBezTo>
                        <a:pt x="426449" y="659832"/>
                        <a:pt x="428419" y="657000"/>
                        <a:pt x="431006" y="654844"/>
                      </a:cubicBezTo>
                      <a:cubicBezTo>
                        <a:pt x="433205" y="653012"/>
                        <a:pt x="435951" y="651913"/>
                        <a:pt x="438150" y="650081"/>
                      </a:cubicBezTo>
                      <a:cubicBezTo>
                        <a:pt x="440737" y="647925"/>
                        <a:pt x="442736" y="645129"/>
                        <a:pt x="445293" y="642938"/>
                      </a:cubicBezTo>
                      <a:cubicBezTo>
                        <a:pt x="448306" y="640355"/>
                        <a:pt x="451805" y="638377"/>
                        <a:pt x="454818" y="635794"/>
                      </a:cubicBezTo>
                      <a:cubicBezTo>
                        <a:pt x="466992" y="625359"/>
                        <a:pt x="457539" y="632529"/>
                        <a:pt x="466725" y="621506"/>
                      </a:cubicBezTo>
                      <a:cubicBezTo>
                        <a:pt x="468881" y="618919"/>
                        <a:pt x="471487" y="616744"/>
                        <a:pt x="473868" y="614363"/>
                      </a:cubicBezTo>
                      <a:cubicBezTo>
                        <a:pt x="478391" y="600799"/>
                        <a:pt x="477312" y="601394"/>
                        <a:pt x="492918" y="585788"/>
                      </a:cubicBezTo>
                      <a:cubicBezTo>
                        <a:pt x="495299" y="583407"/>
                        <a:pt x="498104" y="581384"/>
                        <a:pt x="500062" y="578644"/>
                      </a:cubicBezTo>
                      <a:cubicBezTo>
                        <a:pt x="502125" y="575755"/>
                        <a:pt x="503064" y="572201"/>
                        <a:pt x="504825" y="569119"/>
                      </a:cubicBezTo>
                      <a:cubicBezTo>
                        <a:pt x="506245" y="566634"/>
                        <a:pt x="508307" y="564535"/>
                        <a:pt x="509587" y="561975"/>
                      </a:cubicBezTo>
                      <a:cubicBezTo>
                        <a:pt x="513991" y="553165"/>
                        <a:pt x="510276" y="553788"/>
                        <a:pt x="514350" y="542925"/>
                      </a:cubicBezTo>
                      <a:cubicBezTo>
                        <a:pt x="515355" y="540245"/>
                        <a:pt x="517525" y="538162"/>
                        <a:pt x="519112" y="535781"/>
                      </a:cubicBezTo>
                      <a:cubicBezTo>
                        <a:pt x="519906" y="531019"/>
                        <a:pt x="519966" y="526074"/>
                        <a:pt x="521493" y="521494"/>
                      </a:cubicBezTo>
                      <a:cubicBezTo>
                        <a:pt x="522398" y="518779"/>
                        <a:pt x="525129" y="516981"/>
                        <a:pt x="526256" y="514350"/>
                      </a:cubicBezTo>
                      <a:cubicBezTo>
                        <a:pt x="527545" y="511342"/>
                        <a:pt x="527697" y="507960"/>
                        <a:pt x="528637" y="504825"/>
                      </a:cubicBezTo>
                      <a:cubicBezTo>
                        <a:pt x="530080" y="500017"/>
                        <a:pt x="533400" y="490538"/>
                        <a:pt x="533400" y="490538"/>
                      </a:cubicBezTo>
                      <a:cubicBezTo>
                        <a:pt x="532606" y="475457"/>
                        <a:pt x="532817" y="460289"/>
                        <a:pt x="531018" y="445294"/>
                      </a:cubicBezTo>
                      <a:cubicBezTo>
                        <a:pt x="530420" y="440310"/>
                        <a:pt x="530433" y="433790"/>
                        <a:pt x="526256" y="431006"/>
                      </a:cubicBezTo>
                      <a:lnTo>
                        <a:pt x="519112" y="426244"/>
                      </a:lnTo>
                      <a:cubicBezTo>
                        <a:pt x="497188" y="393357"/>
                        <a:pt x="522445" y="426826"/>
                        <a:pt x="497681" y="404813"/>
                      </a:cubicBezTo>
                      <a:cubicBezTo>
                        <a:pt x="493882" y="401436"/>
                        <a:pt x="491556" y="396684"/>
                        <a:pt x="488156" y="392906"/>
                      </a:cubicBezTo>
                      <a:cubicBezTo>
                        <a:pt x="484401" y="388734"/>
                        <a:pt x="479903" y="385261"/>
                        <a:pt x="476250" y="381000"/>
                      </a:cubicBezTo>
                      <a:cubicBezTo>
                        <a:pt x="470360" y="374129"/>
                        <a:pt x="464601" y="367099"/>
                        <a:pt x="459581" y="359569"/>
                      </a:cubicBezTo>
                      <a:cubicBezTo>
                        <a:pt x="456406" y="354806"/>
                        <a:pt x="454104" y="349328"/>
                        <a:pt x="450056" y="345281"/>
                      </a:cubicBezTo>
                      <a:cubicBezTo>
                        <a:pt x="444787" y="340012"/>
                        <a:pt x="441467" y="337627"/>
                        <a:pt x="438150" y="330994"/>
                      </a:cubicBezTo>
                      <a:cubicBezTo>
                        <a:pt x="427068" y="308829"/>
                        <a:pt x="441327" y="329013"/>
                        <a:pt x="423862" y="307181"/>
                      </a:cubicBezTo>
                      <a:cubicBezTo>
                        <a:pt x="422275" y="303212"/>
                        <a:pt x="421176" y="299011"/>
                        <a:pt x="419100" y="295275"/>
                      </a:cubicBezTo>
                      <a:cubicBezTo>
                        <a:pt x="417173" y="291806"/>
                        <a:pt x="414263" y="288979"/>
                        <a:pt x="411956" y="285750"/>
                      </a:cubicBezTo>
                      <a:cubicBezTo>
                        <a:pt x="410292" y="283421"/>
                        <a:pt x="408781" y="280987"/>
                        <a:pt x="407193" y="278606"/>
                      </a:cubicBezTo>
                      <a:cubicBezTo>
                        <a:pt x="399530" y="255617"/>
                        <a:pt x="411817" y="291357"/>
                        <a:pt x="400050" y="261938"/>
                      </a:cubicBezTo>
                      <a:cubicBezTo>
                        <a:pt x="398186" y="257277"/>
                        <a:pt x="396875" y="252413"/>
                        <a:pt x="395287" y="247650"/>
                      </a:cubicBezTo>
                      <a:cubicBezTo>
                        <a:pt x="394252" y="244545"/>
                        <a:pt x="394055" y="241189"/>
                        <a:pt x="392906" y="238125"/>
                      </a:cubicBezTo>
                      <a:cubicBezTo>
                        <a:pt x="388629" y="226720"/>
                        <a:pt x="388128" y="231710"/>
                        <a:pt x="385762" y="221456"/>
                      </a:cubicBezTo>
                      <a:cubicBezTo>
                        <a:pt x="377883" y="187311"/>
                        <a:pt x="384374" y="207764"/>
                        <a:pt x="378618" y="190500"/>
                      </a:cubicBezTo>
                      <a:cubicBezTo>
                        <a:pt x="379412" y="167481"/>
                        <a:pt x="379607" y="144434"/>
                        <a:pt x="381000" y="121444"/>
                      </a:cubicBezTo>
                      <a:cubicBezTo>
                        <a:pt x="381198" y="118177"/>
                        <a:pt x="382949" y="115163"/>
                        <a:pt x="383381" y="111919"/>
                      </a:cubicBezTo>
                      <a:cubicBezTo>
                        <a:pt x="384540" y="103229"/>
                        <a:pt x="384968" y="94456"/>
                        <a:pt x="385762" y="85725"/>
                      </a:cubicBezTo>
                      <a:cubicBezTo>
                        <a:pt x="384968" y="83344"/>
                        <a:pt x="385156" y="80356"/>
                        <a:pt x="383381" y="78581"/>
                      </a:cubicBezTo>
                      <a:cubicBezTo>
                        <a:pt x="381606" y="76806"/>
                        <a:pt x="378587" y="77081"/>
                        <a:pt x="376237" y="76200"/>
                      </a:cubicBezTo>
                      <a:cubicBezTo>
                        <a:pt x="372235" y="74699"/>
                        <a:pt x="368386" y="72790"/>
                        <a:pt x="364331" y="71438"/>
                      </a:cubicBezTo>
                      <a:cubicBezTo>
                        <a:pt x="358849" y="69611"/>
                        <a:pt x="353144" y="68502"/>
                        <a:pt x="347662" y="66675"/>
                      </a:cubicBezTo>
                      <a:cubicBezTo>
                        <a:pt x="341228" y="64530"/>
                        <a:pt x="335007" y="61788"/>
                        <a:pt x="328612" y="59531"/>
                      </a:cubicBezTo>
                      <a:cubicBezTo>
                        <a:pt x="321511" y="57025"/>
                        <a:pt x="307181" y="52388"/>
                        <a:pt x="307181" y="52388"/>
                      </a:cubicBezTo>
                      <a:cubicBezTo>
                        <a:pt x="289443" y="40562"/>
                        <a:pt x="311230" y="55762"/>
                        <a:pt x="292893" y="40481"/>
                      </a:cubicBezTo>
                      <a:cubicBezTo>
                        <a:pt x="290695" y="38649"/>
                        <a:pt x="287773" y="37742"/>
                        <a:pt x="285750" y="35719"/>
                      </a:cubicBezTo>
                      <a:cubicBezTo>
                        <a:pt x="282944" y="32913"/>
                        <a:pt x="281412" y="29000"/>
                        <a:pt x="278606" y="26194"/>
                      </a:cubicBezTo>
                      <a:cubicBezTo>
                        <a:pt x="275800" y="23388"/>
                        <a:pt x="272094" y="21633"/>
                        <a:pt x="269081" y="19050"/>
                      </a:cubicBezTo>
                      <a:cubicBezTo>
                        <a:pt x="266524" y="16858"/>
                        <a:pt x="264318" y="14287"/>
                        <a:pt x="261937" y="11906"/>
                      </a:cubicBezTo>
                      <a:cubicBezTo>
                        <a:pt x="258995" y="3079"/>
                        <a:pt x="260678" y="7008"/>
                        <a:pt x="257175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3" name="Freeform 14">
                  <a:extLst>
                    <a:ext uri="{FF2B5EF4-FFF2-40B4-BE49-F238E27FC236}">
                      <a16:creationId xmlns:a16="http://schemas.microsoft.com/office/drawing/2014/main" id="{7F23EADA-FD70-4501-9055-0362A207CCA9}"/>
                    </a:ext>
                  </a:extLst>
                </p:cNvPr>
                <p:cNvSpPr/>
                <p:nvPr/>
              </p:nvSpPr>
              <p:spPr>
                <a:xfrm>
                  <a:off x="2055019" y="2124075"/>
                  <a:ext cx="442912" cy="497681"/>
                </a:xfrm>
                <a:custGeom>
                  <a:avLst/>
                  <a:gdLst>
                    <a:gd name="connsiteX0" fmla="*/ 0 w 442912"/>
                    <a:gd name="connsiteY0" fmla="*/ 497681 h 497681"/>
                    <a:gd name="connsiteX1" fmla="*/ 23812 w 442912"/>
                    <a:gd name="connsiteY1" fmla="*/ 461963 h 497681"/>
                    <a:gd name="connsiteX2" fmla="*/ 33337 w 442912"/>
                    <a:gd name="connsiteY2" fmla="*/ 450056 h 497681"/>
                    <a:gd name="connsiteX3" fmla="*/ 50006 w 442912"/>
                    <a:gd name="connsiteY3" fmla="*/ 454819 h 497681"/>
                    <a:gd name="connsiteX4" fmla="*/ 71437 w 442912"/>
                    <a:gd name="connsiteY4" fmla="*/ 466725 h 497681"/>
                    <a:gd name="connsiteX5" fmla="*/ 78581 w 442912"/>
                    <a:gd name="connsiteY5" fmla="*/ 469106 h 497681"/>
                    <a:gd name="connsiteX6" fmla="*/ 85725 w 442912"/>
                    <a:gd name="connsiteY6" fmla="*/ 471488 h 497681"/>
                    <a:gd name="connsiteX7" fmla="*/ 116681 w 442912"/>
                    <a:gd name="connsiteY7" fmla="*/ 461963 h 497681"/>
                    <a:gd name="connsiteX8" fmla="*/ 121444 w 442912"/>
                    <a:gd name="connsiteY8" fmla="*/ 454819 h 497681"/>
                    <a:gd name="connsiteX9" fmla="*/ 130969 w 442912"/>
                    <a:gd name="connsiteY9" fmla="*/ 431006 h 497681"/>
                    <a:gd name="connsiteX10" fmla="*/ 133350 w 442912"/>
                    <a:gd name="connsiteY10" fmla="*/ 416719 h 497681"/>
                    <a:gd name="connsiteX11" fmla="*/ 135731 w 442912"/>
                    <a:gd name="connsiteY11" fmla="*/ 409575 h 497681"/>
                    <a:gd name="connsiteX12" fmla="*/ 140494 w 442912"/>
                    <a:gd name="connsiteY12" fmla="*/ 390525 h 497681"/>
                    <a:gd name="connsiteX13" fmla="*/ 142875 w 442912"/>
                    <a:gd name="connsiteY13" fmla="*/ 373856 h 497681"/>
                    <a:gd name="connsiteX14" fmla="*/ 150019 w 442912"/>
                    <a:gd name="connsiteY14" fmla="*/ 352425 h 497681"/>
                    <a:gd name="connsiteX15" fmla="*/ 152400 w 442912"/>
                    <a:gd name="connsiteY15" fmla="*/ 345281 h 497681"/>
                    <a:gd name="connsiteX16" fmla="*/ 154781 w 442912"/>
                    <a:gd name="connsiteY16" fmla="*/ 335756 h 497681"/>
                    <a:gd name="connsiteX17" fmla="*/ 157162 w 442912"/>
                    <a:gd name="connsiteY17" fmla="*/ 323850 h 497681"/>
                    <a:gd name="connsiteX18" fmla="*/ 161925 w 442912"/>
                    <a:gd name="connsiteY18" fmla="*/ 311944 h 497681"/>
                    <a:gd name="connsiteX19" fmla="*/ 171450 w 442912"/>
                    <a:gd name="connsiteY19" fmla="*/ 273844 h 497681"/>
                    <a:gd name="connsiteX20" fmla="*/ 176212 w 442912"/>
                    <a:gd name="connsiteY20" fmla="*/ 266700 h 497681"/>
                    <a:gd name="connsiteX21" fmla="*/ 180975 w 442912"/>
                    <a:gd name="connsiteY21" fmla="*/ 252413 h 497681"/>
                    <a:gd name="connsiteX22" fmla="*/ 185737 w 442912"/>
                    <a:gd name="connsiteY22" fmla="*/ 245269 h 497681"/>
                    <a:gd name="connsiteX23" fmla="*/ 195262 w 442912"/>
                    <a:gd name="connsiteY23" fmla="*/ 207169 h 497681"/>
                    <a:gd name="connsiteX24" fmla="*/ 202406 w 442912"/>
                    <a:gd name="connsiteY24" fmla="*/ 183356 h 497681"/>
                    <a:gd name="connsiteX25" fmla="*/ 204787 w 442912"/>
                    <a:gd name="connsiteY25" fmla="*/ 176213 h 497681"/>
                    <a:gd name="connsiteX26" fmla="*/ 219075 w 442912"/>
                    <a:gd name="connsiteY26" fmla="*/ 166688 h 497681"/>
                    <a:gd name="connsiteX27" fmla="*/ 230981 w 442912"/>
                    <a:gd name="connsiteY27" fmla="*/ 150019 h 497681"/>
                    <a:gd name="connsiteX28" fmla="*/ 240506 w 442912"/>
                    <a:gd name="connsiteY28" fmla="*/ 135731 h 497681"/>
                    <a:gd name="connsiteX29" fmla="*/ 245269 w 442912"/>
                    <a:gd name="connsiteY29" fmla="*/ 128588 h 497681"/>
                    <a:gd name="connsiteX30" fmla="*/ 250031 w 442912"/>
                    <a:gd name="connsiteY30" fmla="*/ 121444 h 497681"/>
                    <a:gd name="connsiteX31" fmla="*/ 278606 w 442912"/>
                    <a:gd name="connsiteY31" fmla="*/ 102394 h 497681"/>
                    <a:gd name="connsiteX32" fmla="*/ 295275 w 442912"/>
                    <a:gd name="connsiteY32" fmla="*/ 90488 h 497681"/>
                    <a:gd name="connsiteX33" fmla="*/ 302419 w 442912"/>
                    <a:gd name="connsiteY33" fmla="*/ 83344 h 497681"/>
                    <a:gd name="connsiteX34" fmla="*/ 316706 w 442912"/>
                    <a:gd name="connsiteY34" fmla="*/ 73819 h 497681"/>
                    <a:gd name="connsiteX35" fmla="*/ 321469 w 442912"/>
                    <a:gd name="connsiteY35" fmla="*/ 66675 h 497681"/>
                    <a:gd name="connsiteX36" fmla="*/ 328612 w 442912"/>
                    <a:gd name="connsiteY36" fmla="*/ 64294 h 497681"/>
                    <a:gd name="connsiteX37" fmla="*/ 340519 w 442912"/>
                    <a:gd name="connsiteY37" fmla="*/ 42863 h 497681"/>
                    <a:gd name="connsiteX38" fmla="*/ 361950 w 442912"/>
                    <a:gd name="connsiteY38" fmla="*/ 26194 h 497681"/>
                    <a:gd name="connsiteX39" fmla="*/ 376237 w 442912"/>
                    <a:gd name="connsiteY39" fmla="*/ 16669 h 497681"/>
                    <a:gd name="connsiteX40" fmla="*/ 383381 w 442912"/>
                    <a:gd name="connsiteY40" fmla="*/ 11906 h 497681"/>
                    <a:gd name="connsiteX41" fmla="*/ 404812 w 442912"/>
                    <a:gd name="connsiteY41" fmla="*/ 4763 h 497681"/>
                    <a:gd name="connsiteX42" fmla="*/ 419100 w 442912"/>
                    <a:gd name="connsiteY42" fmla="*/ 0 h 497681"/>
                    <a:gd name="connsiteX43" fmla="*/ 442912 w 442912"/>
                    <a:gd name="connsiteY43" fmla="*/ 0 h 49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442912" h="497681">
                      <a:moveTo>
                        <a:pt x="0" y="497681"/>
                      </a:moveTo>
                      <a:cubicBezTo>
                        <a:pt x="7937" y="485775"/>
                        <a:pt x="16350" y="474173"/>
                        <a:pt x="23812" y="461963"/>
                      </a:cubicBezTo>
                      <a:cubicBezTo>
                        <a:pt x="31720" y="449023"/>
                        <a:pt x="18838" y="459724"/>
                        <a:pt x="33337" y="450056"/>
                      </a:cubicBezTo>
                      <a:cubicBezTo>
                        <a:pt x="34603" y="450373"/>
                        <a:pt x="47959" y="453454"/>
                        <a:pt x="50006" y="454819"/>
                      </a:cubicBezTo>
                      <a:cubicBezTo>
                        <a:pt x="71393" y="469077"/>
                        <a:pt x="38015" y="455585"/>
                        <a:pt x="71437" y="466725"/>
                      </a:cubicBezTo>
                      <a:lnTo>
                        <a:pt x="78581" y="469106"/>
                      </a:lnTo>
                      <a:lnTo>
                        <a:pt x="85725" y="471488"/>
                      </a:lnTo>
                      <a:cubicBezTo>
                        <a:pt x="103318" y="469533"/>
                        <a:pt x="105703" y="472941"/>
                        <a:pt x="116681" y="461963"/>
                      </a:cubicBezTo>
                      <a:cubicBezTo>
                        <a:pt x="118705" y="459939"/>
                        <a:pt x="119856" y="457200"/>
                        <a:pt x="121444" y="454819"/>
                      </a:cubicBezTo>
                      <a:cubicBezTo>
                        <a:pt x="127328" y="437163"/>
                        <a:pt x="123961" y="445021"/>
                        <a:pt x="130969" y="431006"/>
                      </a:cubicBezTo>
                      <a:cubicBezTo>
                        <a:pt x="131763" y="426244"/>
                        <a:pt x="132303" y="421432"/>
                        <a:pt x="133350" y="416719"/>
                      </a:cubicBezTo>
                      <a:cubicBezTo>
                        <a:pt x="133894" y="414269"/>
                        <a:pt x="135122" y="412010"/>
                        <a:pt x="135731" y="409575"/>
                      </a:cubicBezTo>
                      <a:cubicBezTo>
                        <a:pt x="141474" y="386601"/>
                        <a:pt x="135052" y="406846"/>
                        <a:pt x="140494" y="390525"/>
                      </a:cubicBezTo>
                      <a:cubicBezTo>
                        <a:pt x="141288" y="384969"/>
                        <a:pt x="141613" y="379325"/>
                        <a:pt x="142875" y="373856"/>
                      </a:cubicBezTo>
                      <a:cubicBezTo>
                        <a:pt x="142880" y="373832"/>
                        <a:pt x="148825" y="356008"/>
                        <a:pt x="150019" y="352425"/>
                      </a:cubicBezTo>
                      <a:cubicBezTo>
                        <a:pt x="150813" y="350044"/>
                        <a:pt x="151791" y="347716"/>
                        <a:pt x="152400" y="345281"/>
                      </a:cubicBezTo>
                      <a:cubicBezTo>
                        <a:pt x="153194" y="342106"/>
                        <a:pt x="154071" y="338951"/>
                        <a:pt x="154781" y="335756"/>
                      </a:cubicBezTo>
                      <a:cubicBezTo>
                        <a:pt x="155659" y="331805"/>
                        <a:pt x="155999" y="327727"/>
                        <a:pt x="157162" y="323850"/>
                      </a:cubicBezTo>
                      <a:cubicBezTo>
                        <a:pt x="158390" y="319756"/>
                        <a:pt x="160337" y="315913"/>
                        <a:pt x="161925" y="311944"/>
                      </a:cubicBezTo>
                      <a:cubicBezTo>
                        <a:pt x="162613" y="308502"/>
                        <a:pt x="167264" y="280124"/>
                        <a:pt x="171450" y="273844"/>
                      </a:cubicBezTo>
                      <a:cubicBezTo>
                        <a:pt x="173037" y="271463"/>
                        <a:pt x="175050" y="269315"/>
                        <a:pt x="176212" y="266700"/>
                      </a:cubicBezTo>
                      <a:cubicBezTo>
                        <a:pt x="178251" y="262113"/>
                        <a:pt x="178191" y="256590"/>
                        <a:pt x="180975" y="252413"/>
                      </a:cubicBezTo>
                      <a:cubicBezTo>
                        <a:pt x="182562" y="250032"/>
                        <a:pt x="184575" y="247884"/>
                        <a:pt x="185737" y="245269"/>
                      </a:cubicBezTo>
                      <a:cubicBezTo>
                        <a:pt x="191962" y="231263"/>
                        <a:pt x="191286" y="223069"/>
                        <a:pt x="195262" y="207169"/>
                      </a:cubicBezTo>
                      <a:cubicBezTo>
                        <a:pt x="198861" y="192776"/>
                        <a:pt x="196610" y="200746"/>
                        <a:pt x="202406" y="183356"/>
                      </a:cubicBezTo>
                      <a:cubicBezTo>
                        <a:pt x="203200" y="180975"/>
                        <a:pt x="202699" y="177605"/>
                        <a:pt x="204787" y="176213"/>
                      </a:cubicBezTo>
                      <a:lnTo>
                        <a:pt x="219075" y="166688"/>
                      </a:lnTo>
                      <a:cubicBezTo>
                        <a:pt x="234539" y="143489"/>
                        <a:pt x="210331" y="179519"/>
                        <a:pt x="230981" y="150019"/>
                      </a:cubicBezTo>
                      <a:cubicBezTo>
                        <a:pt x="234263" y="145330"/>
                        <a:pt x="237331" y="140494"/>
                        <a:pt x="240506" y="135731"/>
                      </a:cubicBezTo>
                      <a:lnTo>
                        <a:pt x="245269" y="128588"/>
                      </a:lnTo>
                      <a:cubicBezTo>
                        <a:pt x="246857" y="126207"/>
                        <a:pt x="247650" y="123031"/>
                        <a:pt x="250031" y="121444"/>
                      </a:cubicBezTo>
                      <a:lnTo>
                        <a:pt x="278606" y="102394"/>
                      </a:lnTo>
                      <a:cubicBezTo>
                        <a:pt x="284253" y="98629"/>
                        <a:pt x="290114" y="94911"/>
                        <a:pt x="295275" y="90488"/>
                      </a:cubicBezTo>
                      <a:cubicBezTo>
                        <a:pt x="297832" y="88296"/>
                        <a:pt x="299761" y="85412"/>
                        <a:pt x="302419" y="83344"/>
                      </a:cubicBezTo>
                      <a:cubicBezTo>
                        <a:pt x="306937" y="79830"/>
                        <a:pt x="316706" y="73819"/>
                        <a:pt x="316706" y="73819"/>
                      </a:cubicBezTo>
                      <a:cubicBezTo>
                        <a:pt x="318294" y="71438"/>
                        <a:pt x="319234" y="68463"/>
                        <a:pt x="321469" y="66675"/>
                      </a:cubicBezTo>
                      <a:cubicBezTo>
                        <a:pt x="323429" y="65107"/>
                        <a:pt x="326837" y="66069"/>
                        <a:pt x="328612" y="64294"/>
                      </a:cubicBezTo>
                      <a:cubicBezTo>
                        <a:pt x="357278" y="35626"/>
                        <a:pt x="328543" y="60826"/>
                        <a:pt x="340519" y="42863"/>
                      </a:cubicBezTo>
                      <a:cubicBezTo>
                        <a:pt x="344998" y="36145"/>
                        <a:pt x="356268" y="29982"/>
                        <a:pt x="361950" y="26194"/>
                      </a:cubicBezTo>
                      <a:lnTo>
                        <a:pt x="376237" y="16669"/>
                      </a:lnTo>
                      <a:cubicBezTo>
                        <a:pt x="378618" y="15081"/>
                        <a:pt x="380666" y="12811"/>
                        <a:pt x="383381" y="11906"/>
                      </a:cubicBezTo>
                      <a:lnTo>
                        <a:pt x="404812" y="4763"/>
                      </a:lnTo>
                      <a:lnTo>
                        <a:pt x="419100" y="0"/>
                      </a:lnTo>
                      <a:lnTo>
                        <a:pt x="44291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Freeform 15">
                  <a:extLst>
                    <a:ext uri="{FF2B5EF4-FFF2-40B4-BE49-F238E27FC236}">
                      <a16:creationId xmlns:a16="http://schemas.microsoft.com/office/drawing/2014/main" id="{4A90E2FE-8C7A-4BDA-81F7-6ED3D4CC4C33}"/>
                    </a:ext>
                  </a:extLst>
                </p:cNvPr>
                <p:cNvSpPr/>
                <p:nvPr/>
              </p:nvSpPr>
              <p:spPr>
                <a:xfrm>
                  <a:off x="2495550" y="2121694"/>
                  <a:ext cx="573881" cy="395287"/>
                </a:xfrm>
                <a:custGeom>
                  <a:avLst/>
                  <a:gdLst>
                    <a:gd name="connsiteX0" fmla="*/ 573881 w 573881"/>
                    <a:gd name="connsiteY0" fmla="*/ 342900 h 395287"/>
                    <a:gd name="connsiteX1" fmla="*/ 550069 w 573881"/>
                    <a:gd name="connsiteY1" fmla="*/ 357187 h 395287"/>
                    <a:gd name="connsiteX2" fmla="*/ 545306 w 573881"/>
                    <a:gd name="connsiteY2" fmla="*/ 364331 h 395287"/>
                    <a:gd name="connsiteX3" fmla="*/ 538163 w 573881"/>
                    <a:gd name="connsiteY3" fmla="*/ 369094 h 395287"/>
                    <a:gd name="connsiteX4" fmla="*/ 533400 w 573881"/>
                    <a:gd name="connsiteY4" fmla="*/ 376237 h 395287"/>
                    <a:gd name="connsiteX5" fmla="*/ 516731 w 573881"/>
                    <a:gd name="connsiteY5" fmla="*/ 371475 h 395287"/>
                    <a:gd name="connsiteX6" fmla="*/ 509588 w 573881"/>
                    <a:gd name="connsiteY6" fmla="*/ 366712 h 395287"/>
                    <a:gd name="connsiteX7" fmla="*/ 495300 w 573881"/>
                    <a:gd name="connsiteY7" fmla="*/ 361950 h 395287"/>
                    <a:gd name="connsiteX8" fmla="*/ 459581 w 573881"/>
                    <a:gd name="connsiteY8" fmla="*/ 364331 h 395287"/>
                    <a:gd name="connsiteX9" fmla="*/ 431006 w 573881"/>
                    <a:gd name="connsiteY9" fmla="*/ 378619 h 395287"/>
                    <a:gd name="connsiteX10" fmla="*/ 416719 w 573881"/>
                    <a:gd name="connsiteY10" fmla="*/ 383381 h 395287"/>
                    <a:gd name="connsiteX11" fmla="*/ 395288 w 573881"/>
                    <a:gd name="connsiteY11" fmla="*/ 390525 h 395287"/>
                    <a:gd name="connsiteX12" fmla="*/ 388144 w 573881"/>
                    <a:gd name="connsiteY12" fmla="*/ 392906 h 395287"/>
                    <a:gd name="connsiteX13" fmla="*/ 381000 w 573881"/>
                    <a:gd name="connsiteY13" fmla="*/ 395287 h 395287"/>
                    <a:gd name="connsiteX14" fmla="*/ 373856 w 573881"/>
                    <a:gd name="connsiteY14" fmla="*/ 390525 h 395287"/>
                    <a:gd name="connsiteX15" fmla="*/ 361950 w 573881"/>
                    <a:gd name="connsiteY15" fmla="*/ 364331 h 395287"/>
                    <a:gd name="connsiteX16" fmla="*/ 352425 w 573881"/>
                    <a:gd name="connsiteY16" fmla="*/ 347662 h 395287"/>
                    <a:gd name="connsiteX17" fmla="*/ 350044 w 573881"/>
                    <a:gd name="connsiteY17" fmla="*/ 338137 h 395287"/>
                    <a:gd name="connsiteX18" fmla="*/ 338138 w 573881"/>
                    <a:gd name="connsiteY18" fmla="*/ 321469 h 395287"/>
                    <a:gd name="connsiteX19" fmla="*/ 333375 w 573881"/>
                    <a:gd name="connsiteY19" fmla="*/ 309562 h 395287"/>
                    <a:gd name="connsiteX20" fmla="*/ 321469 w 573881"/>
                    <a:gd name="connsiteY20" fmla="*/ 290512 h 395287"/>
                    <a:gd name="connsiteX21" fmla="*/ 314325 w 573881"/>
                    <a:gd name="connsiteY21" fmla="*/ 276225 h 395287"/>
                    <a:gd name="connsiteX22" fmla="*/ 304800 w 573881"/>
                    <a:gd name="connsiteY22" fmla="*/ 266700 h 395287"/>
                    <a:gd name="connsiteX23" fmla="*/ 283369 w 573881"/>
                    <a:gd name="connsiteY23" fmla="*/ 242887 h 395287"/>
                    <a:gd name="connsiteX24" fmla="*/ 280988 w 573881"/>
                    <a:gd name="connsiteY24" fmla="*/ 235744 h 395287"/>
                    <a:gd name="connsiteX25" fmla="*/ 266700 w 573881"/>
                    <a:gd name="connsiteY25" fmla="*/ 228600 h 395287"/>
                    <a:gd name="connsiteX26" fmla="*/ 261938 w 573881"/>
                    <a:gd name="connsiteY26" fmla="*/ 221456 h 395287"/>
                    <a:gd name="connsiteX27" fmla="*/ 254794 w 573881"/>
                    <a:gd name="connsiteY27" fmla="*/ 214312 h 395287"/>
                    <a:gd name="connsiteX28" fmla="*/ 245269 w 573881"/>
                    <a:gd name="connsiteY28" fmla="*/ 195262 h 395287"/>
                    <a:gd name="connsiteX29" fmla="*/ 240506 w 573881"/>
                    <a:gd name="connsiteY29" fmla="*/ 188119 h 395287"/>
                    <a:gd name="connsiteX30" fmla="*/ 228600 w 573881"/>
                    <a:gd name="connsiteY30" fmla="*/ 171450 h 395287"/>
                    <a:gd name="connsiteX31" fmla="*/ 214313 w 573881"/>
                    <a:gd name="connsiteY31" fmla="*/ 173831 h 395287"/>
                    <a:gd name="connsiteX32" fmla="*/ 195263 w 573881"/>
                    <a:gd name="connsiteY32" fmla="*/ 190500 h 395287"/>
                    <a:gd name="connsiteX33" fmla="*/ 188119 w 573881"/>
                    <a:gd name="connsiteY33" fmla="*/ 195262 h 395287"/>
                    <a:gd name="connsiteX34" fmla="*/ 183356 w 573881"/>
                    <a:gd name="connsiteY34" fmla="*/ 188119 h 395287"/>
                    <a:gd name="connsiteX35" fmla="*/ 178594 w 573881"/>
                    <a:gd name="connsiteY35" fmla="*/ 171450 h 395287"/>
                    <a:gd name="connsiteX36" fmla="*/ 173831 w 573881"/>
                    <a:gd name="connsiteY36" fmla="*/ 159544 h 395287"/>
                    <a:gd name="connsiteX37" fmla="*/ 171450 w 573881"/>
                    <a:gd name="connsiteY37" fmla="*/ 147637 h 395287"/>
                    <a:gd name="connsiteX38" fmla="*/ 166688 w 573881"/>
                    <a:gd name="connsiteY38" fmla="*/ 140494 h 395287"/>
                    <a:gd name="connsiteX39" fmla="*/ 154781 w 573881"/>
                    <a:gd name="connsiteY39" fmla="*/ 116681 h 395287"/>
                    <a:gd name="connsiteX40" fmla="*/ 147638 w 573881"/>
                    <a:gd name="connsiteY40" fmla="*/ 100012 h 395287"/>
                    <a:gd name="connsiteX41" fmla="*/ 135731 w 573881"/>
                    <a:gd name="connsiteY41" fmla="*/ 71437 h 395287"/>
                    <a:gd name="connsiteX42" fmla="*/ 130969 w 573881"/>
                    <a:gd name="connsiteY42" fmla="*/ 64294 h 395287"/>
                    <a:gd name="connsiteX43" fmla="*/ 128588 w 573881"/>
                    <a:gd name="connsiteY43" fmla="*/ 54769 h 395287"/>
                    <a:gd name="connsiteX44" fmla="*/ 126206 w 573881"/>
                    <a:gd name="connsiteY44" fmla="*/ 42862 h 395287"/>
                    <a:gd name="connsiteX45" fmla="*/ 121444 w 573881"/>
                    <a:gd name="connsiteY45" fmla="*/ 28575 h 395287"/>
                    <a:gd name="connsiteX46" fmla="*/ 92869 w 573881"/>
                    <a:gd name="connsiteY46" fmla="*/ 21431 h 395287"/>
                    <a:gd name="connsiteX47" fmla="*/ 78581 w 573881"/>
                    <a:gd name="connsiteY47" fmla="*/ 16669 h 395287"/>
                    <a:gd name="connsiteX48" fmla="*/ 64294 w 573881"/>
                    <a:gd name="connsiteY48" fmla="*/ 21431 h 395287"/>
                    <a:gd name="connsiteX49" fmla="*/ 57150 w 573881"/>
                    <a:gd name="connsiteY49" fmla="*/ 23812 h 395287"/>
                    <a:gd name="connsiteX50" fmla="*/ 38100 w 573881"/>
                    <a:gd name="connsiteY50" fmla="*/ 19050 h 395287"/>
                    <a:gd name="connsiteX51" fmla="*/ 30956 w 573881"/>
                    <a:gd name="connsiteY51" fmla="*/ 14287 h 395287"/>
                    <a:gd name="connsiteX52" fmla="*/ 21431 w 573881"/>
                    <a:gd name="connsiteY52" fmla="*/ 9525 h 395287"/>
                    <a:gd name="connsiteX53" fmla="*/ 14288 w 573881"/>
                    <a:gd name="connsiteY53" fmla="*/ 4762 h 395287"/>
                    <a:gd name="connsiteX54" fmla="*/ 0 w 573881"/>
                    <a:gd name="connsiteY54" fmla="*/ 0 h 39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73881" h="395287">
                      <a:moveTo>
                        <a:pt x="573881" y="342900"/>
                      </a:moveTo>
                      <a:cubicBezTo>
                        <a:pt x="565944" y="347662"/>
                        <a:pt x="557474" y="351633"/>
                        <a:pt x="550069" y="357187"/>
                      </a:cubicBezTo>
                      <a:cubicBezTo>
                        <a:pt x="547779" y="358904"/>
                        <a:pt x="547330" y="362307"/>
                        <a:pt x="545306" y="364331"/>
                      </a:cubicBezTo>
                      <a:cubicBezTo>
                        <a:pt x="543282" y="366355"/>
                        <a:pt x="540544" y="367506"/>
                        <a:pt x="538163" y="369094"/>
                      </a:cubicBezTo>
                      <a:cubicBezTo>
                        <a:pt x="536575" y="371475"/>
                        <a:pt x="536115" y="375332"/>
                        <a:pt x="533400" y="376237"/>
                      </a:cubicBezTo>
                      <a:cubicBezTo>
                        <a:pt x="531905" y="376735"/>
                        <a:pt x="518953" y="372216"/>
                        <a:pt x="516731" y="371475"/>
                      </a:cubicBezTo>
                      <a:cubicBezTo>
                        <a:pt x="514350" y="369887"/>
                        <a:pt x="512203" y="367874"/>
                        <a:pt x="509588" y="366712"/>
                      </a:cubicBezTo>
                      <a:cubicBezTo>
                        <a:pt x="505000" y="364673"/>
                        <a:pt x="495300" y="361950"/>
                        <a:pt x="495300" y="361950"/>
                      </a:cubicBezTo>
                      <a:cubicBezTo>
                        <a:pt x="483394" y="362744"/>
                        <a:pt x="471394" y="362643"/>
                        <a:pt x="459581" y="364331"/>
                      </a:cubicBezTo>
                      <a:cubicBezTo>
                        <a:pt x="431244" y="368379"/>
                        <a:pt x="459299" y="369189"/>
                        <a:pt x="431006" y="378619"/>
                      </a:cubicBezTo>
                      <a:lnTo>
                        <a:pt x="416719" y="383381"/>
                      </a:lnTo>
                      <a:lnTo>
                        <a:pt x="395288" y="390525"/>
                      </a:lnTo>
                      <a:lnTo>
                        <a:pt x="388144" y="392906"/>
                      </a:lnTo>
                      <a:lnTo>
                        <a:pt x="381000" y="395287"/>
                      </a:lnTo>
                      <a:cubicBezTo>
                        <a:pt x="378619" y="393700"/>
                        <a:pt x="375718" y="392698"/>
                        <a:pt x="373856" y="390525"/>
                      </a:cubicBezTo>
                      <a:cubicBezTo>
                        <a:pt x="365627" y="380925"/>
                        <a:pt x="366553" y="375839"/>
                        <a:pt x="361950" y="364331"/>
                      </a:cubicBezTo>
                      <a:cubicBezTo>
                        <a:pt x="358928" y="356775"/>
                        <a:pt x="356723" y="354108"/>
                        <a:pt x="352425" y="347662"/>
                      </a:cubicBezTo>
                      <a:cubicBezTo>
                        <a:pt x="351631" y="344487"/>
                        <a:pt x="351333" y="341145"/>
                        <a:pt x="350044" y="338137"/>
                      </a:cubicBezTo>
                      <a:cubicBezTo>
                        <a:pt x="348376" y="334246"/>
                        <a:pt x="339652" y="324195"/>
                        <a:pt x="338138" y="321469"/>
                      </a:cubicBezTo>
                      <a:cubicBezTo>
                        <a:pt x="336062" y="317732"/>
                        <a:pt x="335111" y="313468"/>
                        <a:pt x="333375" y="309562"/>
                      </a:cubicBezTo>
                      <a:cubicBezTo>
                        <a:pt x="328620" y="298862"/>
                        <a:pt x="328751" y="300221"/>
                        <a:pt x="321469" y="290512"/>
                      </a:cubicBezTo>
                      <a:cubicBezTo>
                        <a:pt x="319164" y="283597"/>
                        <a:pt x="319361" y="282101"/>
                        <a:pt x="314325" y="276225"/>
                      </a:cubicBezTo>
                      <a:cubicBezTo>
                        <a:pt x="311403" y="272816"/>
                        <a:pt x="307674" y="270149"/>
                        <a:pt x="304800" y="266700"/>
                      </a:cubicBezTo>
                      <a:cubicBezTo>
                        <a:pt x="284794" y="242692"/>
                        <a:pt x="298560" y="253015"/>
                        <a:pt x="283369" y="242887"/>
                      </a:cubicBezTo>
                      <a:cubicBezTo>
                        <a:pt x="282575" y="240506"/>
                        <a:pt x="282556" y="237704"/>
                        <a:pt x="280988" y="235744"/>
                      </a:cubicBezTo>
                      <a:cubicBezTo>
                        <a:pt x="277630" y="231546"/>
                        <a:pt x="271407" y="230169"/>
                        <a:pt x="266700" y="228600"/>
                      </a:cubicBezTo>
                      <a:cubicBezTo>
                        <a:pt x="265113" y="226219"/>
                        <a:pt x="263770" y="223655"/>
                        <a:pt x="261938" y="221456"/>
                      </a:cubicBezTo>
                      <a:cubicBezTo>
                        <a:pt x="259782" y="218869"/>
                        <a:pt x="256602" y="217153"/>
                        <a:pt x="254794" y="214312"/>
                      </a:cubicBezTo>
                      <a:cubicBezTo>
                        <a:pt x="250982" y="208322"/>
                        <a:pt x="248444" y="201612"/>
                        <a:pt x="245269" y="195262"/>
                      </a:cubicBezTo>
                      <a:cubicBezTo>
                        <a:pt x="243989" y="192702"/>
                        <a:pt x="242094" y="190500"/>
                        <a:pt x="240506" y="188119"/>
                      </a:cubicBezTo>
                      <a:cubicBezTo>
                        <a:pt x="234950" y="171450"/>
                        <a:pt x="240507" y="175418"/>
                        <a:pt x="228600" y="171450"/>
                      </a:cubicBezTo>
                      <a:cubicBezTo>
                        <a:pt x="223838" y="172244"/>
                        <a:pt x="218796" y="172038"/>
                        <a:pt x="214313" y="173831"/>
                      </a:cubicBezTo>
                      <a:cubicBezTo>
                        <a:pt x="207833" y="176423"/>
                        <a:pt x="200086" y="186366"/>
                        <a:pt x="195263" y="190500"/>
                      </a:cubicBezTo>
                      <a:cubicBezTo>
                        <a:pt x="193090" y="192362"/>
                        <a:pt x="190500" y="193675"/>
                        <a:pt x="188119" y="195262"/>
                      </a:cubicBezTo>
                      <a:cubicBezTo>
                        <a:pt x="186531" y="192881"/>
                        <a:pt x="184419" y="190776"/>
                        <a:pt x="183356" y="188119"/>
                      </a:cubicBezTo>
                      <a:cubicBezTo>
                        <a:pt x="181210" y="182754"/>
                        <a:pt x="180421" y="176932"/>
                        <a:pt x="178594" y="171450"/>
                      </a:cubicBezTo>
                      <a:cubicBezTo>
                        <a:pt x="177242" y="167395"/>
                        <a:pt x="175419" y="163513"/>
                        <a:pt x="173831" y="159544"/>
                      </a:cubicBezTo>
                      <a:cubicBezTo>
                        <a:pt x="173037" y="155575"/>
                        <a:pt x="172871" y="151427"/>
                        <a:pt x="171450" y="147637"/>
                      </a:cubicBezTo>
                      <a:cubicBezTo>
                        <a:pt x="170445" y="144958"/>
                        <a:pt x="168045" y="143014"/>
                        <a:pt x="166688" y="140494"/>
                      </a:cubicBezTo>
                      <a:cubicBezTo>
                        <a:pt x="162480" y="132680"/>
                        <a:pt x="158750" y="124619"/>
                        <a:pt x="154781" y="116681"/>
                      </a:cubicBezTo>
                      <a:cubicBezTo>
                        <a:pt x="151868" y="110856"/>
                        <a:pt x="149040" y="106320"/>
                        <a:pt x="147638" y="100012"/>
                      </a:cubicBezTo>
                      <a:cubicBezTo>
                        <a:pt x="142654" y="77589"/>
                        <a:pt x="149902" y="92694"/>
                        <a:pt x="135731" y="71437"/>
                      </a:cubicBezTo>
                      <a:lnTo>
                        <a:pt x="130969" y="64294"/>
                      </a:lnTo>
                      <a:cubicBezTo>
                        <a:pt x="130175" y="61119"/>
                        <a:pt x="129298" y="57964"/>
                        <a:pt x="128588" y="54769"/>
                      </a:cubicBezTo>
                      <a:cubicBezTo>
                        <a:pt x="127710" y="50818"/>
                        <a:pt x="127271" y="46767"/>
                        <a:pt x="126206" y="42862"/>
                      </a:cubicBezTo>
                      <a:cubicBezTo>
                        <a:pt x="124885" y="38019"/>
                        <a:pt x="126206" y="30163"/>
                        <a:pt x="121444" y="28575"/>
                      </a:cubicBezTo>
                      <a:cubicBezTo>
                        <a:pt x="82586" y="15621"/>
                        <a:pt x="131332" y="31046"/>
                        <a:pt x="92869" y="21431"/>
                      </a:cubicBezTo>
                      <a:cubicBezTo>
                        <a:pt x="87999" y="20214"/>
                        <a:pt x="78581" y="16669"/>
                        <a:pt x="78581" y="16669"/>
                      </a:cubicBezTo>
                      <a:lnTo>
                        <a:pt x="64294" y="21431"/>
                      </a:lnTo>
                      <a:lnTo>
                        <a:pt x="57150" y="23812"/>
                      </a:lnTo>
                      <a:cubicBezTo>
                        <a:pt x="52624" y="22907"/>
                        <a:pt x="42980" y="21490"/>
                        <a:pt x="38100" y="19050"/>
                      </a:cubicBezTo>
                      <a:cubicBezTo>
                        <a:pt x="35540" y="17770"/>
                        <a:pt x="33441" y="15707"/>
                        <a:pt x="30956" y="14287"/>
                      </a:cubicBezTo>
                      <a:cubicBezTo>
                        <a:pt x="27874" y="12526"/>
                        <a:pt x="24513" y="11286"/>
                        <a:pt x="21431" y="9525"/>
                      </a:cubicBezTo>
                      <a:cubicBezTo>
                        <a:pt x="18946" y="8105"/>
                        <a:pt x="16903" y="5924"/>
                        <a:pt x="14288" y="4762"/>
                      </a:cubicBezTo>
                      <a:cubicBezTo>
                        <a:pt x="9700" y="2723"/>
                        <a:pt x="0" y="0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Freeform 16">
                  <a:extLst>
                    <a:ext uri="{FF2B5EF4-FFF2-40B4-BE49-F238E27FC236}">
                      <a16:creationId xmlns:a16="http://schemas.microsoft.com/office/drawing/2014/main" id="{4A0DA66C-58B5-4C20-B329-04C44E953FDA}"/>
                    </a:ext>
                  </a:extLst>
                </p:cNvPr>
                <p:cNvSpPr/>
                <p:nvPr/>
              </p:nvSpPr>
              <p:spPr>
                <a:xfrm>
                  <a:off x="3071813" y="2464594"/>
                  <a:ext cx="820827" cy="1028912"/>
                </a:xfrm>
                <a:custGeom>
                  <a:avLst/>
                  <a:gdLst>
                    <a:gd name="connsiteX0" fmla="*/ 0 w 820827"/>
                    <a:gd name="connsiteY0" fmla="*/ 0 h 1028912"/>
                    <a:gd name="connsiteX1" fmla="*/ 28575 w 820827"/>
                    <a:gd name="connsiteY1" fmla="*/ 4762 h 1028912"/>
                    <a:gd name="connsiteX2" fmla="*/ 69056 w 820827"/>
                    <a:gd name="connsiteY2" fmla="*/ 9525 h 1028912"/>
                    <a:gd name="connsiteX3" fmla="*/ 76200 w 820827"/>
                    <a:gd name="connsiteY3" fmla="*/ 23812 h 1028912"/>
                    <a:gd name="connsiteX4" fmla="*/ 88106 w 820827"/>
                    <a:gd name="connsiteY4" fmla="*/ 38100 h 1028912"/>
                    <a:gd name="connsiteX5" fmla="*/ 97631 w 820827"/>
                    <a:gd name="connsiteY5" fmla="*/ 52387 h 1028912"/>
                    <a:gd name="connsiteX6" fmla="*/ 102393 w 820827"/>
                    <a:gd name="connsiteY6" fmla="*/ 59531 h 1028912"/>
                    <a:gd name="connsiteX7" fmla="*/ 119062 w 820827"/>
                    <a:gd name="connsiteY7" fmla="*/ 76200 h 1028912"/>
                    <a:gd name="connsiteX8" fmla="*/ 130968 w 820827"/>
                    <a:gd name="connsiteY8" fmla="*/ 90487 h 1028912"/>
                    <a:gd name="connsiteX9" fmla="*/ 145256 w 820827"/>
                    <a:gd name="connsiteY9" fmla="*/ 104775 h 1028912"/>
                    <a:gd name="connsiteX10" fmla="*/ 150018 w 820827"/>
                    <a:gd name="connsiteY10" fmla="*/ 111919 h 1028912"/>
                    <a:gd name="connsiteX11" fmla="*/ 169068 w 820827"/>
                    <a:gd name="connsiteY11" fmla="*/ 128587 h 1028912"/>
                    <a:gd name="connsiteX12" fmla="*/ 183356 w 820827"/>
                    <a:gd name="connsiteY12" fmla="*/ 140494 h 1028912"/>
                    <a:gd name="connsiteX13" fmla="*/ 204787 w 820827"/>
                    <a:gd name="connsiteY13" fmla="*/ 164306 h 1028912"/>
                    <a:gd name="connsiteX14" fmla="*/ 233362 w 820827"/>
                    <a:gd name="connsiteY14" fmla="*/ 192881 h 1028912"/>
                    <a:gd name="connsiteX15" fmla="*/ 250031 w 820827"/>
                    <a:gd name="connsiteY15" fmla="*/ 209550 h 1028912"/>
                    <a:gd name="connsiteX16" fmla="*/ 257175 w 820827"/>
                    <a:gd name="connsiteY16" fmla="*/ 216694 h 1028912"/>
                    <a:gd name="connsiteX17" fmla="*/ 269081 w 820827"/>
                    <a:gd name="connsiteY17" fmla="*/ 223837 h 1028912"/>
                    <a:gd name="connsiteX18" fmla="*/ 278606 w 820827"/>
                    <a:gd name="connsiteY18" fmla="*/ 230981 h 1028912"/>
                    <a:gd name="connsiteX19" fmla="*/ 302418 w 820827"/>
                    <a:gd name="connsiteY19" fmla="*/ 242887 h 1028912"/>
                    <a:gd name="connsiteX20" fmla="*/ 316706 w 820827"/>
                    <a:gd name="connsiteY20" fmla="*/ 259556 h 1028912"/>
                    <a:gd name="connsiteX21" fmla="*/ 323850 w 820827"/>
                    <a:gd name="connsiteY21" fmla="*/ 266700 h 1028912"/>
                    <a:gd name="connsiteX22" fmla="*/ 328612 w 820827"/>
                    <a:gd name="connsiteY22" fmla="*/ 273844 h 1028912"/>
                    <a:gd name="connsiteX23" fmla="*/ 347662 w 820827"/>
                    <a:gd name="connsiteY23" fmla="*/ 295275 h 1028912"/>
                    <a:gd name="connsiteX24" fmla="*/ 354806 w 820827"/>
                    <a:gd name="connsiteY24" fmla="*/ 300037 h 1028912"/>
                    <a:gd name="connsiteX25" fmla="*/ 359568 w 820827"/>
                    <a:gd name="connsiteY25" fmla="*/ 307181 h 1028912"/>
                    <a:gd name="connsiteX26" fmla="*/ 373856 w 820827"/>
                    <a:gd name="connsiteY26" fmla="*/ 321469 h 1028912"/>
                    <a:gd name="connsiteX27" fmla="*/ 381000 w 820827"/>
                    <a:gd name="connsiteY27" fmla="*/ 330994 h 1028912"/>
                    <a:gd name="connsiteX28" fmla="*/ 392906 w 820827"/>
                    <a:gd name="connsiteY28" fmla="*/ 347662 h 1028912"/>
                    <a:gd name="connsiteX29" fmla="*/ 409575 w 820827"/>
                    <a:gd name="connsiteY29" fmla="*/ 364331 h 1028912"/>
                    <a:gd name="connsiteX30" fmla="*/ 416718 w 820827"/>
                    <a:gd name="connsiteY30" fmla="*/ 371475 h 1028912"/>
                    <a:gd name="connsiteX31" fmla="*/ 435768 w 820827"/>
                    <a:gd name="connsiteY31" fmla="*/ 395287 h 1028912"/>
                    <a:gd name="connsiteX32" fmla="*/ 454818 w 820827"/>
                    <a:gd name="connsiteY32" fmla="*/ 414337 h 1028912"/>
                    <a:gd name="connsiteX33" fmla="*/ 469106 w 820827"/>
                    <a:gd name="connsiteY33" fmla="*/ 433387 h 1028912"/>
                    <a:gd name="connsiteX34" fmla="*/ 476250 w 820827"/>
                    <a:gd name="connsiteY34" fmla="*/ 440531 h 1028912"/>
                    <a:gd name="connsiteX35" fmla="*/ 488156 w 820827"/>
                    <a:gd name="connsiteY35" fmla="*/ 454819 h 1028912"/>
                    <a:gd name="connsiteX36" fmla="*/ 516731 w 820827"/>
                    <a:gd name="connsiteY36" fmla="*/ 481012 h 1028912"/>
                    <a:gd name="connsiteX37" fmla="*/ 528637 w 820827"/>
                    <a:gd name="connsiteY37" fmla="*/ 495300 h 1028912"/>
                    <a:gd name="connsiteX38" fmla="*/ 538162 w 820827"/>
                    <a:gd name="connsiteY38" fmla="*/ 509587 h 1028912"/>
                    <a:gd name="connsiteX39" fmla="*/ 547687 w 820827"/>
                    <a:gd name="connsiteY39" fmla="*/ 523875 h 1028912"/>
                    <a:gd name="connsiteX40" fmla="*/ 561975 w 820827"/>
                    <a:gd name="connsiteY40" fmla="*/ 538162 h 1028912"/>
                    <a:gd name="connsiteX41" fmla="*/ 569118 w 820827"/>
                    <a:gd name="connsiteY41" fmla="*/ 542925 h 1028912"/>
                    <a:gd name="connsiteX42" fmla="*/ 585787 w 820827"/>
                    <a:gd name="connsiteY42" fmla="*/ 564356 h 1028912"/>
                    <a:gd name="connsiteX43" fmla="*/ 592931 w 820827"/>
                    <a:gd name="connsiteY43" fmla="*/ 573881 h 1028912"/>
                    <a:gd name="connsiteX44" fmla="*/ 600075 w 820827"/>
                    <a:gd name="connsiteY44" fmla="*/ 583406 h 1028912"/>
                    <a:gd name="connsiteX45" fmla="*/ 604837 w 820827"/>
                    <a:gd name="connsiteY45" fmla="*/ 590550 h 1028912"/>
                    <a:gd name="connsiteX46" fmla="*/ 619125 w 820827"/>
                    <a:gd name="connsiteY46" fmla="*/ 609600 h 1028912"/>
                    <a:gd name="connsiteX47" fmla="*/ 628650 w 820827"/>
                    <a:gd name="connsiteY47" fmla="*/ 623887 h 1028912"/>
                    <a:gd name="connsiteX48" fmla="*/ 635793 w 820827"/>
                    <a:gd name="connsiteY48" fmla="*/ 638175 h 1028912"/>
                    <a:gd name="connsiteX49" fmla="*/ 652462 w 820827"/>
                    <a:gd name="connsiteY49" fmla="*/ 664369 h 1028912"/>
                    <a:gd name="connsiteX50" fmla="*/ 671512 w 820827"/>
                    <a:gd name="connsiteY50" fmla="*/ 690562 h 1028912"/>
                    <a:gd name="connsiteX51" fmla="*/ 676275 w 820827"/>
                    <a:gd name="connsiteY51" fmla="*/ 697706 h 1028912"/>
                    <a:gd name="connsiteX52" fmla="*/ 683418 w 820827"/>
                    <a:gd name="connsiteY52" fmla="*/ 711994 h 1028912"/>
                    <a:gd name="connsiteX53" fmla="*/ 692943 w 820827"/>
                    <a:gd name="connsiteY53" fmla="*/ 726281 h 1028912"/>
                    <a:gd name="connsiteX54" fmla="*/ 697706 w 820827"/>
                    <a:gd name="connsiteY54" fmla="*/ 733425 h 1028912"/>
                    <a:gd name="connsiteX55" fmla="*/ 711993 w 820827"/>
                    <a:gd name="connsiteY55" fmla="*/ 752475 h 1028912"/>
                    <a:gd name="connsiteX56" fmla="*/ 714375 w 820827"/>
                    <a:gd name="connsiteY56" fmla="*/ 759619 h 1028912"/>
                    <a:gd name="connsiteX57" fmla="*/ 731043 w 820827"/>
                    <a:gd name="connsiteY57" fmla="*/ 783431 h 1028912"/>
                    <a:gd name="connsiteX58" fmla="*/ 738187 w 820827"/>
                    <a:gd name="connsiteY58" fmla="*/ 790575 h 1028912"/>
                    <a:gd name="connsiteX59" fmla="*/ 742950 w 820827"/>
                    <a:gd name="connsiteY59" fmla="*/ 800100 h 1028912"/>
                    <a:gd name="connsiteX60" fmla="*/ 750093 w 820827"/>
                    <a:gd name="connsiteY60" fmla="*/ 807244 h 1028912"/>
                    <a:gd name="connsiteX61" fmla="*/ 754856 w 820827"/>
                    <a:gd name="connsiteY61" fmla="*/ 814387 h 1028912"/>
                    <a:gd name="connsiteX62" fmla="*/ 769143 w 820827"/>
                    <a:gd name="connsiteY62" fmla="*/ 826294 h 1028912"/>
                    <a:gd name="connsiteX63" fmla="*/ 783431 w 820827"/>
                    <a:gd name="connsiteY63" fmla="*/ 831056 h 1028912"/>
                    <a:gd name="connsiteX64" fmla="*/ 790575 w 820827"/>
                    <a:gd name="connsiteY64" fmla="*/ 833437 h 1028912"/>
                    <a:gd name="connsiteX65" fmla="*/ 814387 w 820827"/>
                    <a:gd name="connsiteY65" fmla="*/ 838200 h 1028912"/>
                    <a:gd name="connsiteX66" fmla="*/ 816768 w 820827"/>
                    <a:gd name="connsiteY66" fmla="*/ 876300 h 1028912"/>
                    <a:gd name="connsiteX67" fmla="*/ 812006 w 820827"/>
                    <a:gd name="connsiteY67" fmla="*/ 892969 h 1028912"/>
                    <a:gd name="connsiteX68" fmla="*/ 802481 w 820827"/>
                    <a:gd name="connsiteY68" fmla="*/ 902494 h 1028912"/>
                    <a:gd name="connsiteX69" fmla="*/ 797718 w 820827"/>
                    <a:gd name="connsiteY69" fmla="*/ 909637 h 1028912"/>
                    <a:gd name="connsiteX70" fmla="*/ 795337 w 820827"/>
                    <a:gd name="connsiteY70" fmla="*/ 916781 h 1028912"/>
                    <a:gd name="connsiteX71" fmla="*/ 790575 w 820827"/>
                    <a:gd name="connsiteY71" fmla="*/ 923925 h 1028912"/>
                    <a:gd name="connsiteX72" fmla="*/ 785812 w 820827"/>
                    <a:gd name="connsiteY72" fmla="*/ 942975 h 1028912"/>
                    <a:gd name="connsiteX73" fmla="*/ 778668 w 820827"/>
                    <a:gd name="connsiteY73" fmla="*/ 957262 h 1028912"/>
                    <a:gd name="connsiteX74" fmla="*/ 773906 w 820827"/>
                    <a:gd name="connsiteY74" fmla="*/ 964406 h 1028912"/>
                    <a:gd name="connsiteX75" fmla="*/ 764381 w 820827"/>
                    <a:gd name="connsiteY75" fmla="*/ 981075 h 1028912"/>
                    <a:gd name="connsiteX76" fmla="*/ 757237 w 820827"/>
                    <a:gd name="connsiteY76" fmla="*/ 995362 h 1028912"/>
                    <a:gd name="connsiteX77" fmla="*/ 752475 w 820827"/>
                    <a:gd name="connsiteY77" fmla="*/ 1012031 h 1028912"/>
                    <a:gd name="connsiteX78" fmla="*/ 750093 w 820827"/>
                    <a:gd name="connsiteY78" fmla="*/ 1019175 h 1028912"/>
                    <a:gd name="connsiteX79" fmla="*/ 752475 w 820827"/>
                    <a:gd name="connsiteY79" fmla="*/ 1028700 h 1028912"/>
                    <a:gd name="connsiteX80" fmla="*/ 759618 w 820827"/>
                    <a:gd name="connsiteY80" fmla="*/ 1023937 h 1028912"/>
                    <a:gd name="connsiteX81" fmla="*/ 773906 w 820827"/>
                    <a:gd name="connsiteY81" fmla="*/ 1019175 h 1028912"/>
                    <a:gd name="connsiteX82" fmla="*/ 797718 w 820827"/>
                    <a:gd name="connsiteY82" fmla="*/ 1023937 h 1028912"/>
                    <a:gd name="connsiteX83" fmla="*/ 807243 w 820827"/>
                    <a:gd name="connsiteY83" fmla="*/ 1026319 h 1028912"/>
                    <a:gd name="connsiteX84" fmla="*/ 816768 w 820827"/>
                    <a:gd name="connsiteY84" fmla="*/ 1026319 h 102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820827" h="1028912">
                      <a:moveTo>
                        <a:pt x="0" y="0"/>
                      </a:moveTo>
                      <a:cubicBezTo>
                        <a:pt x="9525" y="1587"/>
                        <a:pt x="18982" y="3655"/>
                        <a:pt x="28575" y="4762"/>
                      </a:cubicBezTo>
                      <a:cubicBezTo>
                        <a:pt x="71643" y="9732"/>
                        <a:pt x="49715" y="3079"/>
                        <a:pt x="69056" y="9525"/>
                      </a:cubicBezTo>
                      <a:cubicBezTo>
                        <a:pt x="82704" y="29999"/>
                        <a:pt x="66341" y="4095"/>
                        <a:pt x="76200" y="23812"/>
                      </a:cubicBezTo>
                      <a:cubicBezTo>
                        <a:pt x="81308" y="34027"/>
                        <a:pt x="80729" y="28616"/>
                        <a:pt x="88106" y="38100"/>
                      </a:cubicBezTo>
                      <a:cubicBezTo>
                        <a:pt x="91620" y="42618"/>
                        <a:pt x="94456" y="47625"/>
                        <a:pt x="97631" y="52387"/>
                      </a:cubicBezTo>
                      <a:cubicBezTo>
                        <a:pt x="99218" y="54768"/>
                        <a:pt x="100369" y="57507"/>
                        <a:pt x="102393" y="59531"/>
                      </a:cubicBezTo>
                      <a:cubicBezTo>
                        <a:pt x="107949" y="65087"/>
                        <a:pt x="114703" y="69662"/>
                        <a:pt x="119062" y="76200"/>
                      </a:cubicBezTo>
                      <a:cubicBezTo>
                        <a:pt x="129589" y="91990"/>
                        <a:pt x="117217" y="74444"/>
                        <a:pt x="130968" y="90487"/>
                      </a:cubicBezTo>
                      <a:cubicBezTo>
                        <a:pt x="142783" y="104271"/>
                        <a:pt x="132680" y="96390"/>
                        <a:pt x="145256" y="104775"/>
                      </a:cubicBezTo>
                      <a:cubicBezTo>
                        <a:pt x="146843" y="107156"/>
                        <a:pt x="148186" y="109720"/>
                        <a:pt x="150018" y="111919"/>
                      </a:cubicBezTo>
                      <a:cubicBezTo>
                        <a:pt x="156366" y="119536"/>
                        <a:pt x="161158" y="121666"/>
                        <a:pt x="169068" y="128587"/>
                      </a:cubicBezTo>
                      <a:cubicBezTo>
                        <a:pt x="183737" y="141422"/>
                        <a:pt x="168735" y="130746"/>
                        <a:pt x="183356" y="140494"/>
                      </a:cubicBezTo>
                      <a:cubicBezTo>
                        <a:pt x="192477" y="154175"/>
                        <a:pt x="186095" y="145614"/>
                        <a:pt x="204787" y="164306"/>
                      </a:cubicBezTo>
                      <a:lnTo>
                        <a:pt x="233362" y="192881"/>
                      </a:lnTo>
                      <a:lnTo>
                        <a:pt x="250031" y="209550"/>
                      </a:lnTo>
                      <a:cubicBezTo>
                        <a:pt x="252412" y="211931"/>
                        <a:pt x="254287" y="214961"/>
                        <a:pt x="257175" y="216694"/>
                      </a:cubicBezTo>
                      <a:cubicBezTo>
                        <a:pt x="261144" y="219075"/>
                        <a:pt x="265230" y="221270"/>
                        <a:pt x="269081" y="223837"/>
                      </a:cubicBezTo>
                      <a:cubicBezTo>
                        <a:pt x="272383" y="226038"/>
                        <a:pt x="275160" y="229012"/>
                        <a:pt x="278606" y="230981"/>
                      </a:cubicBezTo>
                      <a:cubicBezTo>
                        <a:pt x="286311" y="235384"/>
                        <a:pt x="302418" y="242887"/>
                        <a:pt x="302418" y="242887"/>
                      </a:cubicBezTo>
                      <a:cubicBezTo>
                        <a:pt x="331036" y="271505"/>
                        <a:pt x="298572" y="237796"/>
                        <a:pt x="316706" y="259556"/>
                      </a:cubicBezTo>
                      <a:cubicBezTo>
                        <a:pt x="318862" y="262143"/>
                        <a:pt x="321694" y="264113"/>
                        <a:pt x="323850" y="266700"/>
                      </a:cubicBezTo>
                      <a:cubicBezTo>
                        <a:pt x="325682" y="268899"/>
                        <a:pt x="326895" y="271554"/>
                        <a:pt x="328612" y="273844"/>
                      </a:cubicBezTo>
                      <a:cubicBezTo>
                        <a:pt x="334327" y="281465"/>
                        <a:pt x="340387" y="289039"/>
                        <a:pt x="347662" y="295275"/>
                      </a:cubicBezTo>
                      <a:cubicBezTo>
                        <a:pt x="349835" y="297137"/>
                        <a:pt x="352425" y="298450"/>
                        <a:pt x="354806" y="300037"/>
                      </a:cubicBezTo>
                      <a:cubicBezTo>
                        <a:pt x="356393" y="302418"/>
                        <a:pt x="357667" y="305042"/>
                        <a:pt x="359568" y="307181"/>
                      </a:cubicBezTo>
                      <a:cubicBezTo>
                        <a:pt x="364043" y="312215"/>
                        <a:pt x="369815" y="316081"/>
                        <a:pt x="373856" y="321469"/>
                      </a:cubicBezTo>
                      <a:cubicBezTo>
                        <a:pt x="376237" y="324644"/>
                        <a:pt x="378693" y="327764"/>
                        <a:pt x="381000" y="330994"/>
                      </a:cubicBezTo>
                      <a:cubicBezTo>
                        <a:pt x="385317" y="337037"/>
                        <a:pt x="387716" y="341953"/>
                        <a:pt x="392906" y="347662"/>
                      </a:cubicBezTo>
                      <a:cubicBezTo>
                        <a:pt x="398192" y="353476"/>
                        <a:pt x="404019" y="358775"/>
                        <a:pt x="409575" y="364331"/>
                      </a:cubicBezTo>
                      <a:cubicBezTo>
                        <a:pt x="411956" y="366712"/>
                        <a:pt x="414985" y="368587"/>
                        <a:pt x="416718" y="371475"/>
                      </a:cubicBezTo>
                      <a:cubicBezTo>
                        <a:pt x="428959" y="391875"/>
                        <a:pt x="417911" y="375644"/>
                        <a:pt x="435768" y="395287"/>
                      </a:cubicBezTo>
                      <a:cubicBezTo>
                        <a:pt x="452677" y="413887"/>
                        <a:pt x="441053" y="405161"/>
                        <a:pt x="454818" y="414337"/>
                      </a:cubicBezTo>
                      <a:cubicBezTo>
                        <a:pt x="460489" y="422843"/>
                        <a:pt x="461187" y="424337"/>
                        <a:pt x="469106" y="433387"/>
                      </a:cubicBezTo>
                      <a:cubicBezTo>
                        <a:pt x="471324" y="435921"/>
                        <a:pt x="474013" y="438014"/>
                        <a:pt x="476250" y="440531"/>
                      </a:cubicBezTo>
                      <a:cubicBezTo>
                        <a:pt x="480369" y="445165"/>
                        <a:pt x="483772" y="450435"/>
                        <a:pt x="488156" y="454819"/>
                      </a:cubicBezTo>
                      <a:cubicBezTo>
                        <a:pt x="500304" y="466967"/>
                        <a:pt x="505580" y="464283"/>
                        <a:pt x="516731" y="481012"/>
                      </a:cubicBezTo>
                      <a:cubicBezTo>
                        <a:pt x="533735" y="506522"/>
                        <a:pt x="507261" y="467818"/>
                        <a:pt x="528637" y="495300"/>
                      </a:cubicBezTo>
                      <a:cubicBezTo>
                        <a:pt x="532151" y="499818"/>
                        <a:pt x="534987" y="504825"/>
                        <a:pt x="538162" y="509587"/>
                      </a:cubicBezTo>
                      <a:cubicBezTo>
                        <a:pt x="541337" y="514350"/>
                        <a:pt x="543108" y="520441"/>
                        <a:pt x="547687" y="523875"/>
                      </a:cubicBezTo>
                      <a:cubicBezTo>
                        <a:pt x="578809" y="547217"/>
                        <a:pt x="541088" y="517275"/>
                        <a:pt x="561975" y="538162"/>
                      </a:cubicBezTo>
                      <a:cubicBezTo>
                        <a:pt x="563999" y="540186"/>
                        <a:pt x="567193" y="540807"/>
                        <a:pt x="569118" y="542925"/>
                      </a:cubicBezTo>
                      <a:cubicBezTo>
                        <a:pt x="575206" y="549622"/>
                        <a:pt x="580269" y="557183"/>
                        <a:pt x="585787" y="564356"/>
                      </a:cubicBezTo>
                      <a:cubicBezTo>
                        <a:pt x="588207" y="567502"/>
                        <a:pt x="590550" y="570706"/>
                        <a:pt x="592931" y="573881"/>
                      </a:cubicBezTo>
                      <a:cubicBezTo>
                        <a:pt x="595312" y="577056"/>
                        <a:pt x="597874" y="580104"/>
                        <a:pt x="600075" y="583406"/>
                      </a:cubicBezTo>
                      <a:cubicBezTo>
                        <a:pt x="601662" y="585787"/>
                        <a:pt x="603154" y="588235"/>
                        <a:pt x="604837" y="590550"/>
                      </a:cubicBezTo>
                      <a:cubicBezTo>
                        <a:pt x="609506" y="596969"/>
                        <a:pt x="614722" y="602996"/>
                        <a:pt x="619125" y="609600"/>
                      </a:cubicBezTo>
                      <a:lnTo>
                        <a:pt x="628650" y="623887"/>
                      </a:lnTo>
                      <a:cubicBezTo>
                        <a:pt x="632143" y="634367"/>
                        <a:pt x="629403" y="628235"/>
                        <a:pt x="635793" y="638175"/>
                      </a:cubicBezTo>
                      <a:cubicBezTo>
                        <a:pt x="641389" y="646881"/>
                        <a:pt x="645997" y="656288"/>
                        <a:pt x="652462" y="664369"/>
                      </a:cubicBezTo>
                      <a:cubicBezTo>
                        <a:pt x="665563" y="680745"/>
                        <a:pt x="659167" y="672045"/>
                        <a:pt x="671512" y="690562"/>
                      </a:cubicBezTo>
                      <a:cubicBezTo>
                        <a:pt x="673100" y="692943"/>
                        <a:pt x="674995" y="695146"/>
                        <a:pt x="676275" y="697706"/>
                      </a:cubicBezTo>
                      <a:cubicBezTo>
                        <a:pt x="678656" y="702469"/>
                        <a:pt x="680735" y="707395"/>
                        <a:pt x="683418" y="711994"/>
                      </a:cubicBezTo>
                      <a:cubicBezTo>
                        <a:pt x="686302" y="716938"/>
                        <a:pt x="689768" y="721519"/>
                        <a:pt x="692943" y="726281"/>
                      </a:cubicBezTo>
                      <a:cubicBezTo>
                        <a:pt x="694531" y="728662"/>
                        <a:pt x="696426" y="730865"/>
                        <a:pt x="697706" y="733425"/>
                      </a:cubicBezTo>
                      <a:cubicBezTo>
                        <a:pt x="706130" y="750272"/>
                        <a:pt x="700420" y="744758"/>
                        <a:pt x="711993" y="752475"/>
                      </a:cubicBezTo>
                      <a:cubicBezTo>
                        <a:pt x="712787" y="754856"/>
                        <a:pt x="713156" y="757425"/>
                        <a:pt x="714375" y="759619"/>
                      </a:cubicBezTo>
                      <a:cubicBezTo>
                        <a:pt x="716529" y="763496"/>
                        <a:pt x="727103" y="778834"/>
                        <a:pt x="731043" y="783431"/>
                      </a:cubicBezTo>
                      <a:cubicBezTo>
                        <a:pt x="733235" y="785988"/>
                        <a:pt x="736229" y="787835"/>
                        <a:pt x="738187" y="790575"/>
                      </a:cubicBezTo>
                      <a:cubicBezTo>
                        <a:pt x="740250" y="793464"/>
                        <a:pt x="740887" y="797211"/>
                        <a:pt x="742950" y="800100"/>
                      </a:cubicBezTo>
                      <a:cubicBezTo>
                        <a:pt x="744907" y="802840"/>
                        <a:pt x="747937" y="804657"/>
                        <a:pt x="750093" y="807244"/>
                      </a:cubicBezTo>
                      <a:cubicBezTo>
                        <a:pt x="751925" y="809442"/>
                        <a:pt x="753024" y="812189"/>
                        <a:pt x="754856" y="814387"/>
                      </a:cubicBezTo>
                      <a:cubicBezTo>
                        <a:pt x="758153" y="818343"/>
                        <a:pt x="764187" y="824091"/>
                        <a:pt x="769143" y="826294"/>
                      </a:cubicBezTo>
                      <a:cubicBezTo>
                        <a:pt x="773731" y="828333"/>
                        <a:pt x="778668" y="829469"/>
                        <a:pt x="783431" y="831056"/>
                      </a:cubicBezTo>
                      <a:cubicBezTo>
                        <a:pt x="785812" y="831850"/>
                        <a:pt x="788114" y="832945"/>
                        <a:pt x="790575" y="833437"/>
                      </a:cubicBezTo>
                      <a:lnTo>
                        <a:pt x="814387" y="838200"/>
                      </a:lnTo>
                      <a:cubicBezTo>
                        <a:pt x="824567" y="853470"/>
                        <a:pt x="820540" y="844245"/>
                        <a:pt x="816768" y="876300"/>
                      </a:cubicBezTo>
                      <a:cubicBezTo>
                        <a:pt x="816677" y="877075"/>
                        <a:pt x="813199" y="891299"/>
                        <a:pt x="812006" y="892969"/>
                      </a:cubicBezTo>
                      <a:cubicBezTo>
                        <a:pt x="809396" y="896623"/>
                        <a:pt x="805403" y="899085"/>
                        <a:pt x="802481" y="902494"/>
                      </a:cubicBezTo>
                      <a:cubicBezTo>
                        <a:pt x="800618" y="904667"/>
                        <a:pt x="799306" y="907256"/>
                        <a:pt x="797718" y="909637"/>
                      </a:cubicBezTo>
                      <a:cubicBezTo>
                        <a:pt x="796924" y="912018"/>
                        <a:pt x="796459" y="914536"/>
                        <a:pt x="795337" y="916781"/>
                      </a:cubicBezTo>
                      <a:cubicBezTo>
                        <a:pt x="794057" y="919341"/>
                        <a:pt x="791553" y="921235"/>
                        <a:pt x="790575" y="923925"/>
                      </a:cubicBezTo>
                      <a:cubicBezTo>
                        <a:pt x="788338" y="930076"/>
                        <a:pt x="789442" y="937529"/>
                        <a:pt x="785812" y="942975"/>
                      </a:cubicBezTo>
                      <a:cubicBezTo>
                        <a:pt x="772164" y="963449"/>
                        <a:pt x="788527" y="937545"/>
                        <a:pt x="778668" y="957262"/>
                      </a:cubicBezTo>
                      <a:cubicBezTo>
                        <a:pt x="777388" y="959822"/>
                        <a:pt x="775378" y="961952"/>
                        <a:pt x="773906" y="964406"/>
                      </a:cubicBezTo>
                      <a:cubicBezTo>
                        <a:pt x="770614" y="969894"/>
                        <a:pt x="767243" y="975351"/>
                        <a:pt x="764381" y="981075"/>
                      </a:cubicBezTo>
                      <a:cubicBezTo>
                        <a:pt x="754526" y="1000785"/>
                        <a:pt x="770882" y="974899"/>
                        <a:pt x="757237" y="995362"/>
                      </a:cubicBezTo>
                      <a:cubicBezTo>
                        <a:pt x="751521" y="1012511"/>
                        <a:pt x="758463" y="991074"/>
                        <a:pt x="752475" y="1012031"/>
                      </a:cubicBezTo>
                      <a:cubicBezTo>
                        <a:pt x="751785" y="1014445"/>
                        <a:pt x="750887" y="1016794"/>
                        <a:pt x="750093" y="1019175"/>
                      </a:cubicBezTo>
                      <a:cubicBezTo>
                        <a:pt x="750887" y="1022350"/>
                        <a:pt x="749548" y="1027236"/>
                        <a:pt x="752475" y="1028700"/>
                      </a:cubicBezTo>
                      <a:cubicBezTo>
                        <a:pt x="755035" y="1029980"/>
                        <a:pt x="757003" y="1025099"/>
                        <a:pt x="759618" y="1023937"/>
                      </a:cubicBezTo>
                      <a:cubicBezTo>
                        <a:pt x="764206" y="1021898"/>
                        <a:pt x="773906" y="1019175"/>
                        <a:pt x="773906" y="1019175"/>
                      </a:cubicBezTo>
                      <a:cubicBezTo>
                        <a:pt x="781843" y="1020762"/>
                        <a:pt x="789865" y="1021973"/>
                        <a:pt x="797718" y="1023937"/>
                      </a:cubicBezTo>
                      <a:cubicBezTo>
                        <a:pt x="800893" y="1024731"/>
                        <a:pt x="803996" y="1025913"/>
                        <a:pt x="807243" y="1026319"/>
                      </a:cubicBezTo>
                      <a:cubicBezTo>
                        <a:pt x="810393" y="1026713"/>
                        <a:pt x="813593" y="1026319"/>
                        <a:pt x="816768" y="1026319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BC51C727-D801-4C36-BE21-89E46A2189DB}"/>
                  </a:ext>
                </a:extLst>
              </p:cNvPr>
              <p:cNvSpPr txBox="1"/>
              <p:nvPr/>
            </p:nvSpPr>
            <p:spPr>
              <a:xfrm>
                <a:off x="2383973" y="3486362"/>
                <a:ext cx="1508668" cy="474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Drenthe</a:t>
                </a:r>
              </a:p>
            </p:txBody>
          </p:sp>
        </p:grp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2CF20A6C-E6D1-466F-AF2D-ED573EFA871E}"/>
              </a:ext>
            </a:extLst>
          </p:cNvPr>
          <p:cNvSpPr txBox="1"/>
          <p:nvPr/>
        </p:nvSpPr>
        <p:spPr>
          <a:xfrm>
            <a:off x="6930753" y="5306992"/>
            <a:ext cx="1755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Bron: </a:t>
            </a:r>
            <a:r>
              <a:rPr lang="nl-NL" sz="1200" i="1" dirty="0" err="1"/>
              <a:t>Enexis</a:t>
            </a:r>
            <a:endParaRPr lang="nl-NL" sz="1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83E1FD-9EBF-4EAD-A8A7-B400512D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426478"/>
            <a:ext cx="10481729" cy="1332000"/>
          </a:xfrm>
        </p:spPr>
        <p:txBody>
          <a:bodyPr/>
          <a:lstStyle/>
          <a:p>
            <a:r>
              <a:rPr lang="nl-NL" dirty="0"/>
              <a:t>…maar zeer beperkte </a:t>
            </a:r>
            <a:r>
              <a:rPr lang="nl-NL" dirty="0" err="1"/>
              <a:t>teruglevercapaciteit</a:t>
            </a:r>
            <a:endParaRPr lang="nl-NL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7D7B782-479D-4081-B7A4-3DD00FEF9A80}"/>
              </a:ext>
            </a:extLst>
          </p:cNvPr>
          <p:cNvSpPr txBox="1"/>
          <p:nvPr/>
        </p:nvSpPr>
        <p:spPr>
          <a:xfrm>
            <a:off x="1219364" y="5306992"/>
            <a:ext cx="214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Bron: Netbeheer NL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5CC09CA-08AA-4F36-904C-319BDA8227D6}"/>
              </a:ext>
            </a:extLst>
          </p:cNvPr>
          <p:cNvGrpSpPr/>
          <p:nvPr/>
        </p:nvGrpSpPr>
        <p:grpSpPr>
          <a:xfrm>
            <a:off x="1219364" y="1783429"/>
            <a:ext cx="3582199" cy="3847692"/>
            <a:chOff x="1219364" y="1783429"/>
            <a:chExt cx="3582199" cy="3847692"/>
          </a:xfrm>
        </p:grpSpPr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4BF28BF9-7999-4F90-9A5A-1A2999ABC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5217"/>
            <a:stretch/>
          </p:blipFill>
          <p:spPr>
            <a:xfrm>
              <a:off x="1219364" y="1783429"/>
              <a:ext cx="3582199" cy="38476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 17">
              <a:extLst>
                <a:ext uri="{FF2B5EF4-FFF2-40B4-BE49-F238E27FC236}">
                  <a16:creationId xmlns:a16="http://schemas.microsoft.com/office/drawing/2014/main" id="{6804577D-E89F-4E92-80AF-AD7071FE57F0}"/>
                </a:ext>
              </a:extLst>
            </p:cNvPr>
            <p:cNvGrpSpPr/>
            <p:nvPr/>
          </p:nvGrpSpPr>
          <p:grpSpPr>
            <a:xfrm>
              <a:off x="3755784" y="2491991"/>
              <a:ext cx="869497" cy="861144"/>
              <a:chOff x="1578769" y="2121694"/>
              <a:chExt cx="2436019" cy="2441609"/>
            </a:xfrm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66AF765E-D964-4E2E-BE56-4498110C862E}"/>
                  </a:ext>
                </a:extLst>
              </p:cNvPr>
              <p:cNvSpPr/>
              <p:nvPr/>
            </p:nvSpPr>
            <p:spPr>
              <a:xfrm>
                <a:off x="1578769" y="3412331"/>
                <a:ext cx="1240631" cy="1150972"/>
              </a:xfrm>
              <a:custGeom>
                <a:avLst/>
                <a:gdLst>
                  <a:gd name="connsiteX0" fmla="*/ 1240631 w 1240631"/>
                  <a:gd name="connsiteY0" fmla="*/ 892969 h 1150972"/>
                  <a:gd name="connsiteX1" fmla="*/ 1228725 w 1240631"/>
                  <a:gd name="connsiteY1" fmla="*/ 897732 h 1150972"/>
                  <a:gd name="connsiteX2" fmla="*/ 1207294 w 1240631"/>
                  <a:gd name="connsiteY2" fmla="*/ 904875 h 1150972"/>
                  <a:gd name="connsiteX3" fmla="*/ 1193006 w 1240631"/>
                  <a:gd name="connsiteY3" fmla="*/ 909638 h 1150972"/>
                  <a:gd name="connsiteX4" fmla="*/ 1185862 w 1240631"/>
                  <a:gd name="connsiteY4" fmla="*/ 912019 h 1150972"/>
                  <a:gd name="connsiteX5" fmla="*/ 1159669 w 1240631"/>
                  <a:gd name="connsiteY5" fmla="*/ 916782 h 1150972"/>
                  <a:gd name="connsiteX6" fmla="*/ 1147762 w 1240631"/>
                  <a:gd name="connsiteY6" fmla="*/ 921544 h 1150972"/>
                  <a:gd name="connsiteX7" fmla="*/ 1135856 w 1240631"/>
                  <a:gd name="connsiteY7" fmla="*/ 923925 h 1150972"/>
                  <a:gd name="connsiteX8" fmla="*/ 1114425 w 1240631"/>
                  <a:gd name="connsiteY8" fmla="*/ 928688 h 1150972"/>
                  <a:gd name="connsiteX9" fmla="*/ 1090612 w 1240631"/>
                  <a:gd name="connsiteY9" fmla="*/ 933450 h 1150972"/>
                  <a:gd name="connsiteX10" fmla="*/ 1069181 w 1240631"/>
                  <a:gd name="connsiteY10" fmla="*/ 940594 h 1150972"/>
                  <a:gd name="connsiteX11" fmla="*/ 1038225 w 1240631"/>
                  <a:gd name="connsiteY11" fmla="*/ 954882 h 1150972"/>
                  <a:gd name="connsiteX12" fmla="*/ 1016794 w 1240631"/>
                  <a:gd name="connsiteY12" fmla="*/ 971550 h 1150972"/>
                  <a:gd name="connsiteX13" fmla="*/ 1009650 w 1240631"/>
                  <a:gd name="connsiteY13" fmla="*/ 978694 h 1150972"/>
                  <a:gd name="connsiteX14" fmla="*/ 1004887 w 1240631"/>
                  <a:gd name="connsiteY14" fmla="*/ 988219 h 1150972"/>
                  <a:gd name="connsiteX15" fmla="*/ 997744 w 1240631"/>
                  <a:gd name="connsiteY15" fmla="*/ 1047750 h 1150972"/>
                  <a:gd name="connsiteX16" fmla="*/ 995362 w 1240631"/>
                  <a:gd name="connsiteY16" fmla="*/ 1054894 h 1150972"/>
                  <a:gd name="connsiteX17" fmla="*/ 990600 w 1240631"/>
                  <a:gd name="connsiteY17" fmla="*/ 1073944 h 1150972"/>
                  <a:gd name="connsiteX18" fmla="*/ 992981 w 1240631"/>
                  <a:gd name="connsiteY18" fmla="*/ 1107282 h 1150972"/>
                  <a:gd name="connsiteX19" fmla="*/ 995362 w 1240631"/>
                  <a:gd name="connsiteY19" fmla="*/ 1126332 h 1150972"/>
                  <a:gd name="connsiteX20" fmla="*/ 997744 w 1240631"/>
                  <a:gd name="connsiteY20" fmla="*/ 1147763 h 1150972"/>
                  <a:gd name="connsiteX21" fmla="*/ 959644 w 1240631"/>
                  <a:gd name="connsiteY21" fmla="*/ 1145382 h 1150972"/>
                  <a:gd name="connsiteX22" fmla="*/ 914400 w 1240631"/>
                  <a:gd name="connsiteY22" fmla="*/ 1138238 h 1150972"/>
                  <a:gd name="connsiteX23" fmla="*/ 814387 w 1240631"/>
                  <a:gd name="connsiteY23" fmla="*/ 1135857 h 1150972"/>
                  <a:gd name="connsiteX24" fmla="*/ 792956 w 1240631"/>
                  <a:gd name="connsiteY24" fmla="*/ 1123950 h 1150972"/>
                  <a:gd name="connsiteX25" fmla="*/ 783431 w 1240631"/>
                  <a:gd name="connsiteY25" fmla="*/ 1121569 h 1150972"/>
                  <a:gd name="connsiteX26" fmla="*/ 771525 w 1240631"/>
                  <a:gd name="connsiteY26" fmla="*/ 1123950 h 1150972"/>
                  <a:gd name="connsiteX27" fmla="*/ 757237 w 1240631"/>
                  <a:gd name="connsiteY27" fmla="*/ 1128713 h 1150972"/>
                  <a:gd name="connsiteX28" fmla="*/ 750094 w 1240631"/>
                  <a:gd name="connsiteY28" fmla="*/ 1131094 h 1150972"/>
                  <a:gd name="connsiteX29" fmla="*/ 738187 w 1240631"/>
                  <a:gd name="connsiteY29" fmla="*/ 1133475 h 1150972"/>
                  <a:gd name="connsiteX30" fmla="*/ 671512 w 1240631"/>
                  <a:gd name="connsiteY30" fmla="*/ 1131094 h 1150972"/>
                  <a:gd name="connsiteX31" fmla="*/ 666750 w 1240631"/>
                  <a:gd name="connsiteY31" fmla="*/ 1123950 h 1150972"/>
                  <a:gd name="connsiteX32" fmla="*/ 661987 w 1240631"/>
                  <a:gd name="connsiteY32" fmla="*/ 1114425 h 1150972"/>
                  <a:gd name="connsiteX33" fmla="*/ 657225 w 1240631"/>
                  <a:gd name="connsiteY33" fmla="*/ 1102519 h 1150972"/>
                  <a:gd name="connsiteX34" fmla="*/ 650081 w 1240631"/>
                  <a:gd name="connsiteY34" fmla="*/ 1090613 h 1150972"/>
                  <a:gd name="connsiteX35" fmla="*/ 638175 w 1240631"/>
                  <a:gd name="connsiteY35" fmla="*/ 1062038 h 1150972"/>
                  <a:gd name="connsiteX36" fmla="*/ 614362 w 1240631"/>
                  <a:gd name="connsiteY36" fmla="*/ 1026319 h 1150972"/>
                  <a:gd name="connsiteX37" fmla="*/ 607219 w 1240631"/>
                  <a:gd name="connsiteY37" fmla="*/ 1019175 h 1150972"/>
                  <a:gd name="connsiteX38" fmla="*/ 602456 w 1240631"/>
                  <a:gd name="connsiteY38" fmla="*/ 1012032 h 1150972"/>
                  <a:gd name="connsiteX39" fmla="*/ 595312 w 1240631"/>
                  <a:gd name="connsiteY39" fmla="*/ 1004888 h 1150972"/>
                  <a:gd name="connsiteX40" fmla="*/ 588169 w 1240631"/>
                  <a:gd name="connsiteY40" fmla="*/ 995363 h 1150972"/>
                  <a:gd name="connsiteX41" fmla="*/ 581025 w 1240631"/>
                  <a:gd name="connsiteY41" fmla="*/ 990600 h 1150972"/>
                  <a:gd name="connsiteX42" fmla="*/ 571500 w 1240631"/>
                  <a:gd name="connsiteY42" fmla="*/ 981075 h 1150972"/>
                  <a:gd name="connsiteX43" fmla="*/ 545306 w 1240631"/>
                  <a:gd name="connsiteY43" fmla="*/ 966788 h 1150972"/>
                  <a:gd name="connsiteX44" fmla="*/ 535781 w 1240631"/>
                  <a:gd name="connsiteY44" fmla="*/ 957263 h 1150972"/>
                  <a:gd name="connsiteX45" fmla="*/ 526256 w 1240631"/>
                  <a:gd name="connsiteY45" fmla="*/ 942975 h 1150972"/>
                  <a:gd name="connsiteX46" fmla="*/ 523875 w 1240631"/>
                  <a:gd name="connsiteY46" fmla="*/ 933450 h 1150972"/>
                  <a:gd name="connsiteX47" fmla="*/ 509587 w 1240631"/>
                  <a:gd name="connsiteY47" fmla="*/ 923925 h 1150972"/>
                  <a:gd name="connsiteX48" fmla="*/ 471487 w 1240631"/>
                  <a:gd name="connsiteY48" fmla="*/ 926307 h 1150972"/>
                  <a:gd name="connsiteX49" fmla="*/ 371475 w 1240631"/>
                  <a:gd name="connsiteY49" fmla="*/ 921544 h 1150972"/>
                  <a:gd name="connsiteX50" fmla="*/ 342900 w 1240631"/>
                  <a:gd name="connsiteY50" fmla="*/ 907257 h 1150972"/>
                  <a:gd name="connsiteX51" fmla="*/ 330994 w 1240631"/>
                  <a:gd name="connsiteY51" fmla="*/ 900113 h 1150972"/>
                  <a:gd name="connsiteX52" fmla="*/ 314325 w 1240631"/>
                  <a:gd name="connsiteY52" fmla="*/ 888207 h 1150972"/>
                  <a:gd name="connsiteX53" fmla="*/ 300037 w 1240631"/>
                  <a:gd name="connsiteY53" fmla="*/ 878682 h 1150972"/>
                  <a:gd name="connsiteX54" fmla="*/ 283369 w 1240631"/>
                  <a:gd name="connsiteY54" fmla="*/ 873919 h 1150972"/>
                  <a:gd name="connsiteX55" fmla="*/ 273844 w 1240631"/>
                  <a:gd name="connsiteY55" fmla="*/ 866775 h 1150972"/>
                  <a:gd name="connsiteX56" fmla="*/ 252412 w 1240631"/>
                  <a:gd name="connsiteY56" fmla="*/ 859632 h 1150972"/>
                  <a:gd name="connsiteX57" fmla="*/ 242887 w 1240631"/>
                  <a:gd name="connsiteY57" fmla="*/ 854869 h 1150972"/>
                  <a:gd name="connsiteX58" fmla="*/ 230981 w 1240631"/>
                  <a:gd name="connsiteY58" fmla="*/ 852488 h 1150972"/>
                  <a:gd name="connsiteX59" fmla="*/ 223837 w 1240631"/>
                  <a:gd name="connsiteY59" fmla="*/ 850107 h 1150972"/>
                  <a:gd name="connsiteX60" fmla="*/ 204787 w 1240631"/>
                  <a:gd name="connsiteY60" fmla="*/ 854869 h 1150972"/>
                  <a:gd name="connsiteX61" fmla="*/ 195262 w 1240631"/>
                  <a:gd name="connsiteY61" fmla="*/ 859632 h 1150972"/>
                  <a:gd name="connsiteX62" fmla="*/ 166687 w 1240631"/>
                  <a:gd name="connsiteY62" fmla="*/ 864394 h 1150972"/>
                  <a:gd name="connsiteX63" fmla="*/ 154781 w 1240631"/>
                  <a:gd name="connsiteY63" fmla="*/ 866775 h 1150972"/>
                  <a:gd name="connsiteX64" fmla="*/ 145256 w 1240631"/>
                  <a:gd name="connsiteY64" fmla="*/ 864394 h 1150972"/>
                  <a:gd name="connsiteX65" fmla="*/ 128587 w 1240631"/>
                  <a:gd name="connsiteY65" fmla="*/ 845344 h 1150972"/>
                  <a:gd name="connsiteX66" fmla="*/ 123825 w 1240631"/>
                  <a:gd name="connsiteY66" fmla="*/ 838200 h 1150972"/>
                  <a:gd name="connsiteX67" fmla="*/ 114300 w 1240631"/>
                  <a:gd name="connsiteY67" fmla="*/ 809625 h 1150972"/>
                  <a:gd name="connsiteX68" fmla="*/ 109537 w 1240631"/>
                  <a:gd name="connsiteY68" fmla="*/ 795338 h 1150972"/>
                  <a:gd name="connsiteX69" fmla="*/ 104775 w 1240631"/>
                  <a:gd name="connsiteY69" fmla="*/ 788194 h 1150972"/>
                  <a:gd name="connsiteX70" fmla="*/ 102394 w 1240631"/>
                  <a:gd name="connsiteY70" fmla="*/ 781050 h 1150972"/>
                  <a:gd name="connsiteX71" fmla="*/ 92869 w 1240631"/>
                  <a:gd name="connsiteY71" fmla="*/ 766763 h 1150972"/>
                  <a:gd name="connsiteX72" fmla="*/ 85725 w 1240631"/>
                  <a:gd name="connsiteY72" fmla="*/ 750094 h 1150972"/>
                  <a:gd name="connsiteX73" fmla="*/ 69056 w 1240631"/>
                  <a:gd name="connsiteY73" fmla="*/ 723900 h 1150972"/>
                  <a:gd name="connsiteX74" fmla="*/ 61912 w 1240631"/>
                  <a:gd name="connsiteY74" fmla="*/ 709613 h 1150972"/>
                  <a:gd name="connsiteX75" fmla="*/ 52387 w 1240631"/>
                  <a:gd name="connsiteY75" fmla="*/ 688182 h 1150972"/>
                  <a:gd name="connsiteX76" fmla="*/ 50006 w 1240631"/>
                  <a:gd name="connsiteY76" fmla="*/ 678657 h 1150972"/>
                  <a:gd name="connsiteX77" fmla="*/ 45244 w 1240631"/>
                  <a:gd name="connsiteY77" fmla="*/ 659607 h 1150972"/>
                  <a:gd name="connsiteX78" fmla="*/ 28575 w 1240631"/>
                  <a:gd name="connsiteY78" fmla="*/ 621507 h 1150972"/>
                  <a:gd name="connsiteX79" fmla="*/ 16669 w 1240631"/>
                  <a:gd name="connsiteY79" fmla="*/ 597694 h 1150972"/>
                  <a:gd name="connsiteX80" fmla="*/ 21431 w 1240631"/>
                  <a:gd name="connsiteY80" fmla="*/ 583407 h 1150972"/>
                  <a:gd name="connsiteX81" fmla="*/ 23812 w 1240631"/>
                  <a:gd name="connsiteY81" fmla="*/ 576263 h 1150972"/>
                  <a:gd name="connsiteX82" fmla="*/ 38100 w 1240631"/>
                  <a:gd name="connsiteY82" fmla="*/ 566738 h 1150972"/>
                  <a:gd name="connsiteX83" fmla="*/ 45244 w 1240631"/>
                  <a:gd name="connsiteY83" fmla="*/ 561975 h 1150972"/>
                  <a:gd name="connsiteX84" fmla="*/ 78581 w 1240631"/>
                  <a:gd name="connsiteY84" fmla="*/ 554832 h 1150972"/>
                  <a:gd name="connsiteX85" fmla="*/ 90487 w 1240631"/>
                  <a:gd name="connsiteY85" fmla="*/ 552450 h 1150972"/>
                  <a:gd name="connsiteX86" fmla="*/ 104775 w 1240631"/>
                  <a:gd name="connsiteY86" fmla="*/ 547688 h 1150972"/>
                  <a:gd name="connsiteX87" fmla="*/ 111919 w 1240631"/>
                  <a:gd name="connsiteY87" fmla="*/ 540544 h 1150972"/>
                  <a:gd name="connsiteX88" fmla="*/ 119062 w 1240631"/>
                  <a:gd name="connsiteY88" fmla="*/ 535782 h 1150972"/>
                  <a:gd name="connsiteX89" fmla="*/ 133350 w 1240631"/>
                  <a:gd name="connsiteY89" fmla="*/ 521494 h 1150972"/>
                  <a:gd name="connsiteX90" fmla="*/ 140494 w 1240631"/>
                  <a:gd name="connsiteY90" fmla="*/ 514350 h 1150972"/>
                  <a:gd name="connsiteX91" fmla="*/ 150019 w 1240631"/>
                  <a:gd name="connsiteY91" fmla="*/ 500063 h 1150972"/>
                  <a:gd name="connsiteX92" fmla="*/ 169069 w 1240631"/>
                  <a:gd name="connsiteY92" fmla="*/ 483394 h 1150972"/>
                  <a:gd name="connsiteX93" fmla="*/ 183356 w 1240631"/>
                  <a:gd name="connsiteY93" fmla="*/ 464344 h 1150972"/>
                  <a:gd name="connsiteX94" fmla="*/ 188119 w 1240631"/>
                  <a:gd name="connsiteY94" fmla="*/ 454819 h 1150972"/>
                  <a:gd name="connsiteX95" fmla="*/ 192881 w 1240631"/>
                  <a:gd name="connsiteY95" fmla="*/ 442913 h 1150972"/>
                  <a:gd name="connsiteX96" fmla="*/ 197644 w 1240631"/>
                  <a:gd name="connsiteY96" fmla="*/ 435769 h 1150972"/>
                  <a:gd name="connsiteX97" fmla="*/ 202406 w 1240631"/>
                  <a:gd name="connsiteY97" fmla="*/ 421482 h 1150972"/>
                  <a:gd name="connsiteX98" fmla="*/ 204787 w 1240631"/>
                  <a:gd name="connsiteY98" fmla="*/ 414338 h 1150972"/>
                  <a:gd name="connsiteX99" fmla="*/ 202406 w 1240631"/>
                  <a:gd name="connsiteY99" fmla="*/ 378619 h 1150972"/>
                  <a:gd name="connsiteX100" fmla="*/ 200025 w 1240631"/>
                  <a:gd name="connsiteY100" fmla="*/ 364332 h 1150972"/>
                  <a:gd name="connsiteX101" fmla="*/ 180975 w 1240631"/>
                  <a:gd name="connsiteY101" fmla="*/ 330994 h 1150972"/>
                  <a:gd name="connsiteX102" fmla="*/ 173831 w 1240631"/>
                  <a:gd name="connsiteY102" fmla="*/ 326232 h 1150972"/>
                  <a:gd name="connsiteX103" fmla="*/ 154781 w 1240631"/>
                  <a:gd name="connsiteY103" fmla="*/ 319088 h 1150972"/>
                  <a:gd name="connsiteX104" fmla="*/ 109537 w 1240631"/>
                  <a:gd name="connsiteY104" fmla="*/ 295275 h 1150972"/>
                  <a:gd name="connsiteX105" fmla="*/ 102394 w 1240631"/>
                  <a:gd name="connsiteY105" fmla="*/ 288132 h 1150972"/>
                  <a:gd name="connsiteX106" fmla="*/ 88106 w 1240631"/>
                  <a:gd name="connsiteY106" fmla="*/ 278607 h 1150972"/>
                  <a:gd name="connsiteX107" fmla="*/ 57150 w 1240631"/>
                  <a:gd name="connsiteY107" fmla="*/ 240507 h 1150972"/>
                  <a:gd name="connsiteX108" fmla="*/ 45244 w 1240631"/>
                  <a:gd name="connsiteY108" fmla="*/ 226219 h 1150972"/>
                  <a:gd name="connsiteX109" fmla="*/ 26194 w 1240631"/>
                  <a:gd name="connsiteY109" fmla="*/ 207169 h 1150972"/>
                  <a:gd name="connsiteX110" fmla="*/ 2381 w 1240631"/>
                  <a:gd name="connsiteY110" fmla="*/ 180975 h 1150972"/>
                  <a:gd name="connsiteX111" fmla="*/ 0 w 1240631"/>
                  <a:gd name="connsiteY111" fmla="*/ 173832 h 1150972"/>
                  <a:gd name="connsiteX112" fmla="*/ 9525 w 1240631"/>
                  <a:gd name="connsiteY112" fmla="*/ 147638 h 1150972"/>
                  <a:gd name="connsiteX113" fmla="*/ 21431 w 1240631"/>
                  <a:gd name="connsiteY113" fmla="*/ 140494 h 1150972"/>
                  <a:gd name="connsiteX114" fmla="*/ 30956 w 1240631"/>
                  <a:gd name="connsiteY114" fmla="*/ 133350 h 1150972"/>
                  <a:gd name="connsiteX115" fmla="*/ 38100 w 1240631"/>
                  <a:gd name="connsiteY115" fmla="*/ 128588 h 1150972"/>
                  <a:gd name="connsiteX116" fmla="*/ 78581 w 1240631"/>
                  <a:gd name="connsiteY116" fmla="*/ 123825 h 1150972"/>
                  <a:gd name="connsiteX117" fmla="*/ 97631 w 1240631"/>
                  <a:gd name="connsiteY117" fmla="*/ 116682 h 1150972"/>
                  <a:gd name="connsiteX118" fmla="*/ 121444 w 1240631"/>
                  <a:gd name="connsiteY118" fmla="*/ 104775 h 1150972"/>
                  <a:gd name="connsiteX119" fmla="*/ 135731 w 1240631"/>
                  <a:gd name="connsiteY119" fmla="*/ 88107 h 1150972"/>
                  <a:gd name="connsiteX120" fmla="*/ 142875 w 1240631"/>
                  <a:gd name="connsiteY120" fmla="*/ 80963 h 1150972"/>
                  <a:gd name="connsiteX121" fmla="*/ 147637 w 1240631"/>
                  <a:gd name="connsiteY121" fmla="*/ 73819 h 1150972"/>
                  <a:gd name="connsiteX122" fmla="*/ 164306 w 1240631"/>
                  <a:gd name="connsiteY122" fmla="*/ 57150 h 1150972"/>
                  <a:gd name="connsiteX123" fmla="*/ 171450 w 1240631"/>
                  <a:gd name="connsiteY123" fmla="*/ 45244 h 1150972"/>
                  <a:gd name="connsiteX124" fmla="*/ 180975 w 1240631"/>
                  <a:gd name="connsiteY124" fmla="*/ 38100 h 1150972"/>
                  <a:gd name="connsiteX125" fmla="*/ 188119 w 1240631"/>
                  <a:gd name="connsiteY125" fmla="*/ 30957 h 1150972"/>
                  <a:gd name="connsiteX126" fmla="*/ 195262 w 1240631"/>
                  <a:gd name="connsiteY126" fmla="*/ 26194 h 1150972"/>
                  <a:gd name="connsiteX127" fmla="*/ 202406 w 1240631"/>
                  <a:gd name="connsiteY127" fmla="*/ 19050 h 1150972"/>
                  <a:gd name="connsiteX128" fmla="*/ 211931 w 1240631"/>
                  <a:gd name="connsiteY128" fmla="*/ 14288 h 1150972"/>
                  <a:gd name="connsiteX129" fmla="*/ 226219 w 1240631"/>
                  <a:gd name="connsiteY129" fmla="*/ 4763 h 1150972"/>
                  <a:gd name="connsiteX130" fmla="*/ 233362 w 1240631"/>
                  <a:gd name="connsiteY130" fmla="*/ 0 h 115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1240631" h="1150972">
                    <a:moveTo>
                      <a:pt x="1240631" y="892969"/>
                    </a:moveTo>
                    <a:cubicBezTo>
                      <a:pt x="1236662" y="894557"/>
                      <a:pt x="1232742" y="896271"/>
                      <a:pt x="1228725" y="897732"/>
                    </a:cubicBezTo>
                    <a:cubicBezTo>
                      <a:pt x="1221648" y="900305"/>
                      <a:pt x="1214437" y="902494"/>
                      <a:pt x="1207294" y="904875"/>
                    </a:cubicBezTo>
                    <a:lnTo>
                      <a:pt x="1193006" y="909638"/>
                    </a:lnTo>
                    <a:cubicBezTo>
                      <a:pt x="1190625" y="910432"/>
                      <a:pt x="1188323" y="911527"/>
                      <a:pt x="1185862" y="912019"/>
                    </a:cubicBezTo>
                    <a:cubicBezTo>
                      <a:pt x="1169222" y="915347"/>
                      <a:pt x="1177948" y="913734"/>
                      <a:pt x="1159669" y="916782"/>
                    </a:cubicBezTo>
                    <a:cubicBezTo>
                      <a:pt x="1155700" y="918369"/>
                      <a:pt x="1151856" y="920316"/>
                      <a:pt x="1147762" y="921544"/>
                    </a:cubicBezTo>
                    <a:cubicBezTo>
                      <a:pt x="1143885" y="922707"/>
                      <a:pt x="1139807" y="923047"/>
                      <a:pt x="1135856" y="923925"/>
                    </a:cubicBezTo>
                    <a:cubicBezTo>
                      <a:pt x="1118645" y="927750"/>
                      <a:pt x="1134189" y="925095"/>
                      <a:pt x="1114425" y="928688"/>
                    </a:cubicBezTo>
                    <a:cubicBezTo>
                      <a:pt x="1093015" y="932580"/>
                      <a:pt x="1107460" y="929238"/>
                      <a:pt x="1090612" y="933450"/>
                    </a:cubicBezTo>
                    <a:cubicBezTo>
                      <a:pt x="1075277" y="943675"/>
                      <a:pt x="1093335" y="933046"/>
                      <a:pt x="1069181" y="940594"/>
                    </a:cubicBezTo>
                    <a:cubicBezTo>
                      <a:pt x="1056112" y="944678"/>
                      <a:pt x="1047995" y="947554"/>
                      <a:pt x="1038225" y="954882"/>
                    </a:cubicBezTo>
                    <a:cubicBezTo>
                      <a:pt x="1030985" y="960312"/>
                      <a:pt x="1023193" y="965151"/>
                      <a:pt x="1016794" y="971550"/>
                    </a:cubicBezTo>
                    <a:cubicBezTo>
                      <a:pt x="1014413" y="973931"/>
                      <a:pt x="1011608" y="975954"/>
                      <a:pt x="1009650" y="978694"/>
                    </a:cubicBezTo>
                    <a:cubicBezTo>
                      <a:pt x="1007587" y="981583"/>
                      <a:pt x="1006475" y="985044"/>
                      <a:pt x="1004887" y="988219"/>
                    </a:cubicBezTo>
                    <a:cubicBezTo>
                      <a:pt x="994812" y="1038600"/>
                      <a:pt x="1005046" y="982039"/>
                      <a:pt x="997744" y="1047750"/>
                    </a:cubicBezTo>
                    <a:cubicBezTo>
                      <a:pt x="997467" y="1050245"/>
                      <a:pt x="996022" y="1052472"/>
                      <a:pt x="995362" y="1054894"/>
                    </a:cubicBezTo>
                    <a:cubicBezTo>
                      <a:pt x="993640" y="1061209"/>
                      <a:pt x="990600" y="1073944"/>
                      <a:pt x="990600" y="1073944"/>
                    </a:cubicBezTo>
                    <a:cubicBezTo>
                      <a:pt x="991394" y="1085057"/>
                      <a:pt x="991972" y="1096187"/>
                      <a:pt x="992981" y="1107282"/>
                    </a:cubicBezTo>
                    <a:cubicBezTo>
                      <a:pt x="993560" y="1113655"/>
                      <a:pt x="994614" y="1119976"/>
                      <a:pt x="995362" y="1126332"/>
                    </a:cubicBezTo>
                    <a:cubicBezTo>
                      <a:pt x="996202" y="1133470"/>
                      <a:pt x="996950" y="1140619"/>
                      <a:pt x="997744" y="1147763"/>
                    </a:cubicBezTo>
                    <a:cubicBezTo>
                      <a:pt x="981132" y="1153299"/>
                      <a:pt x="991264" y="1151131"/>
                      <a:pt x="959644" y="1145382"/>
                    </a:cubicBezTo>
                    <a:cubicBezTo>
                      <a:pt x="934431" y="1140798"/>
                      <a:pt x="941127" y="1139266"/>
                      <a:pt x="914400" y="1138238"/>
                    </a:cubicBezTo>
                    <a:cubicBezTo>
                      <a:pt x="881078" y="1136957"/>
                      <a:pt x="847725" y="1136651"/>
                      <a:pt x="814387" y="1135857"/>
                    </a:cubicBezTo>
                    <a:cubicBezTo>
                      <a:pt x="801600" y="1127332"/>
                      <a:pt x="803956" y="1127093"/>
                      <a:pt x="792956" y="1123950"/>
                    </a:cubicBezTo>
                    <a:cubicBezTo>
                      <a:pt x="789809" y="1123051"/>
                      <a:pt x="786606" y="1122363"/>
                      <a:pt x="783431" y="1121569"/>
                    </a:cubicBezTo>
                    <a:cubicBezTo>
                      <a:pt x="779462" y="1122363"/>
                      <a:pt x="775430" y="1122885"/>
                      <a:pt x="771525" y="1123950"/>
                    </a:cubicBezTo>
                    <a:cubicBezTo>
                      <a:pt x="766682" y="1125271"/>
                      <a:pt x="762000" y="1127125"/>
                      <a:pt x="757237" y="1128713"/>
                    </a:cubicBezTo>
                    <a:cubicBezTo>
                      <a:pt x="754856" y="1129507"/>
                      <a:pt x="752555" y="1130602"/>
                      <a:pt x="750094" y="1131094"/>
                    </a:cubicBezTo>
                    <a:lnTo>
                      <a:pt x="738187" y="1133475"/>
                    </a:lnTo>
                    <a:cubicBezTo>
                      <a:pt x="715962" y="1132681"/>
                      <a:pt x="693556" y="1134033"/>
                      <a:pt x="671512" y="1131094"/>
                    </a:cubicBezTo>
                    <a:cubicBezTo>
                      <a:pt x="668675" y="1130716"/>
                      <a:pt x="668170" y="1126435"/>
                      <a:pt x="666750" y="1123950"/>
                    </a:cubicBezTo>
                    <a:cubicBezTo>
                      <a:pt x="664989" y="1120868"/>
                      <a:pt x="663429" y="1117669"/>
                      <a:pt x="661987" y="1114425"/>
                    </a:cubicBezTo>
                    <a:cubicBezTo>
                      <a:pt x="660251" y="1110519"/>
                      <a:pt x="659137" y="1106342"/>
                      <a:pt x="657225" y="1102519"/>
                    </a:cubicBezTo>
                    <a:cubicBezTo>
                      <a:pt x="655155" y="1098379"/>
                      <a:pt x="652052" y="1094801"/>
                      <a:pt x="650081" y="1090613"/>
                    </a:cubicBezTo>
                    <a:cubicBezTo>
                      <a:pt x="645687" y="1081276"/>
                      <a:pt x="642311" y="1071492"/>
                      <a:pt x="638175" y="1062038"/>
                    </a:cubicBezTo>
                    <a:cubicBezTo>
                      <a:pt x="632465" y="1048987"/>
                      <a:pt x="623721" y="1037016"/>
                      <a:pt x="614362" y="1026319"/>
                    </a:cubicBezTo>
                    <a:cubicBezTo>
                      <a:pt x="612145" y="1023785"/>
                      <a:pt x="609375" y="1021762"/>
                      <a:pt x="607219" y="1019175"/>
                    </a:cubicBezTo>
                    <a:cubicBezTo>
                      <a:pt x="605387" y="1016977"/>
                      <a:pt x="604288" y="1014230"/>
                      <a:pt x="602456" y="1012032"/>
                    </a:cubicBezTo>
                    <a:cubicBezTo>
                      <a:pt x="600300" y="1009445"/>
                      <a:pt x="597504" y="1007445"/>
                      <a:pt x="595312" y="1004888"/>
                    </a:cubicBezTo>
                    <a:cubicBezTo>
                      <a:pt x="592729" y="1001875"/>
                      <a:pt x="590975" y="998169"/>
                      <a:pt x="588169" y="995363"/>
                    </a:cubicBezTo>
                    <a:cubicBezTo>
                      <a:pt x="586145" y="993339"/>
                      <a:pt x="583198" y="992463"/>
                      <a:pt x="581025" y="990600"/>
                    </a:cubicBezTo>
                    <a:cubicBezTo>
                      <a:pt x="577616" y="987678"/>
                      <a:pt x="575131" y="983716"/>
                      <a:pt x="571500" y="981075"/>
                    </a:cubicBezTo>
                    <a:cubicBezTo>
                      <a:pt x="565290" y="976559"/>
                      <a:pt x="553044" y="970657"/>
                      <a:pt x="545306" y="966788"/>
                    </a:cubicBezTo>
                    <a:cubicBezTo>
                      <a:pt x="542131" y="963613"/>
                      <a:pt x="538586" y="960769"/>
                      <a:pt x="535781" y="957263"/>
                    </a:cubicBezTo>
                    <a:cubicBezTo>
                      <a:pt x="532205" y="952793"/>
                      <a:pt x="526256" y="942975"/>
                      <a:pt x="526256" y="942975"/>
                    </a:cubicBezTo>
                    <a:cubicBezTo>
                      <a:pt x="525462" y="939800"/>
                      <a:pt x="525499" y="936291"/>
                      <a:pt x="523875" y="933450"/>
                    </a:cubicBezTo>
                    <a:cubicBezTo>
                      <a:pt x="519679" y="926107"/>
                      <a:pt x="516405" y="926198"/>
                      <a:pt x="509587" y="923925"/>
                    </a:cubicBezTo>
                    <a:cubicBezTo>
                      <a:pt x="496887" y="924719"/>
                      <a:pt x="484212" y="926307"/>
                      <a:pt x="471487" y="926307"/>
                    </a:cubicBezTo>
                    <a:cubicBezTo>
                      <a:pt x="427695" y="926307"/>
                      <a:pt x="409396" y="924461"/>
                      <a:pt x="371475" y="921544"/>
                    </a:cubicBezTo>
                    <a:cubicBezTo>
                      <a:pt x="350138" y="914433"/>
                      <a:pt x="363210" y="920182"/>
                      <a:pt x="342900" y="907257"/>
                    </a:cubicBezTo>
                    <a:cubicBezTo>
                      <a:pt x="338995" y="904772"/>
                      <a:pt x="334267" y="903386"/>
                      <a:pt x="330994" y="900113"/>
                    </a:cubicBezTo>
                    <a:cubicBezTo>
                      <a:pt x="318366" y="887485"/>
                      <a:pt x="329997" y="897610"/>
                      <a:pt x="314325" y="888207"/>
                    </a:cubicBezTo>
                    <a:cubicBezTo>
                      <a:pt x="309417" y="885262"/>
                      <a:pt x="305590" y="880071"/>
                      <a:pt x="300037" y="878682"/>
                    </a:cubicBezTo>
                    <a:cubicBezTo>
                      <a:pt x="288077" y="875691"/>
                      <a:pt x="293617" y="877335"/>
                      <a:pt x="283369" y="873919"/>
                    </a:cubicBezTo>
                    <a:cubicBezTo>
                      <a:pt x="280194" y="871538"/>
                      <a:pt x="277313" y="868702"/>
                      <a:pt x="273844" y="866775"/>
                    </a:cubicBezTo>
                    <a:cubicBezTo>
                      <a:pt x="266509" y="862700"/>
                      <a:pt x="260257" y="861593"/>
                      <a:pt x="252412" y="859632"/>
                    </a:cubicBezTo>
                    <a:cubicBezTo>
                      <a:pt x="249237" y="858044"/>
                      <a:pt x="246255" y="855992"/>
                      <a:pt x="242887" y="854869"/>
                    </a:cubicBezTo>
                    <a:cubicBezTo>
                      <a:pt x="239047" y="853589"/>
                      <a:pt x="234907" y="853470"/>
                      <a:pt x="230981" y="852488"/>
                    </a:cubicBezTo>
                    <a:cubicBezTo>
                      <a:pt x="228546" y="851879"/>
                      <a:pt x="226218" y="850901"/>
                      <a:pt x="223837" y="850107"/>
                    </a:cubicBezTo>
                    <a:cubicBezTo>
                      <a:pt x="216852" y="851504"/>
                      <a:pt x="211192" y="852124"/>
                      <a:pt x="204787" y="854869"/>
                    </a:cubicBezTo>
                    <a:cubicBezTo>
                      <a:pt x="201524" y="856267"/>
                      <a:pt x="198586" y="858386"/>
                      <a:pt x="195262" y="859632"/>
                    </a:cubicBezTo>
                    <a:cubicBezTo>
                      <a:pt x="186936" y="862754"/>
                      <a:pt x="174500" y="863192"/>
                      <a:pt x="166687" y="864394"/>
                    </a:cubicBezTo>
                    <a:cubicBezTo>
                      <a:pt x="162687" y="865009"/>
                      <a:pt x="158750" y="865981"/>
                      <a:pt x="154781" y="866775"/>
                    </a:cubicBezTo>
                    <a:cubicBezTo>
                      <a:pt x="151606" y="865981"/>
                      <a:pt x="148264" y="865683"/>
                      <a:pt x="145256" y="864394"/>
                    </a:cubicBezTo>
                    <a:cubicBezTo>
                      <a:pt x="135995" y="860425"/>
                      <a:pt x="134409" y="854077"/>
                      <a:pt x="128587" y="845344"/>
                    </a:cubicBezTo>
                    <a:cubicBezTo>
                      <a:pt x="127000" y="842963"/>
                      <a:pt x="124730" y="840915"/>
                      <a:pt x="123825" y="838200"/>
                    </a:cubicBezTo>
                    <a:lnTo>
                      <a:pt x="114300" y="809625"/>
                    </a:lnTo>
                    <a:cubicBezTo>
                      <a:pt x="114299" y="809621"/>
                      <a:pt x="109539" y="795341"/>
                      <a:pt x="109537" y="795338"/>
                    </a:cubicBezTo>
                    <a:cubicBezTo>
                      <a:pt x="107950" y="792957"/>
                      <a:pt x="106055" y="790754"/>
                      <a:pt x="104775" y="788194"/>
                    </a:cubicBezTo>
                    <a:cubicBezTo>
                      <a:pt x="103653" y="785949"/>
                      <a:pt x="103613" y="783244"/>
                      <a:pt x="102394" y="781050"/>
                    </a:cubicBezTo>
                    <a:cubicBezTo>
                      <a:pt x="99614" y="776047"/>
                      <a:pt x="94679" y="772193"/>
                      <a:pt x="92869" y="766763"/>
                    </a:cubicBezTo>
                    <a:cubicBezTo>
                      <a:pt x="90406" y="759375"/>
                      <a:pt x="90137" y="757447"/>
                      <a:pt x="85725" y="750094"/>
                    </a:cubicBezTo>
                    <a:cubicBezTo>
                      <a:pt x="80058" y="740649"/>
                      <a:pt x="73949" y="733685"/>
                      <a:pt x="69056" y="723900"/>
                    </a:cubicBezTo>
                    <a:cubicBezTo>
                      <a:pt x="59199" y="704186"/>
                      <a:pt x="75560" y="730084"/>
                      <a:pt x="61912" y="709613"/>
                    </a:cubicBezTo>
                    <a:cubicBezTo>
                      <a:pt x="56245" y="692610"/>
                      <a:pt x="59935" y="699502"/>
                      <a:pt x="52387" y="688182"/>
                    </a:cubicBezTo>
                    <a:cubicBezTo>
                      <a:pt x="51593" y="685007"/>
                      <a:pt x="50716" y="681852"/>
                      <a:pt x="50006" y="678657"/>
                    </a:cubicBezTo>
                    <a:cubicBezTo>
                      <a:pt x="48193" y="670497"/>
                      <a:pt x="48248" y="666741"/>
                      <a:pt x="45244" y="659607"/>
                    </a:cubicBezTo>
                    <a:cubicBezTo>
                      <a:pt x="39865" y="646831"/>
                      <a:pt x="34102" y="634220"/>
                      <a:pt x="28575" y="621507"/>
                    </a:cubicBezTo>
                    <a:cubicBezTo>
                      <a:pt x="19959" y="601690"/>
                      <a:pt x="24947" y="610113"/>
                      <a:pt x="16669" y="597694"/>
                    </a:cubicBezTo>
                    <a:lnTo>
                      <a:pt x="21431" y="583407"/>
                    </a:lnTo>
                    <a:cubicBezTo>
                      <a:pt x="22225" y="581026"/>
                      <a:pt x="21723" y="577655"/>
                      <a:pt x="23812" y="576263"/>
                    </a:cubicBezTo>
                    <a:lnTo>
                      <a:pt x="38100" y="566738"/>
                    </a:lnTo>
                    <a:cubicBezTo>
                      <a:pt x="40481" y="565150"/>
                      <a:pt x="42421" y="562445"/>
                      <a:pt x="45244" y="561975"/>
                    </a:cubicBezTo>
                    <a:cubicBezTo>
                      <a:pt x="71228" y="557645"/>
                      <a:pt x="47743" y="561949"/>
                      <a:pt x="78581" y="554832"/>
                    </a:cubicBezTo>
                    <a:cubicBezTo>
                      <a:pt x="82525" y="553922"/>
                      <a:pt x="86582" y="553515"/>
                      <a:pt x="90487" y="552450"/>
                    </a:cubicBezTo>
                    <a:cubicBezTo>
                      <a:pt x="95330" y="551129"/>
                      <a:pt x="104775" y="547688"/>
                      <a:pt x="104775" y="547688"/>
                    </a:cubicBezTo>
                    <a:cubicBezTo>
                      <a:pt x="107156" y="545307"/>
                      <a:pt x="109332" y="542700"/>
                      <a:pt x="111919" y="540544"/>
                    </a:cubicBezTo>
                    <a:cubicBezTo>
                      <a:pt x="114117" y="538712"/>
                      <a:pt x="116923" y="537683"/>
                      <a:pt x="119062" y="535782"/>
                    </a:cubicBezTo>
                    <a:cubicBezTo>
                      <a:pt x="124096" y="531307"/>
                      <a:pt x="128587" y="526257"/>
                      <a:pt x="133350" y="521494"/>
                    </a:cubicBezTo>
                    <a:cubicBezTo>
                      <a:pt x="135731" y="519113"/>
                      <a:pt x="138626" y="517152"/>
                      <a:pt x="140494" y="514350"/>
                    </a:cubicBezTo>
                    <a:cubicBezTo>
                      <a:pt x="143669" y="509588"/>
                      <a:pt x="145440" y="503497"/>
                      <a:pt x="150019" y="500063"/>
                    </a:cubicBezTo>
                    <a:cubicBezTo>
                      <a:pt x="158291" y="493859"/>
                      <a:pt x="162219" y="491614"/>
                      <a:pt x="169069" y="483394"/>
                    </a:cubicBezTo>
                    <a:cubicBezTo>
                      <a:pt x="174150" y="477296"/>
                      <a:pt x="179806" y="471443"/>
                      <a:pt x="183356" y="464344"/>
                    </a:cubicBezTo>
                    <a:cubicBezTo>
                      <a:pt x="184944" y="461169"/>
                      <a:pt x="186677" y="458063"/>
                      <a:pt x="188119" y="454819"/>
                    </a:cubicBezTo>
                    <a:cubicBezTo>
                      <a:pt x="189855" y="450913"/>
                      <a:pt x="190969" y="446736"/>
                      <a:pt x="192881" y="442913"/>
                    </a:cubicBezTo>
                    <a:cubicBezTo>
                      <a:pt x="194161" y="440353"/>
                      <a:pt x="196056" y="438150"/>
                      <a:pt x="197644" y="435769"/>
                    </a:cubicBezTo>
                    <a:lnTo>
                      <a:pt x="202406" y="421482"/>
                    </a:lnTo>
                    <a:lnTo>
                      <a:pt x="204787" y="414338"/>
                    </a:lnTo>
                    <a:cubicBezTo>
                      <a:pt x="203993" y="402432"/>
                      <a:pt x="203537" y="390498"/>
                      <a:pt x="202406" y="378619"/>
                    </a:cubicBezTo>
                    <a:cubicBezTo>
                      <a:pt x="201948" y="373813"/>
                      <a:pt x="201720" y="368853"/>
                      <a:pt x="200025" y="364332"/>
                    </a:cubicBezTo>
                    <a:cubicBezTo>
                      <a:pt x="197392" y="357311"/>
                      <a:pt x="188503" y="338522"/>
                      <a:pt x="180975" y="330994"/>
                    </a:cubicBezTo>
                    <a:cubicBezTo>
                      <a:pt x="178951" y="328970"/>
                      <a:pt x="176316" y="327652"/>
                      <a:pt x="173831" y="326232"/>
                    </a:cubicBezTo>
                    <a:cubicBezTo>
                      <a:pt x="164143" y="320696"/>
                      <a:pt x="165201" y="321693"/>
                      <a:pt x="154781" y="319088"/>
                    </a:cubicBezTo>
                    <a:cubicBezTo>
                      <a:pt x="153642" y="318519"/>
                      <a:pt x="118560" y="302042"/>
                      <a:pt x="109537" y="295275"/>
                    </a:cubicBezTo>
                    <a:cubicBezTo>
                      <a:pt x="106843" y="293255"/>
                      <a:pt x="105052" y="290199"/>
                      <a:pt x="102394" y="288132"/>
                    </a:cubicBezTo>
                    <a:cubicBezTo>
                      <a:pt x="97876" y="284618"/>
                      <a:pt x="88106" y="278607"/>
                      <a:pt x="88106" y="278607"/>
                    </a:cubicBezTo>
                    <a:cubicBezTo>
                      <a:pt x="63297" y="246709"/>
                      <a:pt x="80276" y="267839"/>
                      <a:pt x="57150" y="240507"/>
                    </a:cubicBezTo>
                    <a:cubicBezTo>
                      <a:pt x="53146" y="235774"/>
                      <a:pt x="49628" y="230603"/>
                      <a:pt x="45244" y="226219"/>
                    </a:cubicBezTo>
                    <a:cubicBezTo>
                      <a:pt x="38894" y="219869"/>
                      <a:pt x="32321" y="213734"/>
                      <a:pt x="26194" y="207169"/>
                    </a:cubicBezTo>
                    <a:cubicBezTo>
                      <a:pt x="-13962" y="164145"/>
                      <a:pt x="31159" y="209753"/>
                      <a:pt x="2381" y="180975"/>
                    </a:cubicBezTo>
                    <a:cubicBezTo>
                      <a:pt x="1587" y="178594"/>
                      <a:pt x="0" y="176342"/>
                      <a:pt x="0" y="173832"/>
                    </a:cubicBezTo>
                    <a:cubicBezTo>
                      <a:pt x="0" y="164816"/>
                      <a:pt x="2908" y="154255"/>
                      <a:pt x="9525" y="147638"/>
                    </a:cubicBezTo>
                    <a:cubicBezTo>
                      <a:pt x="12798" y="144365"/>
                      <a:pt x="17580" y="143061"/>
                      <a:pt x="21431" y="140494"/>
                    </a:cubicBezTo>
                    <a:cubicBezTo>
                      <a:pt x="24733" y="138292"/>
                      <a:pt x="27726" y="135657"/>
                      <a:pt x="30956" y="133350"/>
                    </a:cubicBezTo>
                    <a:cubicBezTo>
                      <a:pt x="33285" y="131687"/>
                      <a:pt x="35339" y="129341"/>
                      <a:pt x="38100" y="128588"/>
                    </a:cubicBezTo>
                    <a:cubicBezTo>
                      <a:pt x="40343" y="127976"/>
                      <a:pt x="77678" y="123925"/>
                      <a:pt x="78581" y="123825"/>
                    </a:cubicBezTo>
                    <a:cubicBezTo>
                      <a:pt x="84931" y="121444"/>
                      <a:pt x="91334" y="119201"/>
                      <a:pt x="97631" y="116682"/>
                    </a:cubicBezTo>
                    <a:cubicBezTo>
                      <a:pt x="105770" y="113426"/>
                      <a:pt x="114554" y="110517"/>
                      <a:pt x="121444" y="104775"/>
                    </a:cubicBezTo>
                    <a:cubicBezTo>
                      <a:pt x="130306" y="97390"/>
                      <a:pt x="127848" y="97303"/>
                      <a:pt x="135731" y="88107"/>
                    </a:cubicBezTo>
                    <a:cubicBezTo>
                      <a:pt x="137923" y="85550"/>
                      <a:pt x="140719" y="83550"/>
                      <a:pt x="142875" y="80963"/>
                    </a:cubicBezTo>
                    <a:cubicBezTo>
                      <a:pt x="144707" y="78764"/>
                      <a:pt x="145723" y="75946"/>
                      <a:pt x="147637" y="73819"/>
                    </a:cubicBezTo>
                    <a:cubicBezTo>
                      <a:pt x="152894" y="67978"/>
                      <a:pt x="160263" y="63888"/>
                      <a:pt x="164306" y="57150"/>
                    </a:cubicBezTo>
                    <a:cubicBezTo>
                      <a:pt x="166687" y="53181"/>
                      <a:pt x="168402" y="48727"/>
                      <a:pt x="171450" y="45244"/>
                    </a:cubicBezTo>
                    <a:cubicBezTo>
                      <a:pt x="174063" y="42257"/>
                      <a:pt x="177962" y="40683"/>
                      <a:pt x="180975" y="38100"/>
                    </a:cubicBezTo>
                    <a:cubicBezTo>
                      <a:pt x="183532" y="35909"/>
                      <a:pt x="185532" y="33113"/>
                      <a:pt x="188119" y="30957"/>
                    </a:cubicBezTo>
                    <a:cubicBezTo>
                      <a:pt x="190317" y="29125"/>
                      <a:pt x="193064" y="28026"/>
                      <a:pt x="195262" y="26194"/>
                    </a:cubicBezTo>
                    <a:cubicBezTo>
                      <a:pt x="197849" y="24038"/>
                      <a:pt x="199666" y="21007"/>
                      <a:pt x="202406" y="19050"/>
                    </a:cubicBezTo>
                    <a:cubicBezTo>
                      <a:pt x="205295" y="16987"/>
                      <a:pt x="208887" y="16114"/>
                      <a:pt x="211931" y="14288"/>
                    </a:cubicBezTo>
                    <a:cubicBezTo>
                      <a:pt x="216839" y="11343"/>
                      <a:pt x="221456" y="7938"/>
                      <a:pt x="226219" y="4763"/>
                    </a:cubicBezTo>
                    <a:lnTo>
                      <a:pt x="23336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DD48A1A8-A4B0-43FA-B438-DD15F95FEDF1}"/>
                  </a:ext>
                </a:extLst>
              </p:cNvPr>
              <p:cNvSpPr/>
              <p:nvPr/>
            </p:nvSpPr>
            <p:spPr>
              <a:xfrm>
                <a:off x="2831306" y="3498056"/>
                <a:ext cx="1183482" cy="983840"/>
              </a:xfrm>
              <a:custGeom>
                <a:avLst/>
                <a:gdLst>
                  <a:gd name="connsiteX0" fmla="*/ 0 w 1183482"/>
                  <a:gd name="connsiteY0" fmla="*/ 814388 h 983840"/>
                  <a:gd name="connsiteX1" fmla="*/ 152400 w 1183482"/>
                  <a:gd name="connsiteY1" fmla="*/ 866775 h 983840"/>
                  <a:gd name="connsiteX2" fmla="*/ 178594 w 1183482"/>
                  <a:gd name="connsiteY2" fmla="*/ 869157 h 983840"/>
                  <a:gd name="connsiteX3" fmla="*/ 188119 w 1183482"/>
                  <a:gd name="connsiteY3" fmla="*/ 871538 h 983840"/>
                  <a:gd name="connsiteX4" fmla="*/ 192882 w 1183482"/>
                  <a:gd name="connsiteY4" fmla="*/ 881063 h 983840"/>
                  <a:gd name="connsiteX5" fmla="*/ 197644 w 1183482"/>
                  <a:gd name="connsiteY5" fmla="*/ 888207 h 983840"/>
                  <a:gd name="connsiteX6" fmla="*/ 200025 w 1183482"/>
                  <a:gd name="connsiteY6" fmla="*/ 895350 h 983840"/>
                  <a:gd name="connsiteX7" fmla="*/ 207169 w 1183482"/>
                  <a:gd name="connsiteY7" fmla="*/ 897732 h 983840"/>
                  <a:gd name="connsiteX8" fmla="*/ 221457 w 1183482"/>
                  <a:gd name="connsiteY8" fmla="*/ 904875 h 983840"/>
                  <a:gd name="connsiteX9" fmla="*/ 228600 w 1183482"/>
                  <a:gd name="connsiteY9" fmla="*/ 909638 h 983840"/>
                  <a:gd name="connsiteX10" fmla="*/ 230982 w 1183482"/>
                  <a:gd name="connsiteY10" fmla="*/ 916782 h 983840"/>
                  <a:gd name="connsiteX11" fmla="*/ 233363 w 1183482"/>
                  <a:gd name="connsiteY11" fmla="*/ 938213 h 983840"/>
                  <a:gd name="connsiteX12" fmla="*/ 235744 w 1183482"/>
                  <a:gd name="connsiteY12" fmla="*/ 947738 h 983840"/>
                  <a:gd name="connsiteX13" fmla="*/ 238125 w 1183482"/>
                  <a:gd name="connsiteY13" fmla="*/ 962025 h 983840"/>
                  <a:gd name="connsiteX14" fmla="*/ 235744 w 1183482"/>
                  <a:gd name="connsiteY14" fmla="*/ 976313 h 983840"/>
                  <a:gd name="connsiteX15" fmla="*/ 238125 w 1183482"/>
                  <a:gd name="connsiteY15" fmla="*/ 983457 h 983840"/>
                  <a:gd name="connsiteX16" fmla="*/ 264319 w 1183482"/>
                  <a:gd name="connsiteY16" fmla="*/ 981075 h 983840"/>
                  <a:gd name="connsiteX17" fmla="*/ 278607 w 1183482"/>
                  <a:gd name="connsiteY17" fmla="*/ 957263 h 983840"/>
                  <a:gd name="connsiteX18" fmla="*/ 292894 w 1183482"/>
                  <a:gd name="connsiteY18" fmla="*/ 942975 h 983840"/>
                  <a:gd name="connsiteX19" fmla="*/ 304800 w 1183482"/>
                  <a:gd name="connsiteY19" fmla="*/ 938213 h 983840"/>
                  <a:gd name="connsiteX20" fmla="*/ 314325 w 1183482"/>
                  <a:gd name="connsiteY20" fmla="*/ 933450 h 983840"/>
                  <a:gd name="connsiteX21" fmla="*/ 338138 w 1183482"/>
                  <a:gd name="connsiteY21" fmla="*/ 928688 h 983840"/>
                  <a:gd name="connsiteX22" fmla="*/ 364332 w 1183482"/>
                  <a:gd name="connsiteY22" fmla="*/ 919163 h 983840"/>
                  <a:gd name="connsiteX23" fmla="*/ 392907 w 1183482"/>
                  <a:gd name="connsiteY23" fmla="*/ 914400 h 983840"/>
                  <a:gd name="connsiteX24" fmla="*/ 433388 w 1183482"/>
                  <a:gd name="connsiteY24" fmla="*/ 907257 h 983840"/>
                  <a:gd name="connsiteX25" fmla="*/ 492919 w 1183482"/>
                  <a:gd name="connsiteY25" fmla="*/ 909638 h 983840"/>
                  <a:gd name="connsiteX26" fmla="*/ 526257 w 1183482"/>
                  <a:gd name="connsiteY26" fmla="*/ 914400 h 983840"/>
                  <a:gd name="connsiteX27" fmla="*/ 700088 w 1183482"/>
                  <a:gd name="connsiteY27" fmla="*/ 916782 h 983840"/>
                  <a:gd name="connsiteX28" fmla="*/ 711994 w 1183482"/>
                  <a:gd name="connsiteY28" fmla="*/ 921544 h 983840"/>
                  <a:gd name="connsiteX29" fmla="*/ 721519 w 1183482"/>
                  <a:gd name="connsiteY29" fmla="*/ 923925 h 983840"/>
                  <a:gd name="connsiteX30" fmla="*/ 735807 w 1183482"/>
                  <a:gd name="connsiteY30" fmla="*/ 935832 h 983840"/>
                  <a:gd name="connsiteX31" fmla="*/ 750094 w 1183482"/>
                  <a:gd name="connsiteY31" fmla="*/ 945357 h 983840"/>
                  <a:gd name="connsiteX32" fmla="*/ 757238 w 1183482"/>
                  <a:gd name="connsiteY32" fmla="*/ 950119 h 983840"/>
                  <a:gd name="connsiteX33" fmla="*/ 807244 w 1183482"/>
                  <a:gd name="connsiteY33" fmla="*/ 947738 h 983840"/>
                  <a:gd name="connsiteX34" fmla="*/ 823913 w 1183482"/>
                  <a:gd name="connsiteY34" fmla="*/ 945357 h 983840"/>
                  <a:gd name="connsiteX35" fmla="*/ 859632 w 1183482"/>
                  <a:gd name="connsiteY35" fmla="*/ 942975 h 983840"/>
                  <a:gd name="connsiteX36" fmla="*/ 871538 w 1183482"/>
                  <a:gd name="connsiteY36" fmla="*/ 940594 h 983840"/>
                  <a:gd name="connsiteX37" fmla="*/ 881063 w 1183482"/>
                  <a:gd name="connsiteY37" fmla="*/ 938213 h 983840"/>
                  <a:gd name="connsiteX38" fmla="*/ 931069 w 1183482"/>
                  <a:gd name="connsiteY38" fmla="*/ 945357 h 983840"/>
                  <a:gd name="connsiteX39" fmla="*/ 945357 w 1183482"/>
                  <a:gd name="connsiteY39" fmla="*/ 950119 h 983840"/>
                  <a:gd name="connsiteX40" fmla="*/ 954882 w 1183482"/>
                  <a:gd name="connsiteY40" fmla="*/ 954882 h 983840"/>
                  <a:gd name="connsiteX41" fmla="*/ 973932 w 1183482"/>
                  <a:gd name="connsiteY41" fmla="*/ 969169 h 983840"/>
                  <a:gd name="connsiteX42" fmla="*/ 988219 w 1183482"/>
                  <a:gd name="connsiteY42" fmla="*/ 973932 h 983840"/>
                  <a:gd name="connsiteX43" fmla="*/ 1002507 w 1183482"/>
                  <a:gd name="connsiteY43" fmla="*/ 976313 h 983840"/>
                  <a:gd name="connsiteX44" fmla="*/ 1012032 w 1183482"/>
                  <a:gd name="connsiteY44" fmla="*/ 978694 h 983840"/>
                  <a:gd name="connsiteX45" fmla="*/ 1033463 w 1183482"/>
                  <a:gd name="connsiteY45" fmla="*/ 981075 h 983840"/>
                  <a:gd name="connsiteX46" fmla="*/ 1054894 w 1183482"/>
                  <a:gd name="connsiteY46" fmla="*/ 969169 h 983840"/>
                  <a:gd name="connsiteX47" fmla="*/ 1062038 w 1183482"/>
                  <a:gd name="connsiteY47" fmla="*/ 964407 h 983840"/>
                  <a:gd name="connsiteX48" fmla="*/ 1071563 w 1183482"/>
                  <a:gd name="connsiteY48" fmla="*/ 950119 h 983840"/>
                  <a:gd name="connsiteX49" fmla="*/ 1076325 w 1183482"/>
                  <a:gd name="connsiteY49" fmla="*/ 942975 h 983840"/>
                  <a:gd name="connsiteX50" fmla="*/ 1083469 w 1183482"/>
                  <a:gd name="connsiteY50" fmla="*/ 923925 h 983840"/>
                  <a:gd name="connsiteX51" fmla="*/ 1085850 w 1183482"/>
                  <a:gd name="connsiteY51" fmla="*/ 914400 h 983840"/>
                  <a:gd name="connsiteX52" fmla="*/ 1088232 w 1183482"/>
                  <a:gd name="connsiteY52" fmla="*/ 907257 h 983840"/>
                  <a:gd name="connsiteX53" fmla="*/ 1090613 w 1183482"/>
                  <a:gd name="connsiteY53" fmla="*/ 866775 h 983840"/>
                  <a:gd name="connsiteX54" fmla="*/ 1092994 w 1183482"/>
                  <a:gd name="connsiteY54" fmla="*/ 833438 h 983840"/>
                  <a:gd name="connsiteX55" fmla="*/ 1102519 w 1183482"/>
                  <a:gd name="connsiteY55" fmla="*/ 707232 h 983840"/>
                  <a:gd name="connsiteX56" fmla="*/ 1109663 w 1183482"/>
                  <a:gd name="connsiteY56" fmla="*/ 673894 h 983840"/>
                  <a:gd name="connsiteX57" fmla="*/ 1112044 w 1183482"/>
                  <a:gd name="connsiteY57" fmla="*/ 657225 h 983840"/>
                  <a:gd name="connsiteX58" fmla="*/ 1114425 w 1183482"/>
                  <a:gd name="connsiteY58" fmla="*/ 633413 h 983840"/>
                  <a:gd name="connsiteX59" fmla="*/ 1119188 w 1183482"/>
                  <a:gd name="connsiteY59" fmla="*/ 614363 h 983840"/>
                  <a:gd name="connsiteX60" fmla="*/ 1126332 w 1183482"/>
                  <a:gd name="connsiteY60" fmla="*/ 573882 h 983840"/>
                  <a:gd name="connsiteX61" fmla="*/ 1138238 w 1183482"/>
                  <a:gd name="connsiteY61" fmla="*/ 526257 h 983840"/>
                  <a:gd name="connsiteX62" fmla="*/ 1135857 w 1183482"/>
                  <a:gd name="connsiteY62" fmla="*/ 516732 h 983840"/>
                  <a:gd name="connsiteX63" fmla="*/ 1133475 w 1183482"/>
                  <a:gd name="connsiteY63" fmla="*/ 509588 h 983840"/>
                  <a:gd name="connsiteX64" fmla="*/ 1123950 w 1183482"/>
                  <a:gd name="connsiteY64" fmla="*/ 473869 h 983840"/>
                  <a:gd name="connsiteX65" fmla="*/ 1123950 w 1183482"/>
                  <a:gd name="connsiteY65" fmla="*/ 395288 h 983840"/>
                  <a:gd name="connsiteX66" fmla="*/ 1121569 w 1183482"/>
                  <a:gd name="connsiteY66" fmla="*/ 323850 h 983840"/>
                  <a:gd name="connsiteX67" fmla="*/ 1123950 w 1183482"/>
                  <a:gd name="connsiteY67" fmla="*/ 304800 h 983840"/>
                  <a:gd name="connsiteX68" fmla="*/ 1126332 w 1183482"/>
                  <a:gd name="connsiteY68" fmla="*/ 283369 h 983840"/>
                  <a:gd name="connsiteX69" fmla="*/ 1128713 w 1183482"/>
                  <a:gd name="connsiteY69" fmla="*/ 273844 h 983840"/>
                  <a:gd name="connsiteX70" fmla="*/ 1131094 w 1183482"/>
                  <a:gd name="connsiteY70" fmla="*/ 259557 h 983840"/>
                  <a:gd name="connsiteX71" fmla="*/ 1133475 w 1183482"/>
                  <a:gd name="connsiteY71" fmla="*/ 250032 h 983840"/>
                  <a:gd name="connsiteX72" fmla="*/ 1135857 w 1183482"/>
                  <a:gd name="connsiteY72" fmla="*/ 238125 h 983840"/>
                  <a:gd name="connsiteX73" fmla="*/ 1140619 w 1183482"/>
                  <a:gd name="connsiteY73" fmla="*/ 228600 h 983840"/>
                  <a:gd name="connsiteX74" fmla="*/ 1145382 w 1183482"/>
                  <a:gd name="connsiteY74" fmla="*/ 216694 h 983840"/>
                  <a:gd name="connsiteX75" fmla="*/ 1150144 w 1183482"/>
                  <a:gd name="connsiteY75" fmla="*/ 207169 h 983840"/>
                  <a:gd name="connsiteX76" fmla="*/ 1157288 w 1183482"/>
                  <a:gd name="connsiteY76" fmla="*/ 192882 h 983840"/>
                  <a:gd name="connsiteX77" fmla="*/ 1164432 w 1183482"/>
                  <a:gd name="connsiteY77" fmla="*/ 178594 h 983840"/>
                  <a:gd name="connsiteX78" fmla="*/ 1166813 w 1183482"/>
                  <a:gd name="connsiteY78" fmla="*/ 171450 h 983840"/>
                  <a:gd name="connsiteX79" fmla="*/ 1176338 w 1183482"/>
                  <a:gd name="connsiteY79" fmla="*/ 157163 h 983840"/>
                  <a:gd name="connsiteX80" fmla="*/ 1181100 w 1183482"/>
                  <a:gd name="connsiteY80" fmla="*/ 150019 h 983840"/>
                  <a:gd name="connsiteX81" fmla="*/ 1183482 w 1183482"/>
                  <a:gd name="connsiteY81" fmla="*/ 142875 h 983840"/>
                  <a:gd name="connsiteX82" fmla="*/ 1176338 w 1183482"/>
                  <a:gd name="connsiteY82" fmla="*/ 140494 h 983840"/>
                  <a:gd name="connsiteX83" fmla="*/ 1162050 w 1183482"/>
                  <a:gd name="connsiteY83" fmla="*/ 145257 h 983840"/>
                  <a:gd name="connsiteX84" fmla="*/ 1145382 w 1183482"/>
                  <a:gd name="connsiteY84" fmla="*/ 140494 h 983840"/>
                  <a:gd name="connsiteX85" fmla="*/ 1143000 w 1183482"/>
                  <a:gd name="connsiteY85" fmla="*/ 133350 h 983840"/>
                  <a:gd name="connsiteX86" fmla="*/ 1138238 w 1183482"/>
                  <a:gd name="connsiteY86" fmla="*/ 126207 h 983840"/>
                  <a:gd name="connsiteX87" fmla="*/ 1138238 w 1183482"/>
                  <a:gd name="connsiteY87" fmla="*/ 100013 h 983840"/>
                  <a:gd name="connsiteX88" fmla="*/ 1135857 w 1183482"/>
                  <a:gd name="connsiteY88" fmla="*/ 85725 h 983840"/>
                  <a:gd name="connsiteX89" fmla="*/ 1123950 w 1183482"/>
                  <a:gd name="connsiteY89" fmla="*/ 83344 h 983840"/>
                  <a:gd name="connsiteX90" fmla="*/ 1116807 w 1183482"/>
                  <a:gd name="connsiteY90" fmla="*/ 80963 h 983840"/>
                  <a:gd name="connsiteX91" fmla="*/ 1109663 w 1183482"/>
                  <a:gd name="connsiteY91" fmla="*/ 76200 h 983840"/>
                  <a:gd name="connsiteX92" fmla="*/ 1104900 w 1183482"/>
                  <a:gd name="connsiteY92" fmla="*/ 57150 h 983840"/>
                  <a:gd name="connsiteX93" fmla="*/ 1100138 w 1183482"/>
                  <a:gd name="connsiteY93" fmla="*/ 47625 h 983840"/>
                  <a:gd name="connsiteX94" fmla="*/ 1092994 w 1183482"/>
                  <a:gd name="connsiteY94" fmla="*/ 33338 h 983840"/>
                  <a:gd name="connsiteX95" fmla="*/ 1085850 w 1183482"/>
                  <a:gd name="connsiteY95" fmla="*/ 19050 h 983840"/>
                  <a:gd name="connsiteX96" fmla="*/ 1078707 w 1183482"/>
                  <a:gd name="connsiteY96" fmla="*/ 16669 h 983840"/>
                  <a:gd name="connsiteX97" fmla="*/ 1069182 w 1183482"/>
                  <a:gd name="connsiteY97" fmla="*/ 9525 h 983840"/>
                  <a:gd name="connsiteX98" fmla="*/ 1059657 w 1183482"/>
                  <a:gd name="connsiteY98" fmla="*/ 0 h 98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183482" h="983840">
                    <a:moveTo>
                      <a:pt x="0" y="814388"/>
                    </a:moveTo>
                    <a:cubicBezTo>
                      <a:pt x="50800" y="831850"/>
                      <a:pt x="101043" y="851026"/>
                      <a:pt x="152400" y="866775"/>
                    </a:cubicBezTo>
                    <a:cubicBezTo>
                      <a:pt x="160782" y="869346"/>
                      <a:pt x="169904" y="867998"/>
                      <a:pt x="178594" y="869157"/>
                    </a:cubicBezTo>
                    <a:cubicBezTo>
                      <a:pt x="181838" y="869590"/>
                      <a:pt x="184944" y="870744"/>
                      <a:pt x="188119" y="871538"/>
                    </a:cubicBezTo>
                    <a:cubicBezTo>
                      <a:pt x="189707" y="874713"/>
                      <a:pt x="191121" y="877981"/>
                      <a:pt x="192882" y="881063"/>
                    </a:cubicBezTo>
                    <a:cubicBezTo>
                      <a:pt x="194302" y="883548"/>
                      <a:pt x="196364" y="885647"/>
                      <a:pt x="197644" y="888207"/>
                    </a:cubicBezTo>
                    <a:cubicBezTo>
                      <a:pt x="198766" y="890452"/>
                      <a:pt x="198250" y="893575"/>
                      <a:pt x="200025" y="895350"/>
                    </a:cubicBezTo>
                    <a:cubicBezTo>
                      <a:pt x="201800" y="897125"/>
                      <a:pt x="204924" y="896609"/>
                      <a:pt x="207169" y="897732"/>
                    </a:cubicBezTo>
                    <a:cubicBezTo>
                      <a:pt x="225627" y="906961"/>
                      <a:pt x="203507" y="898892"/>
                      <a:pt x="221457" y="904875"/>
                    </a:cubicBezTo>
                    <a:cubicBezTo>
                      <a:pt x="223838" y="906463"/>
                      <a:pt x="226812" y="907403"/>
                      <a:pt x="228600" y="909638"/>
                    </a:cubicBezTo>
                    <a:cubicBezTo>
                      <a:pt x="230168" y="911598"/>
                      <a:pt x="230569" y="914306"/>
                      <a:pt x="230982" y="916782"/>
                    </a:cubicBezTo>
                    <a:cubicBezTo>
                      <a:pt x="232164" y="923872"/>
                      <a:pt x="232270" y="931109"/>
                      <a:pt x="233363" y="938213"/>
                    </a:cubicBezTo>
                    <a:cubicBezTo>
                      <a:pt x="233861" y="941448"/>
                      <a:pt x="235102" y="944529"/>
                      <a:pt x="235744" y="947738"/>
                    </a:cubicBezTo>
                    <a:cubicBezTo>
                      <a:pt x="236691" y="952472"/>
                      <a:pt x="237331" y="957263"/>
                      <a:pt x="238125" y="962025"/>
                    </a:cubicBezTo>
                    <a:cubicBezTo>
                      <a:pt x="237331" y="966788"/>
                      <a:pt x="235744" y="971485"/>
                      <a:pt x="235744" y="976313"/>
                    </a:cubicBezTo>
                    <a:cubicBezTo>
                      <a:pt x="235744" y="978823"/>
                      <a:pt x="235649" y="983044"/>
                      <a:pt x="238125" y="983457"/>
                    </a:cubicBezTo>
                    <a:cubicBezTo>
                      <a:pt x="246773" y="984898"/>
                      <a:pt x="255588" y="981869"/>
                      <a:pt x="264319" y="981075"/>
                    </a:cubicBezTo>
                    <a:cubicBezTo>
                      <a:pt x="274782" y="960151"/>
                      <a:pt x="267117" y="973349"/>
                      <a:pt x="278607" y="957263"/>
                    </a:cubicBezTo>
                    <a:cubicBezTo>
                      <a:pt x="284434" y="949105"/>
                      <a:pt x="282655" y="948663"/>
                      <a:pt x="292894" y="942975"/>
                    </a:cubicBezTo>
                    <a:cubicBezTo>
                      <a:pt x="296630" y="940899"/>
                      <a:pt x="300894" y="939949"/>
                      <a:pt x="304800" y="938213"/>
                    </a:cubicBezTo>
                    <a:cubicBezTo>
                      <a:pt x="308044" y="936771"/>
                      <a:pt x="310912" y="934425"/>
                      <a:pt x="314325" y="933450"/>
                    </a:cubicBezTo>
                    <a:cubicBezTo>
                      <a:pt x="322108" y="931226"/>
                      <a:pt x="338138" y="928688"/>
                      <a:pt x="338138" y="928688"/>
                    </a:cubicBezTo>
                    <a:cubicBezTo>
                      <a:pt x="344950" y="925963"/>
                      <a:pt x="357445" y="920693"/>
                      <a:pt x="364332" y="919163"/>
                    </a:cubicBezTo>
                    <a:cubicBezTo>
                      <a:pt x="373758" y="917068"/>
                      <a:pt x="383622" y="917053"/>
                      <a:pt x="392907" y="914400"/>
                    </a:cubicBezTo>
                    <a:cubicBezTo>
                      <a:pt x="417245" y="907447"/>
                      <a:pt x="403825" y="910213"/>
                      <a:pt x="433388" y="907257"/>
                    </a:cubicBezTo>
                    <a:cubicBezTo>
                      <a:pt x="453232" y="908051"/>
                      <a:pt x="473101" y="908360"/>
                      <a:pt x="492919" y="909638"/>
                    </a:cubicBezTo>
                    <a:cubicBezTo>
                      <a:pt x="521052" y="911453"/>
                      <a:pt x="492432" y="913565"/>
                      <a:pt x="526257" y="914400"/>
                    </a:cubicBezTo>
                    <a:cubicBezTo>
                      <a:pt x="584188" y="915831"/>
                      <a:pt x="642144" y="915988"/>
                      <a:pt x="700088" y="916782"/>
                    </a:cubicBezTo>
                    <a:cubicBezTo>
                      <a:pt x="704057" y="918369"/>
                      <a:pt x="707939" y="920192"/>
                      <a:pt x="711994" y="921544"/>
                    </a:cubicBezTo>
                    <a:cubicBezTo>
                      <a:pt x="715099" y="922579"/>
                      <a:pt x="718511" y="922636"/>
                      <a:pt x="721519" y="923925"/>
                    </a:cubicBezTo>
                    <a:cubicBezTo>
                      <a:pt x="729640" y="927406"/>
                      <a:pt x="728786" y="930371"/>
                      <a:pt x="735807" y="935832"/>
                    </a:cubicBezTo>
                    <a:cubicBezTo>
                      <a:pt x="740325" y="939346"/>
                      <a:pt x="745332" y="942182"/>
                      <a:pt x="750094" y="945357"/>
                    </a:cubicBezTo>
                    <a:lnTo>
                      <a:pt x="757238" y="950119"/>
                    </a:lnTo>
                    <a:cubicBezTo>
                      <a:pt x="773907" y="949325"/>
                      <a:pt x="790599" y="948927"/>
                      <a:pt x="807244" y="947738"/>
                    </a:cubicBezTo>
                    <a:cubicBezTo>
                      <a:pt x="812842" y="947338"/>
                      <a:pt x="818323" y="945865"/>
                      <a:pt x="823913" y="945357"/>
                    </a:cubicBezTo>
                    <a:cubicBezTo>
                      <a:pt x="835797" y="944277"/>
                      <a:pt x="847726" y="943769"/>
                      <a:pt x="859632" y="942975"/>
                    </a:cubicBezTo>
                    <a:cubicBezTo>
                      <a:pt x="863601" y="942181"/>
                      <a:pt x="867587" y="941472"/>
                      <a:pt x="871538" y="940594"/>
                    </a:cubicBezTo>
                    <a:cubicBezTo>
                      <a:pt x="874733" y="939884"/>
                      <a:pt x="877794" y="938050"/>
                      <a:pt x="881063" y="938213"/>
                    </a:cubicBezTo>
                    <a:cubicBezTo>
                      <a:pt x="883769" y="938348"/>
                      <a:pt x="919075" y="942086"/>
                      <a:pt x="931069" y="945357"/>
                    </a:cubicBezTo>
                    <a:cubicBezTo>
                      <a:pt x="935912" y="946678"/>
                      <a:pt x="940867" y="947874"/>
                      <a:pt x="945357" y="950119"/>
                    </a:cubicBezTo>
                    <a:cubicBezTo>
                      <a:pt x="948532" y="951707"/>
                      <a:pt x="951928" y="952913"/>
                      <a:pt x="954882" y="954882"/>
                    </a:cubicBezTo>
                    <a:cubicBezTo>
                      <a:pt x="961486" y="959285"/>
                      <a:pt x="966402" y="966659"/>
                      <a:pt x="973932" y="969169"/>
                    </a:cubicBezTo>
                    <a:cubicBezTo>
                      <a:pt x="978694" y="970757"/>
                      <a:pt x="983267" y="973107"/>
                      <a:pt x="988219" y="973932"/>
                    </a:cubicBezTo>
                    <a:cubicBezTo>
                      <a:pt x="992982" y="974726"/>
                      <a:pt x="997772" y="975366"/>
                      <a:pt x="1002507" y="976313"/>
                    </a:cubicBezTo>
                    <a:cubicBezTo>
                      <a:pt x="1005716" y="976955"/>
                      <a:pt x="1008797" y="978196"/>
                      <a:pt x="1012032" y="978694"/>
                    </a:cubicBezTo>
                    <a:cubicBezTo>
                      <a:pt x="1019136" y="979787"/>
                      <a:pt x="1026319" y="980281"/>
                      <a:pt x="1033463" y="981075"/>
                    </a:cubicBezTo>
                    <a:cubicBezTo>
                      <a:pt x="1046038" y="976884"/>
                      <a:pt x="1038517" y="980087"/>
                      <a:pt x="1054894" y="969169"/>
                    </a:cubicBezTo>
                    <a:lnTo>
                      <a:pt x="1062038" y="964407"/>
                    </a:lnTo>
                    <a:lnTo>
                      <a:pt x="1071563" y="950119"/>
                    </a:lnTo>
                    <a:lnTo>
                      <a:pt x="1076325" y="942975"/>
                    </a:lnTo>
                    <a:cubicBezTo>
                      <a:pt x="1082442" y="918516"/>
                      <a:pt x="1074127" y="948840"/>
                      <a:pt x="1083469" y="923925"/>
                    </a:cubicBezTo>
                    <a:cubicBezTo>
                      <a:pt x="1084618" y="920861"/>
                      <a:pt x="1084951" y="917547"/>
                      <a:pt x="1085850" y="914400"/>
                    </a:cubicBezTo>
                    <a:cubicBezTo>
                      <a:pt x="1086540" y="911987"/>
                      <a:pt x="1087438" y="909638"/>
                      <a:pt x="1088232" y="907257"/>
                    </a:cubicBezTo>
                    <a:cubicBezTo>
                      <a:pt x="1089026" y="893763"/>
                      <a:pt x="1089743" y="880264"/>
                      <a:pt x="1090613" y="866775"/>
                    </a:cubicBezTo>
                    <a:cubicBezTo>
                      <a:pt x="1091330" y="855657"/>
                      <a:pt x="1092530" y="844569"/>
                      <a:pt x="1092994" y="833438"/>
                    </a:cubicBezTo>
                    <a:cubicBezTo>
                      <a:pt x="1099685" y="672828"/>
                      <a:pt x="1088980" y="815554"/>
                      <a:pt x="1102519" y="707232"/>
                    </a:cubicBezTo>
                    <a:cubicBezTo>
                      <a:pt x="1105523" y="683200"/>
                      <a:pt x="1102876" y="694253"/>
                      <a:pt x="1109663" y="673894"/>
                    </a:cubicBezTo>
                    <a:cubicBezTo>
                      <a:pt x="1110457" y="668338"/>
                      <a:pt x="1111388" y="662799"/>
                      <a:pt x="1112044" y="657225"/>
                    </a:cubicBezTo>
                    <a:cubicBezTo>
                      <a:pt x="1112976" y="649303"/>
                      <a:pt x="1113114" y="641281"/>
                      <a:pt x="1114425" y="633413"/>
                    </a:cubicBezTo>
                    <a:cubicBezTo>
                      <a:pt x="1115501" y="626957"/>
                      <a:pt x="1117904" y="620781"/>
                      <a:pt x="1119188" y="614363"/>
                    </a:cubicBezTo>
                    <a:cubicBezTo>
                      <a:pt x="1127115" y="574727"/>
                      <a:pt x="1114120" y="624763"/>
                      <a:pt x="1126332" y="573882"/>
                    </a:cubicBezTo>
                    <a:cubicBezTo>
                      <a:pt x="1142178" y="507861"/>
                      <a:pt x="1131707" y="558914"/>
                      <a:pt x="1138238" y="526257"/>
                    </a:cubicBezTo>
                    <a:cubicBezTo>
                      <a:pt x="1137444" y="523082"/>
                      <a:pt x="1136756" y="519879"/>
                      <a:pt x="1135857" y="516732"/>
                    </a:cubicBezTo>
                    <a:cubicBezTo>
                      <a:pt x="1135167" y="514318"/>
                      <a:pt x="1134039" y="512034"/>
                      <a:pt x="1133475" y="509588"/>
                    </a:cubicBezTo>
                    <a:cubicBezTo>
                      <a:pt x="1125837" y="476489"/>
                      <a:pt x="1132796" y="495981"/>
                      <a:pt x="1123950" y="473869"/>
                    </a:cubicBezTo>
                    <a:cubicBezTo>
                      <a:pt x="1117397" y="362458"/>
                      <a:pt x="1123950" y="501693"/>
                      <a:pt x="1123950" y="395288"/>
                    </a:cubicBezTo>
                    <a:cubicBezTo>
                      <a:pt x="1123950" y="371462"/>
                      <a:pt x="1122363" y="347663"/>
                      <a:pt x="1121569" y="323850"/>
                    </a:cubicBezTo>
                    <a:cubicBezTo>
                      <a:pt x="1122363" y="317500"/>
                      <a:pt x="1123202" y="311156"/>
                      <a:pt x="1123950" y="304800"/>
                    </a:cubicBezTo>
                    <a:cubicBezTo>
                      <a:pt x="1124790" y="297662"/>
                      <a:pt x="1125239" y="290473"/>
                      <a:pt x="1126332" y="283369"/>
                    </a:cubicBezTo>
                    <a:cubicBezTo>
                      <a:pt x="1126830" y="280134"/>
                      <a:pt x="1128071" y="277053"/>
                      <a:pt x="1128713" y="273844"/>
                    </a:cubicBezTo>
                    <a:cubicBezTo>
                      <a:pt x="1129660" y="269110"/>
                      <a:pt x="1130147" y="264291"/>
                      <a:pt x="1131094" y="259557"/>
                    </a:cubicBezTo>
                    <a:cubicBezTo>
                      <a:pt x="1131736" y="256348"/>
                      <a:pt x="1132765" y="253227"/>
                      <a:pt x="1133475" y="250032"/>
                    </a:cubicBezTo>
                    <a:cubicBezTo>
                      <a:pt x="1134353" y="246081"/>
                      <a:pt x="1134577" y="241965"/>
                      <a:pt x="1135857" y="238125"/>
                    </a:cubicBezTo>
                    <a:cubicBezTo>
                      <a:pt x="1136980" y="234757"/>
                      <a:pt x="1139177" y="231844"/>
                      <a:pt x="1140619" y="228600"/>
                    </a:cubicBezTo>
                    <a:cubicBezTo>
                      <a:pt x="1142355" y="224694"/>
                      <a:pt x="1143646" y="220600"/>
                      <a:pt x="1145382" y="216694"/>
                    </a:cubicBezTo>
                    <a:cubicBezTo>
                      <a:pt x="1146824" y="213450"/>
                      <a:pt x="1148746" y="210432"/>
                      <a:pt x="1150144" y="207169"/>
                    </a:cubicBezTo>
                    <a:cubicBezTo>
                      <a:pt x="1156057" y="193370"/>
                      <a:pt x="1148137" y="206606"/>
                      <a:pt x="1157288" y="192882"/>
                    </a:cubicBezTo>
                    <a:cubicBezTo>
                      <a:pt x="1163273" y="174926"/>
                      <a:pt x="1155200" y="197059"/>
                      <a:pt x="1164432" y="178594"/>
                    </a:cubicBezTo>
                    <a:cubicBezTo>
                      <a:pt x="1165555" y="176349"/>
                      <a:pt x="1165594" y="173644"/>
                      <a:pt x="1166813" y="171450"/>
                    </a:cubicBezTo>
                    <a:cubicBezTo>
                      <a:pt x="1169593" y="166447"/>
                      <a:pt x="1173163" y="161925"/>
                      <a:pt x="1176338" y="157163"/>
                    </a:cubicBezTo>
                    <a:cubicBezTo>
                      <a:pt x="1177925" y="154782"/>
                      <a:pt x="1180195" y="152734"/>
                      <a:pt x="1181100" y="150019"/>
                    </a:cubicBezTo>
                    <a:lnTo>
                      <a:pt x="1183482" y="142875"/>
                    </a:lnTo>
                    <a:cubicBezTo>
                      <a:pt x="1181101" y="142081"/>
                      <a:pt x="1178833" y="140217"/>
                      <a:pt x="1176338" y="140494"/>
                    </a:cubicBezTo>
                    <a:cubicBezTo>
                      <a:pt x="1171348" y="141049"/>
                      <a:pt x="1162050" y="145257"/>
                      <a:pt x="1162050" y="145257"/>
                    </a:cubicBezTo>
                    <a:cubicBezTo>
                      <a:pt x="1161970" y="145237"/>
                      <a:pt x="1146520" y="141632"/>
                      <a:pt x="1145382" y="140494"/>
                    </a:cubicBezTo>
                    <a:cubicBezTo>
                      <a:pt x="1143607" y="138719"/>
                      <a:pt x="1144123" y="135595"/>
                      <a:pt x="1143000" y="133350"/>
                    </a:cubicBezTo>
                    <a:cubicBezTo>
                      <a:pt x="1141720" y="130791"/>
                      <a:pt x="1139825" y="128588"/>
                      <a:pt x="1138238" y="126207"/>
                    </a:cubicBezTo>
                    <a:cubicBezTo>
                      <a:pt x="1132778" y="109823"/>
                      <a:pt x="1138238" y="129632"/>
                      <a:pt x="1138238" y="100013"/>
                    </a:cubicBezTo>
                    <a:cubicBezTo>
                      <a:pt x="1138238" y="95185"/>
                      <a:pt x="1138999" y="89391"/>
                      <a:pt x="1135857" y="85725"/>
                    </a:cubicBezTo>
                    <a:cubicBezTo>
                      <a:pt x="1133223" y="82652"/>
                      <a:pt x="1127877" y="84326"/>
                      <a:pt x="1123950" y="83344"/>
                    </a:cubicBezTo>
                    <a:cubicBezTo>
                      <a:pt x="1121515" y="82735"/>
                      <a:pt x="1119188" y="81757"/>
                      <a:pt x="1116807" y="80963"/>
                    </a:cubicBezTo>
                    <a:cubicBezTo>
                      <a:pt x="1114426" y="79375"/>
                      <a:pt x="1111451" y="78435"/>
                      <a:pt x="1109663" y="76200"/>
                    </a:cubicBezTo>
                    <a:cubicBezTo>
                      <a:pt x="1107627" y="73656"/>
                      <a:pt x="1105153" y="57909"/>
                      <a:pt x="1104900" y="57150"/>
                    </a:cubicBezTo>
                    <a:cubicBezTo>
                      <a:pt x="1103777" y="53782"/>
                      <a:pt x="1101536" y="50888"/>
                      <a:pt x="1100138" y="47625"/>
                    </a:cubicBezTo>
                    <a:cubicBezTo>
                      <a:pt x="1094224" y="33826"/>
                      <a:pt x="1102146" y="47064"/>
                      <a:pt x="1092994" y="33338"/>
                    </a:cubicBezTo>
                    <a:cubicBezTo>
                      <a:pt x="1091425" y="28631"/>
                      <a:pt x="1090048" y="22408"/>
                      <a:pt x="1085850" y="19050"/>
                    </a:cubicBezTo>
                    <a:cubicBezTo>
                      <a:pt x="1083890" y="17482"/>
                      <a:pt x="1081088" y="17463"/>
                      <a:pt x="1078707" y="16669"/>
                    </a:cubicBezTo>
                    <a:cubicBezTo>
                      <a:pt x="1075532" y="14288"/>
                      <a:pt x="1071988" y="12331"/>
                      <a:pt x="1069182" y="9525"/>
                    </a:cubicBezTo>
                    <a:cubicBezTo>
                      <a:pt x="1057686" y="-1970"/>
                      <a:pt x="1070543" y="5445"/>
                      <a:pt x="1059657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B04B1C45-C9F2-481B-BC02-61584B336C82}"/>
                  </a:ext>
                </a:extLst>
              </p:cNvPr>
              <p:cNvSpPr/>
              <p:nvPr/>
            </p:nvSpPr>
            <p:spPr>
              <a:xfrm>
                <a:off x="1814513" y="2609850"/>
                <a:ext cx="533400" cy="800100"/>
              </a:xfrm>
              <a:custGeom>
                <a:avLst/>
                <a:gdLst>
                  <a:gd name="connsiteX0" fmla="*/ 0 w 533400"/>
                  <a:gd name="connsiteY0" fmla="*/ 800100 h 800100"/>
                  <a:gd name="connsiteX1" fmla="*/ 14287 w 533400"/>
                  <a:gd name="connsiteY1" fmla="*/ 747713 h 800100"/>
                  <a:gd name="connsiteX2" fmla="*/ 21431 w 533400"/>
                  <a:gd name="connsiteY2" fmla="*/ 742950 h 800100"/>
                  <a:gd name="connsiteX3" fmla="*/ 30956 w 533400"/>
                  <a:gd name="connsiteY3" fmla="*/ 735806 h 800100"/>
                  <a:gd name="connsiteX4" fmla="*/ 54768 w 533400"/>
                  <a:gd name="connsiteY4" fmla="*/ 726281 h 800100"/>
                  <a:gd name="connsiteX5" fmla="*/ 80962 w 533400"/>
                  <a:gd name="connsiteY5" fmla="*/ 714375 h 800100"/>
                  <a:gd name="connsiteX6" fmla="*/ 92868 w 533400"/>
                  <a:gd name="connsiteY6" fmla="*/ 697706 h 800100"/>
                  <a:gd name="connsiteX7" fmla="*/ 100012 w 533400"/>
                  <a:gd name="connsiteY7" fmla="*/ 690563 h 800100"/>
                  <a:gd name="connsiteX8" fmla="*/ 102393 w 533400"/>
                  <a:gd name="connsiteY8" fmla="*/ 683419 h 800100"/>
                  <a:gd name="connsiteX9" fmla="*/ 130968 w 533400"/>
                  <a:gd name="connsiteY9" fmla="*/ 659606 h 800100"/>
                  <a:gd name="connsiteX10" fmla="*/ 140493 w 533400"/>
                  <a:gd name="connsiteY10" fmla="*/ 657225 h 800100"/>
                  <a:gd name="connsiteX11" fmla="*/ 192881 w 533400"/>
                  <a:gd name="connsiteY11" fmla="*/ 659606 h 800100"/>
                  <a:gd name="connsiteX12" fmla="*/ 216693 w 533400"/>
                  <a:gd name="connsiteY12" fmla="*/ 664369 h 800100"/>
                  <a:gd name="connsiteX13" fmla="*/ 235743 w 533400"/>
                  <a:gd name="connsiteY13" fmla="*/ 678656 h 800100"/>
                  <a:gd name="connsiteX14" fmla="*/ 242887 w 533400"/>
                  <a:gd name="connsiteY14" fmla="*/ 683419 h 800100"/>
                  <a:gd name="connsiteX15" fmla="*/ 250031 w 533400"/>
                  <a:gd name="connsiteY15" fmla="*/ 690563 h 800100"/>
                  <a:gd name="connsiteX16" fmla="*/ 264318 w 533400"/>
                  <a:gd name="connsiteY16" fmla="*/ 700088 h 800100"/>
                  <a:gd name="connsiteX17" fmla="*/ 278606 w 533400"/>
                  <a:gd name="connsiteY17" fmla="*/ 711994 h 800100"/>
                  <a:gd name="connsiteX18" fmla="*/ 302418 w 533400"/>
                  <a:gd name="connsiteY18" fmla="*/ 723900 h 800100"/>
                  <a:gd name="connsiteX19" fmla="*/ 309562 w 533400"/>
                  <a:gd name="connsiteY19" fmla="*/ 726281 h 800100"/>
                  <a:gd name="connsiteX20" fmla="*/ 335756 w 533400"/>
                  <a:gd name="connsiteY20" fmla="*/ 721519 h 800100"/>
                  <a:gd name="connsiteX21" fmla="*/ 350043 w 533400"/>
                  <a:gd name="connsiteY21" fmla="*/ 716756 h 800100"/>
                  <a:gd name="connsiteX22" fmla="*/ 369093 w 533400"/>
                  <a:gd name="connsiteY22" fmla="*/ 704850 h 800100"/>
                  <a:gd name="connsiteX23" fmla="*/ 392906 w 533400"/>
                  <a:gd name="connsiteY23" fmla="*/ 688181 h 800100"/>
                  <a:gd name="connsiteX24" fmla="*/ 402431 w 533400"/>
                  <a:gd name="connsiteY24" fmla="*/ 678656 h 800100"/>
                  <a:gd name="connsiteX25" fmla="*/ 409575 w 533400"/>
                  <a:gd name="connsiteY25" fmla="*/ 673894 h 800100"/>
                  <a:gd name="connsiteX26" fmla="*/ 416718 w 533400"/>
                  <a:gd name="connsiteY26" fmla="*/ 666750 h 800100"/>
                  <a:gd name="connsiteX27" fmla="*/ 423862 w 533400"/>
                  <a:gd name="connsiteY27" fmla="*/ 661988 h 800100"/>
                  <a:gd name="connsiteX28" fmla="*/ 431006 w 533400"/>
                  <a:gd name="connsiteY28" fmla="*/ 654844 h 800100"/>
                  <a:gd name="connsiteX29" fmla="*/ 438150 w 533400"/>
                  <a:gd name="connsiteY29" fmla="*/ 650081 h 800100"/>
                  <a:gd name="connsiteX30" fmla="*/ 445293 w 533400"/>
                  <a:gd name="connsiteY30" fmla="*/ 642938 h 800100"/>
                  <a:gd name="connsiteX31" fmla="*/ 454818 w 533400"/>
                  <a:gd name="connsiteY31" fmla="*/ 635794 h 800100"/>
                  <a:gd name="connsiteX32" fmla="*/ 466725 w 533400"/>
                  <a:gd name="connsiteY32" fmla="*/ 621506 h 800100"/>
                  <a:gd name="connsiteX33" fmla="*/ 473868 w 533400"/>
                  <a:gd name="connsiteY33" fmla="*/ 614363 h 800100"/>
                  <a:gd name="connsiteX34" fmla="*/ 492918 w 533400"/>
                  <a:gd name="connsiteY34" fmla="*/ 585788 h 800100"/>
                  <a:gd name="connsiteX35" fmla="*/ 500062 w 533400"/>
                  <a:gd name="connsiteY35" fmla="*/ 578644 h 800100"/>
                  <a:gd name="connsiteX36" fmla="*/ 504825 w 533400"/>
                  <a:gd name="connsiteY36" fmla="*/ 569119 h 800100"/>
                  <a:gd name="connsiteX37" fmla="*/ 509587 w 533400"/>
                  <a:gd name="connsiteY37" fmla="*/ 561975 h 800100"/>
                  <a:gd name="connsiteX38" fmla="*/ 514350 w 533400"/>
                  <a:gd name="connsiteY38" fmla="*/ 542925 h 800100"/>
                  <a:gd name="connsiteX39" fmla="*/ 519112 w 533400"/>
                  <a:gd name="connsiteY39" fmla="*/ 535781 h 800100"/>
                  <a:gd name="connsiteX40" fmla="*/ 521493 w 533400"/>
                  <a:gd name="connsiteY40" fmla="*/ 521494 h 800100"/>
                  <a:gd name="connsiteX41" fmla="*/ 526256 w 533400"/>
                  <a:gd name="connsiteY41" fmla="*/ 514350 h 800100"/>
                  <a:gd name="connsiteX42" fmla="*/ 528637 w 533400"/>
                  <a:gd name="connsiteY42" fmla="*/ 504825 h 800100"/>
                  <a:gd name="connsiteX43" fmla="*/ 533400 w 533400"/>
                  <a:gd name="connsiteY43" fmla="*/ 490538 h 800100"/>
                  <a:gd name="connsiteX44" fmla="*/ 531018 w 533400"/>
                  <a:gd name="connsiteY44" fmla="*/ 445294 h 800100"/>
                  <a:gd name="connsiteX45" fmla="*/ 526256 w 533400"/>
                  <a:gd name="connsiteY45" fmla="*/ 431006 h 800100"/>
                  <a:gd name="connsiteX46" fmla="*/ 519112 w 533400"/>
                  <a:gd name="connsiteY46" fmla="*/ 426244 h 800100"/>
                  <a:gd name="connsiteX47" fmla="*/ 497681 w 533400"/>
                  <a:gd name="connsiteY47" fmla="*/ 404813 h 800100"/>
                  <a:gd name="connsiteX48" fmla="*/ 488156 w 533400"/>
                  <a:gd name="connsiteY48" fmla="*/ 392906 h 800100"/>
                  <a:gd name="connsiteX49" fmla="*/ 476250 w 533400"/>
                  <a:gd name="connsiteY49" fmla="*/ 381000 h 800100"/>
                  <a:gd name="connsiteX50" fmla="*/ 459581 w 533400"/>
                  <a:gd name="connsiteY50" fmla="*/ 359569 h 800100"/>
                  <a:gd name="connsiteX51" fmla="*/ 450056 w 533400"/>
                  <a:gd name="connsiteY51" fmla="*/ 345281 h 800100"/>
                  <a:gd name="connsiteX52" fmla="*/ 438150 w 533400"/>
                  <a:gd name="connsiteY52" fmla="*/ 330994 h 800100"/>
                  <a:gd name="connsiteX53" fmla="*/ 423862 w 533400"/>
                  <a:gd name="connsiteY53" fmla="*/ 307181 h 800100"/>
                  <a:gd name="connsiteX54" fmla="*/ 419100 w 533400"/>
                  <a:gd name="connsiteY54" fmla="*/ 295275 h 800100"/>
                  <a:gd name="connsiteX55" fmla="*/ 411956 w 533400"/>
                  <a:gd name="connsiteY55" fmla="*/ 285750 h 800100"/>
                  <a:gd name="connsiteX56" fmla="*/ 407193 w 533400"/>
                  <a:gd name="connsiteY56" fmla="*/ 278606 h 800100"/>
                  <a:gd name="connsiteX57" fmla="*/ 400050 w 533400"/>
                  <a:gd name="connsiteY57" fmla="*/ 261938 h 800100"/>
                  <a:gd name="connsiteX58" fmla="*/ 395287 w 533400"/>
                  <a:gd name="connsiteY58" fmla="*/ 247650 h 800100"/>
                  <a:gd name="connsiteX59" fmla="*/ 392906 w 533400"/>
                  <a:gd name="connsiteY59" fmla="*/ 238125 h 800100"/>
                  <a:gd name="connsiteX60" fmla="*/ 385762 w 533400"/>
                  <a:gd name="connsiteY60" fmla="*/ 221456 h 800100"/>
                  <a:gd name="connsiteX61" fmla="*/ 378618 w 533400"/>
                  <a:gd name="connsiteY61" fmla="*/ 190500 h 800100"/>
                  <a:gd name="connsiteX62" fmla="*/ 381000 w 533400"/>
                  <a:gd name="connsiteY62" fmla="*/ 121444 h 800100"/>
                  <a:gd name="connsiteX63" fmla="*/ 383381 w 533400"/>
                  <a:gd name="connsiteY63" fmla="*/ 111919 h 800100"/>
                  <a:gd name="connsiteX64" fmla="*/ 385762 w 533400"/>
                  <a:gd name="connsiteY64" fmla="*/ 85725 h 800100"/>
                  <a:gd name="connsiteX65" fmla="*/ 383381 w 533400"/>
                  <a:gd name="connsiteY65" fmla="*/ 78581 h 800100"/>
                  <a:gd name="connsiteX66" fmla="*/ 376237 w 533400"/>
                  <a:gd name="connsiteY66" fmla="*/ 76200 h 800100"/>
                  <a:gd name="connsiteX67" fmla="*/ 364331 w 533400"/>
                  <a:gd name="connsiteY67" fmla="*/ 71438 h 800100"/>
                  <a:gd name="connsiteX68" fmla="*/ 347662 w 533400"/>
                  <a:gd name="connsiteY68" fmla="*/ 66675 h 800100"/>
                  <a:gd name="connsiteX69" fmla="*/ 328612 w 533400"/>
                  <a:gd name="connsiteY69" fmla="*/ 59531 h 800100"/>
                  <a:gd name="connsiteX70" fmla="*/ 307181 w 533400"/>
                  <a:gd name="connsiteY70" fmla="*/ 52388 h 800100"/>
                  <a:gd name="connsiteX71" fmla="*/ 292893 w 533400"/>
                  <a:gd name="connsiteY71" fmla="*/ 40481 h 800100"/>
                  <a:gd name="connsiteX72" fmla="*/ 285750 w 533400"/>
                  <a:gd name="connsiteY72" fmla="*/ 35719 h 800100"/>
                  <a:gd name="connsiteX73" fmla="*/ 278606 w 533400"/>
                  <a:gd name="connsiteY73" fmla="*/ 26194 h 800100"/>
                  <a:gd name="connsiteX74" fmla="*/ 269081 w 533400"/>
                  <a:gd name="connsiteY74" fmla="*/ 19050 h 800100"/>
                  <a:gd name="connsiteX75" fmla="*/ 261937 w 533400"/>
                  <a:gd name="connsiteY75" fmla="*/ 11906 h 800100"/>
                  <a:gd name="connsiteX76" fmla="*/ 257175 w 533400"/>
                  <a:gd name="connsiteY76" fmla="*/ 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33400" h="800100">
                    <a:moveTo>
                      <a:pt x="0" y="800100"/>
                    </a:moveTo>
                    <a:cubicBezTo>
                      <a:pt x="4762" y="782638"/>
                      <a:pt x="7932" y="764661"/>
                      <a:pt x="14287" y="747713"/>
                    </a:cubicBezTo>
                    <a:cubicBezTo>
                      <a:pt x="15292" y="745033"/>
                      <a:pt x="19102" y="744614"/>
                      <a:pt x="21431" y="742950"/>
                    </a:cubicBezTo>
                    <a:cubicBezTo>
                      <a:pt x="24660" y="740643"/>
                      <a:pt x="27590" y="737909"/>
                      <a:pt x="30956" y="735806"/>
                    </a:cubicBezTo>
                    <a:cubicBezTo>
                      <a:pt x="47592" y="725409"/>
                      <a:pt x="33407" y="736961"/>
                      <a:pt x="54768" y="726281"/>
                    </a:cubicBezTo>
                    <a:cubicBezTo>
                      <a:pt x="76063" y="715633"/>
                      <a:pt x="67083" y="719001"/>
                      <a:pt x="80962" y="714375"/>
                    </a:cubicBezTo>
                    <a:cubicBezTo>
                      <a:pt x="84728" y="708727"/>
                      <a:pt x="88443" y="702868"/>
                      <a:pt x="92868" y="697706"/>
                    </a:cubicBezTo>
                    <a:cubicBezTo>
                      <a:pt x="95060" y="695149"/>
                      <a:pt x="97631" y="692944"/>
                      <a:pt x="100012" y="690563"/>
                    </a:cubicBezTo>
                    <a:cubicBezTo>
                      <a:pt x="100806" y="688182"/>
                      <a:pt x="100852" y="685400"/>
                      <a:pt x="102393" y="683419"/>
                    </a:cubicBezTo>
                    <a:cubicBezTo>
                      <a:pt x="106253" y="678456"/>
                      <a:pt x="123378" y="661503"/>
                      <a:pt x="130968" y="659606"/>
                    </a:cubicBezTo>
                    <a:lnTo>
                      <a:pt x="140493" y="657225"/>
                    </a:lnTo>
                    <a:cubicBezTo>
                      <a:pt x="157956" y="658019"/>
                      <a:pt x="175477" y="657974"/>
                      <a:pt x="192881" y="659606"/>
                    </a:cubicBezTo>
                    <a:cubicBezTo>
                      <a:pt x="200940" y="660362"/>
                      <a:pt x="216693" y="664369"/>
                      <a:pt x="216693" y="664369"/>
                    </a:cubicBezTo>
                    <a:cubicBezTo>
                      <a:pt x="232836" y="675129"/>
                      <a:pt x="213132" y="661697"/>
                      <a:pt x="235743" y="678656"/>
                    </a:cubicBezTo>
                    <a:cubicBezTo>
                      <a:pt x="238033" y="680373"/>
                      <a:pt x="240688" y="681587"/>
                      <a:pt x="242887" y="683419"/>
                    </a:cubicBezTo>
                    <a:cubicBezTo>
                      <a:pt x="245474" y="685575"/>
                      <a:pt x="247373" y="688495"/>
                      <a:pt x="250031" y="690563"/>
                    </a:cubicBezTo>
                    <a:cubicBezTo>
                      <a:pt x="254549" y="694077"/>
                      <a:pt x="260270" y="696041"/>
                      <a:pt x="264318" y="700088"/>
                    </a:cubicBezTo>
                    <a:cubicBezTo>
                      <a:pt x="275437" y="711205"/>
                      <a:pt x="267002" y="703705"/>
                      <a:pt x="278606" y="711994"/>
                    </a:cubicBezTo>
                    <a:cubicBezTo>
                      <a:pt x="293416" y="722573"/>
                      <a:pt x="282761" y="717348"/>
                      <a:pt x="302418" y="723900"/>
                    </a:cubicBezTo>
                    <a:lnTo>
                      <a:pt x="309562" y="726281"/>
                    </a:lnTo>
                    <a:cubicBezTo>
                      <a:pt x="321297" y="724605"/>
                      <a:pt x="325552" y="724580"/>
                      <a:pt x="335756" y="721519"/>
                    </a:cubicBezTo>
                    <a:cubicBezTo>
                      <a:pt x="340564" y="720076"/>
                      <a:pt x="345553" y="719001"/>
                      <a:pt x="350043" y="716756"/>
                    </a:cubicBezTo>
                    <a:cubicBezTo>
                      <a:pt x="365884" y="708837"/>
                      <a:pt x="353636" y="715670"/>
                      <a:pt x="369093" y="704850"/>
                    </a:cubicBezTo>
                    <a:cubicBezTo>
                      <a:pt x="375509" y="700359"/>
                      <a:pt x="386550" y="693743"/>
                      <a:pt x="392906" y="688181"/>
                    </a:cubicBezTo>
                    <a:cubicBezTo>
                      <a:pt x="396285" y="685224"/>
                      <a:pt x="399022" y="681578"/>
                      <a:pt x="402431" y="678656"/>
                    </a:cubicBezTo>
                    <a:cubicBezTo>
                      <a:pt x="404604" y="676794"/>
                      <a:pt x="407376" y="675726"/>
                      <a:pt x="409575" y="673894"/>
                    </a:cubicBezTo>
                    <a:cubicBezTo>
                      <a:pt x="412162" y="671738"/>
                      <a:pt x="414131" y="668906"/>
                      <a:pt x="416718" y="666750"/>
                    </a:cubicBezTo>
                    <a:cubicBezTo>
                      <a:pt x="418917" y="664918"/>
                      <a:pt x="421663" y="663820"/>
                      <a:pt x="423862" y="661988"/>
                    </a:cubicBezTo>
                    <a:cubicBezTo>
                      <a:pt x="426449" y="659832"/>
                      <a:pt x="428419" y="657000"/>
                      <a:pt x="431006" y="654844"/>
                    </a:cubicBezTo>
                    <a:cubicBezTo>
                      <a:pt x="433205" y="653012"/>
                      <a:pt x="435951" y="651913"/>
                      <a:pt x="438150" y="650081"/>
                    </a:cubicBezTo>
                    <a:cubicBezTo>
                      <a:pt x="440737" y="647925"/>
                      <a:pt x="442736" y="645129"/>
                      <a:pt x="445293" y="642938"/>
                    </a:cubicBezTo>
                    <a:cubicBezTo>
                      <a:pt x="448306" y="640355"/>
                      <a:pt x="451805" y="638377"/>
                      <a:pt x="454818" y="635794"/>
                    </a:cubicBezTo>
                    <a:cubicBezTo>
                      <a:pt x="466992" y="625359"/>
                      <a:pt x="457539" y="632529"/>
                      <a:pt x="466725" y="621506"/>
                    </a:cubicBezTo>
                    <a:cubicBezTo>
                      <a:pt x="468881" y="618919"/>
                      <a:pt x="471487" y="616744"/>
                      <a:pt x="473868" y="614363"/>
                    </a:cubicBezTo>
                    <a:cubicBezTo>
                      <a:pt x="478391" y="600799"/>
                      <a:pt x="477312" y="601394"/>
                      <a:pt x="492918" y="585788"/>
                    </a:cubicBezTo>
                    <a:cubicBezTo>
                      <a:pt x="495299" y="583407"/>
                      <a:pt x="498104" y="581384"/>
                      <a:pt x="500062" y="578644"/>
                    </a:cubicBezTo>
                    <a:cubicBezTo>
                      <a:pt x="502125" y="575755"/>
                      <a:pt x="503064" y="572201"/>
                      <a:pt x="504825" y="569119"/>
                    </a:cubicBezTo>
                    <a:cubicBezTo>
                      <a:pt x="506245" y="566634"/>
                      <a:pt x="508307" y="564535"/>
                      <a:pt x="509587" y="561975"/>
                    </a:cubicBezTo>
                    <a:cubicBezTo>
                      <a:pt x="513991" y="553165"/>
                      <a:pt x="510276" y="553788"/>
                      <a:pt x="514350" y="542925"/>
                    </a:cubicBezTo>
                    <a:cubicBezTo>
                      <a:pt x="515355" y="540245"/>
                      <a:pt x="517525" y="538162"/>
                      <a:pt x="519112" y="535781"/>
                    </a:cubicBezTo>
                    <a:cubicBezTo>
                      <a:pt x="519906" y="531019"/>
                      <a:pt x="519966" y="526074"/>
                      <a:pt x="521493" y="521494"/>
                    </a:cubicBezTo>
                    <a:cubicBezTo>
                      <a:pt x="522398" y="518779"/>
                      <a:pt x="525129" y="516981"/>
                      <a:pt x="526256" y="514350"/>
                    </a:cubicBezTo>
                    <a:cubicBezTo>
                      <a:pt x="527545" y="511342"/>
                      <a:pt x="527697" y="507960"/>
                      <a:pt x="528637" y="504825"/>
                    </a:cubicBezTo>
                    <a:cubicBezTo>
                      <a:pt x="530080" y="500017"/>
                      <a:pt x="533400" y="490538"/>
                      <a:pt x="533400" y="490538"/>
                    </a:cubicBezTo>
                    <a:cubicBezTo>
                      <a:pt x="532606" y="475457"/>
                      <a:pt x="532817" y="460289"/>
                      <a:pt x="531018" y="445294"/>
                    </a:cubicBezTo>
                    <a:cubicBezTo>
                      <a:pt x="530420" y="440310"/>
                      <a:pt x="530433" y="433790"/>
                      <a:pt x="526256" y="431006"/>
                    </a:cubicBezTo>
                    <a:lnTo>
                      <a:pt x="519112" y="426244"/>
                    </a:lnTo>
                    <a:cubicBezTo>
                      <a:pt x="497188" y="393357"/>
                      <a:pt x="522445" y="426826"/>
                      <a:pt x="497681" y="404813"/>
                    </a:cubicBezTo>
                    <a:cubicBezTo>
                      <a:pt x="493882" y="401436"/>
                      <a:pt x="491556" y="396684"/>
                      <a:pt x="488156" y="392906"/>
                    </a:cubicBezTo>
                    <a:cubicBezTo>
                      <a:pt x="484401" y="388734"/>
                      <a:pt x="479903" y="385261"/>
                      <a:pt x="476250" y="381000"/>
                    </a:cubicBezTo>
                    <a:cubicBezTo>
                      <a:pt x="470360" y="374129"/>
                      <a:pt x="464601" y="367099"/>
                      <a:pt x="459581" y="359569"/>
                    </a:cubicBezTo>
                    <a:cubicBezTo>
                      <a:pt x="456406" y="354806"/>
                      <a:pt x="454104" y="349328"/>
                      <a:pt x="450056" y="345281"/>
                    </a:cubicBezTo>
                    <a:cubicBezTo>
                      <a:pt x="444787" y="340012"/>
                      <a:pt x="441467" y="337627"/>
                      <a:pt x="438150" y="330994"/>
                    </a:cubicBezTo>
                    <a:cubicBezTo>
                      <a:pt x="427068" y="308829"/>
                      <a:pt x="441327" y="329013"/>
                      <a:pt x="423862" y="307181"/>
                    </a:cubicBezTo>
                    <a:cubicBezTo>
                      <a:pt x="422275" y="303212"/>
                      <a:pt x="421176" y="299011"/>
                      <a:pt x="419100" y="295275"/>
                    </a:cubicBezTo>
                    <a:cubicBezTo>
                      <a:pt x="417173" y="291806"/>
                      <a:pt x="414263" y="288979"/>
                      <a:pt x="411956" y="285750"/>
                    </a:cubicBezTo>
                    <a:cubicBezTo>
                      <a:pt x="410292" y="283421"/>
                      <a:pt x="408781" y="280987"/>
                      <a:pt x="407193" y="278606"/>
                    </a:cubicBezTo>
                    <a:cubicBezTo>
                      <a:pt x="399530" y="255617"/>
                      <a:pt x="411817" y="291357"/>
                      <a:pt x="400050" y="261938"/>
                    </a:cubicBezTo>
                    <a:cubicBezTo>
                      <a:pt x="398186" y="257277"/>
                      <a:pt x="396875" y="252413"/>
                      <a:pt x="395287" y="247650"/>
                    </a:cubicBezTo>
                    <a:cubicBezTo>
                      <a:pt x="394252" y="244545"/>
                      <a:pt x="394055" y="241189"/>
                      <a:pt x="392906" y="238125"/>
                    </a:cubicBezTo>
                    <a:cubicBezTo>
                      <a:pt x="388629" y="226720"/>
                      <a:pt x="388128" y="231710"/>
                      <a:pt x="385762" y="221456"/>
                    </a:cubicBezTo>
                    <a:cubicBezTo>
                      <a:pt x="377883" y="187311"/>
                      <a:pt x="384374" y="207764"/>
                      <a:pt x="378618" y="190500"/>
                    </a:cubicBezTo>
                    <a:cubicBezTo>
                      <a:pt x="379412" y="167481"/>
                      <a:pt x="379607" y="144434"/>
                      <a:pt x="381000" y="121444"/>
                    </a:cubicBezTo>
                    <a:cubicBezTo>
                      <a:pt x="381198" y="118177"/>
                      <a:pt x="382949" y="115163"/>
                      <a:pt x="383381" y="111919"/>
                    </a:cubicBezTo>
                    <a:cubicBezTo>
                      <a:pt x="384540" y="103229"/>
                      <a:pt x="384968" y="94456"/>
                      <a:pt x="385762" y="85725"/>
                    </a:cubicBezTo>
                    <a:cubicBezTo>
                      <a:pt x="384968" y="83344"/>
                      <a:pt x="385156" y="80356"/>
                      <a:pt x="383381" y="78581"/>
                    </a:cubicBezTo>
                    <a:cubicBezTo>
                      <a:pt x="381606" y="76806"/>
                      <a:pt x="378587" y="77081"/>
                      <a:pt x="376237" y="76200"/>
                    </a:cubicBezTo>
                    <a:cubicBezTo>
                      <a:pt x="372235" y="74699"/>
                      <a:pt x="368386" y="72790"/>
                      <a:pt x="364331" y="71438"/>
                    </a:cubicBezTo>
                    <a:cubicBezTo>
                      <a:pt x="358849" y="69611"/>
                      <a:pt x="353144" y="68502"/>
                      <a:pt x="347662" y="66675"/>
                    </a:cubicBezTo>
                    <a:cubicBezTo>
                      <a:pt x="341228" y="64530"/>
                      <a:pt x="335007" y="61788"/>
                      <a:pt x="328612" y="59531"/>
                    </a:cubicBezTo>
                    <a:cubicBezTo>
                      <a:pt x="321511" y="57025"/>
                      <a:pt x="307181" y="52388"/>
                      <a:pt x="307181" y="52388"/>
                    </a:cubicBezTo>
                    <a:cubicBezTo>
                      <a:pt x="289443" y="40562"/>
                      <a:pt x="311230" y="55762"/>
                      <a:pt x="292893" y="40481"/>
                    </a:cubicBezTo>
                    <a:cubicBezTo>
                      <a:pt x="290695" y="38649"/>
                      <a:pt x="287773" y="37742"/>
                      <a:pt x="285750" y="35719"/>
                    </a:cubicBezTo>
                    <a:cubicBezTo>
                      <a:pt x="282944" y="32913"/>
                      <a:pt x="281412" y="29000"/>
                      <a:pt x="278606" y="26194"/>
                    </a:cubicBezTo>
                    <a:cubicBezTo>
                      <a:pt x="275800" y="23388"/>
                      <a:pt x="272094" y="21633"/>
                      <a:pt x="269081" y="19050"/>
                    </a:cubicBezTo>
                    <a:cubicBezTo>
                      <a:pt x="266524" y="16858"/>
                      <a:pt x="264318" y="14287"/>
                      <a:pt x="261937" y="11906"/>
                    </a:cubicBezTo>
                    <a:cubicBezTo>
                      <a:pt x="258995" y="3079"/>
                      <a:pt x="260678" y="7008"/>
                      <a:pt x="2571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23F3738-5DB9-4E41-84B7-C032A7C6A5C5}"/>
                  </a:ext>
                </a:extLst>
              </p:cNvPr>
              <p:cNvSpPr/>
              <p:nvPr/>
            </p:nvSpPr>
            <p:spPr>
              <a:xfrm>
                <a:off x="2055019" y="2124075"/>
                <a:ext cx="442912" cy="497681"/>
              </a:xfrm>
              <a:custGeom>
                <a:avLst/>
                <a:gdLst>
                  <a:gd name="connsiteX0" fmla="*/ 0 w 442912"/>
                  <a:gd name="connsiteY0" fmla="*/ 497681 h 497681"/>
                  <a:gd name="connsiteX1" fmla="*/ 23812 w 442912"/>
                  <a:gd name="connsiteY1" fmla="*/ 461963 h 497681"/>
                  <a:gd name="connsiteX2" fmla="*/ 33337 w 442912"/>
                  <a:gd name="connsiteY2" fmla="*/ 450056 h 497681"/>
                  <a:gd name="connsiteX3" fmla="*/ 50006 w 442912"/>
                  <a:gd name="connsiteY3" fmla="*/ 454819 h 497681"/>
                  <a:gd name="connsiteX4" fmla="*/ 71437 w 442912"/>
                  <a:gd name="connsiteY4" fmla="*/ 466725 h 497681"/>
                  <a:gd name="connsiteX5" fmla="*/ 78581 w 442912"/>
                  <a:gd name="connsiteY5" fmla="*/ 469106 h 497681"/>
                  <a:gd name="connsiteX6" fmla="*/ 85725 w 442912"/>
                  <a:gd name="connsiteY6" fmla="*/ 471488 h 497681"/>
                  <a:gd name="connsiteX7" fmla="*/ 116681 w 442912"/>
                  <a:gd name="connsiteY7" fmla="*/ 461963 h 497681"/>
                  <a:gd name="connsiteX8" fmla="*/ 121444 w 442912"/>
                  <a:gd name="connsiteY8" fmla="*/ 454819 h 497681"/>
                  <a:gd name="connsiteX9" fmla="*/ 130969 w 442912"/>
                  <a:gd name="connsiteY9" fmla="*/ 431006 h 497681"/>
                  <a:gd name="connsiteX10" fmla="*/ 133350 w 442912"/>
                  <a:gd name="connsiteY10" fmla="*/ 416719 h 497681"/>
                  <a:gd name="connsiteX11" fmla="*/ 135731 w 442912"/>
                  <a:gd name="connsiteY11" fmla="*/ 409575 h 497681"/>
                  <a:gd name="connsiteX12" fmla="*/ 140494 w 442912"/>
                  <a:gd name="connsiteY12" fmla="*/ 390525 h 497681"/>
                  <a:gd name="connsiteX13" fmla="*/ 142875 w 442912"/>
                  <a:gd name="connsiteY13" fmla="*/ 373856 h 497681"/>
                  <a:gd name="connsiteX14" fmla="*/ 150019 w 442912"/>
                  <a:gd name="connsiteY14" fmla="*/ 352425 h 497681"/>
                  <a:gd name="connsiteX15" fmla="*/ 152400 w 442912"/>
                  <a:gd name="connsiteY15" fmla="*/ 345281 h 497681"/>
                  <a:gd name="connsiteX16" fmla="*/ 154781 w 442912"/>
                  <a:gd name="connsiteY16" fmla="*/ 335756 h 497681"/>
                  <a:gd name="connsiteX17" fmla="*/ 157162 w 442912"/>
                  <a:gd name="connsiteY17" fmla="*/ 323850 h 497681"/>
                  <a:gd name="connsiteX18" fmla="*/ 161925 w 442912"/>
                  <a:gd name="connsiteY18" fmla="*/ 311944 h 497681"/>
                  <a:gd name="connsiteX19" fmla="*/ 171450 w 442912"/>
                  <a:gd name="connsiteY19" fmla="*/ 273844 h 497681"/>
                  <a:gd name="connsiteX20" fmla="*/ 176212 w 442912"/>
                  <a:gd name="connsiteY20" fmla="*/ 266700 h 497681"/>
                  <a:gd name="connsiteX21" fmla="*/ 180975 w 442912"/>
                  <a:gd name="connsiteY21" fmla="*/ 252413 h 497681"/>
                  <a:gd name="connsiteX22" fmla="*/ 185737 w 442912"/>
                  <a:gd name="connsiteY22" fmla="*/ 245269 h 497681"/>
                  <a:gd name="connsiteX23" fmla="*/ 195262 w 442912"/>
                  <a:gd name="connsiteY23" fmla="*/ 207169 h 497681"/>
                  <a:gd name="connsiteX24" fmla="*/ 202406 w 442912"/>
                  <a:gd name="connsiteY24" fmla="*/ 183356 h 497681"/>
                  <a:gd name="connsiteX25" fmla="*/ 204787 w 442912"/>
                  <a:gd name="connsiteY25" fmla="*/ 176213 h 497681"/>
                  <a:gd name="connsiteX26" fmla="*/ 219075 w 442912"/>
                  <a:gd name="connsiteY26" fmla="*/ 166688 h 497681"/>
                  <a:gd name="connsiteX27" fmla="*/ 230981 w 442912"/>
                  <a:gd name="connsiteY27" fmla="*/ 150019 h 497681"/>
                  <a:gd name="connsiteX28" fmla="*/ 240506 w 442912"/>
                  <a:gd name="connsiteY28" fmla="*/ 135731 h 497681"/>
                  <a:gd name="connsiteX29" fmla="*/ 245269 w 442912"/>
                  <a:gd name="connsiteY29" fmla="*/ 128588 h 497681"/>
                  <a:gd name="connsiteX30" fmla="*/ 250031 w 442912"/>
                  <a:gd name="connsiteY30" fmla="*/ 121444 h 497681"/>
                  <a:gd name="connsiteX31" fmla="*/ 278606 w 442912"/>
                  <a:gd name="connsiteY31" fmla="*/ 102394 h 497681"/>
                  <a:gd name="connsiteX32" fmla="*/ 295275 w 442912"/>
                  <a:gd name="connsiteY32" fmla="*/ 90488 h 497681"/>
                  <a:gd name="connsiteX33" fmla="*/ 302419 w 442912"/>
                  <a:gd name="connsiteY33" fmla="*/ 83344 h 497681"/>
                  <a:gd name="connsiteX34" fmla="*/ 316706 w 442912"/>
                  <a:gd name="connsiteY34" fmla="*/ 73819 h 497681"/>
                  <a:gd name="connsiteX35" fmla="*/ 321469 w 442912"/>
                  <a:gd name="connsiteY35" fmla="*/ 66675 h 497681"/>
                  <a:gd name="connsiteX36" fmla="*/ 328612 w 442912"/>
                  <a:gd name="connsiteY36" fmla="*/ 64294 h 497681"/>
                  <a:gd name="connsiteX37" fmla="*/ 340519 w 442912"/>
                  <a:gd name="connsiteY37" fmla="*/ 42863 h 497681"/>
                  <a:gd name="connsiteX38" fmla="*/ 361950 w 442912"/>
                  <a:gd name="connsiteY38" fmla="*/ 26194 h 497681"/>
                  <a:gd name="connsiteX39" fmla="*/ 376237 w 442912"/>
                  <a:gd name="connsiteY39" fmla="*/ 16669 h 497681"/>
                  <a:gd name="connsiteX40" fmla="*/ 383381 w 442912"/>
                  <a:gd name="connsiteY40" fmla="*/ 11906 h 497681"/>
                  <a:gd name="connsiteX41" fmla="*/ 404812 w 442912"/>
                  <a:gd name="connsiteY41" fmla="*/ 4763 h 497681"/>
                  <a:gd name="connsiteX42" fmla="*/ 419100 w 442912"/>
                  <a:gd name="connsiteY42" fmla="*/ 0 h 497681"/>
                  <a:gd name="connsiteX43" fmla="*/ 442912 w 442912"/>
                  <a:gd name="connsiteY43" fmla="*/ 0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2912" h="497681">
                    <a:moveTo>
                      <a:pt x="0" y="497681"/>
                    </a:moveTo>
                    <a:cubicBezTo>
                      <a:pt x="7937" y="485775"/>
                      <a:pt x="16350" y="474173"/>
                      <a:pt x="23812" y="461963"/>
                    </a:cubicBezTo>
                    <a:cubicBezTo>
                      <a:pt x="31720" y="449023"/>
                      <a:pt x="18838" y="459724"/>
                      <a:pt x="33337" y="450056"/>
                    </a:cubicBezTo>
                    <a:cubicBezTo>
                      <a:pt x="34603" y="450373"/>
                      <a:pt x="47959" y="453454"/>
                      <a:pt x="50006" y="454819"/>
                    </a:cubicBezTo>
                    <a:cubicBezTo>
                      <a:pt x="71393" y="469077"/>
                      <a:pt x="38015" y="455585"/>
                      <a:pt x="71437" y="466725"/>
                    </a:cubicBezTo>
                    <a:lnTo>
                      <a:pt x="78581" y="469106"/>
                    </a:lnTo>
                    <a:lnTo>
                      <a:pt x="85725" y="471488"/>
                    </a:lnTo>
                    <a:cubicBezTo>
                      <a:pt x="103318" y="469533"/>
                      <a:pt x="105703" y="472941"/>
                      <a:pt x="116681" y="461963"/>
                    </a:cubicBezTo>
                    <a:cubicBezTo>
                      <a:pt x="118705" y="459939"/>
                      <a:pt x="119856" y="457200"/>
                      <a:pt x="121444" y="454819"/>
                    </a:cubicBezTo>
                    <a:cubicBezTo>
                      <a:pt x="127328" y="437163"/>
                      <a:pt x="123961" y="445021"/>
                      <a:pt x="130969" y="431006"/>
                    </a:cubicBezTo>
                    <a:cubicBezTo>
                      <a:pt x="131763" y="426244"/>
                      <a:pt x="132303" y="421432"/>
                      <a:pt x="133350" y="416719"/>
                    </a:cubicBezTo>
                    <a:cubicBezTo>
                      <a:pt x="133894" y="414269"/>
                      <a:pt x="135122" y="412010"/>
                      <a:pt x="135731" y="409575"/>
                    </a:cubicBezTo>
                    <a:cubicBezTo>
                      <a:pt x="141474" y="386601"/>
                      <a:pt x="135052" y="406846"/>
                      <a:pt x="140494" y="390525"/>
                    </a:cubicBezTo>
                    <a:cubicBezTo>
                      <a:pt x="141288" y="384969"/>
                      <a:pt x="141613" y="379325"/>
                      <a:pt x="142875" y="373856"/>
                    </a:cubicBezTo>
                    <a:cubicBezTo>
                      <a:pt x="142880" y="373832"/>
                      <a:pt x="148825" y="356008"/>
                      <a:pt x="150019" y="352425"/>
                    </a:cubicBezTo>
                    <a:cubicBezTo>
                      <a:pt x="150813" y="350044"/>
                      <a:pt x="151791" y="347716"/>
                      <a:pt x="152400" y="345281"/>
                    </a:cubicBezTo>
                    <a:cubicBezTo>
                      <a:pt x="153194" y="342106"/>
                      <a:pt x="154071" y="338951"/>
                      <a:pt x="154781" y="335756"/>
                    </a:cubicBezTo>
                    <a:cubicBezTo>
                      <a:pt x="155659" y="331805"/>
                      <a:pt x="155999" y="327727"/>
                      <a:pt x="157162" y="323850"/>
                    </a:cubicBezTo>
                    <a:cubicBezTo>
                      <a:pt x="158390" y="319756"/>
                      <a:pt x="160337" y="315913"/>
                      <a:pt x="161925" y="311944"/>
                    </a:cubicBezTo>
                    <a:cubicBezTo>
                      <a:pt x="162613" y="308502"/>
                      <a:pt x="167264" y="280124"/>
                      <a:pt x="171450" y="273844"/>
                    </a:cubicBezTo>
                    <a:cubicBezTo>
                      <a:pt x="173037" y="271463"/>
                      <a:pt x="175050" y="269315"/>
                      <a:pt x="176212" y="266700"/>
                    </a:cubicBezTo>
                    <a:cubicBezTo>
                      <a:pt x="178251" y="262113"/>
                      <a:pt x="178191" y="256590"/>
                      <a:pt x="180975" y="252413"/>
                    </a:cubicBezTo>
                    <a:cubicBezTo>
                      <a:pt x="182562" y="250032"/>
                      <a:pt x="184575" y="247884"/>
                      <a:pt x="185737" y="245269"/>
                    </a:cubicBezTo>
                    <a:cubicBezTo>
                      <a:pt x="191962" y="231263"/>
                      <a:pt x="191286" y="223069"/>
                      <a:pt x="195262" y="207169"/>
                    </a:cubicBezTo>
                    <a:cubicBezTo>
                      <a:pt x="198861" y="192776"/>
                      <a:pt x="196610" y="200746"/>
                      <a:pt x="202406" y="183356"/>
                    </a:cubicBezTo>
                    <a:cubicBezTo>
                      <a:pt x="203200" y="180975"/>
                      <a:pt x="202699" y="177605"/>
                      <a:pt x="204787" y="176213"/>
                    </a:cubicBezTo>
                    <a:lnTo>
                      <a:pt x="219075" y="166688"/>
                    </a:lnTo>
                    <a:cubicBezTo>
                      <a:pt x="234539" y="143489"/>
                      <a:pt x="210331" y="179519"/>
                      <a:pt x="230981" y="150019"/>
                    </a:cubicBezTo>
                    <a:cubicBezTo>
                      <a:pt x="234263" y="145330"/>
                      <a:pt x="237331" y="140494"/>
                      <a:pt x="240506" y="135731"/>
                    </a:cubicBezTo>
                    <a:lnTo>
                      <a:pt x="245269" y="128588"/>
                    </a:lnTo>
                    <a:cubicBezTo>
                      <a:pt x="246857" y="126207"/>
                      <a:pt x="247650" y="123031"/>
                      <a:pt x="250031" y="121444"/>
                    </a:cubicBezTo>
                    <a:lnTo>
                      <a:pt x="278606" y="102394"/>
                    </a:lnTo>
                    <a:cubicBezTo>
                      <a:pt x="284253" y="98629"/>
                      <a:pt x="290114" y="94911"/>
                      <a:pt x="295275" y="90488"/>
                    </a:cubicBezTo>
                    <a:cubicBezTo>
                      <a:pt x="297832" y="88296"/>
                      <a:pt x="299761" y="85412"/>
                      <a:pt x="302419" y="83344"/>
                    </a:cubicBezTo>
                    <a:cubicBezTo>
                      <a:pt x="306937" y="79830"/>
                      <a:pt x="316706" y="73819"/>
                      <a:pt x="316706" y="73819"/>
                    </a:cubicBezTo>
                    <a:cubicBezTo>
                      <a:pt x="318294" y="71438"/>
                      <a:pt x="319234" y="68463"/>
                      <a:pt x="321469" y="66675"/>
                    </a:cubicBezTo>
                    <a:cubicBezTo>
                      <a:pt x="323429" y="65107"/>
                      <a:pt x="326837" y="66069"/>
                      <a:pt x="328612" y="64294"/>
                    </a:cubicBezTo>
                    <a:cubicBezTo>
                      <a:pt x="357278" y="35626"/>
                      <a:pt x="328543" y="60826"/>
                      <a:pt x="340519" y="42863"/>
                    </a:cubicBezTo>
                    <a:cubicBezTo>
                      <a:pt x="344998" y="36145"/>
                      <a:pt x="356268" y="29982"/>
                      <a:pt x="361950" y="26194"/>
                    </a:cubicBezTo>
                    <a:lnTo>
                      <a:pt x="376237" y="16669"/>
                    </a:lnTo>
                    <a:cubicBezTo>
                      <a:pt x="378618" y="15081"/>
                      <a:pt x="380666" y="12811"/>
                      <a:pt x="383381" y="11906"/>
                    </a:cubicBezTo>
                    <a:lnTo>
                      <a:pt x="404812" y="4763"/>
                    </a:lnTo>
                    <a:lnTo>
                      <a:pt x="419100" y="0"/>
                    </a:lnTo>
                    <a:lnTo>
                      <a:pt x="442912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B2E53EC-E6E1-4813-9F5F-9270ED111193}"/>
                  </a:ext>
                </a:extLst>
              </p:cNvPr>
              <p:cNvSpPr/>
              <p:nvPr/>
            </p:nvSpPr>
            <p:spPr>
              <a:xfrm>
                <a:off x="2495550" y="2121694"/>
                <a:ext cx="573881" cy="395287"/>
              </a:xfrm>
              <a:custGeom>
                <a:avLst/>
                <a:gdLst>
                  <a:gd name="connsiteX0" fmla="*/ 573881 w 573881"/>
                  <a:gd name="connsiteY0" fmla="*/ 342900 h 395287"/>
                  <a:gd name="connsiteX1" fmla="*/ 550069 w 573881"/>
                  <a:gd name="connsiteY1" fmla="*/ 357187 h 395287"/>
                  <a:gd name="connsiteX2" fmla="*/ 545306 w 573881"/>
                  <a:gd name="connsiteY2" fmla="*/ 364331 h 395287"/>
                  <a:gd name="connsiteX3" fmla="*/ 538163 w 573881"/>
                  <a:gd name="connsiteY3" fmla="*/ 369094 h 395287"/>
                  <a:gd name="connsiteX4" fmla="*/ 533400 w 573881"/>
                  <a:gd name="connsiteY4" fmla="*/ 376237 h 395287"/>
                  <a:gd name="connsiteX5" fmla="*/ 516731 w 573881"/>
                  <a:gd name="connsiteY5" fmla="*/ 371475 h 395287"/>
                  <a:gd name="connsiteX6" fmla="*/ 509588 w 573881"/>
                  <a:gd name="connsiteY6" fmla="*/ 366712 h 395287"/>
                  <a:gd name="connsiteX7" fmla="*/ 495300 w 573881"/>
                  <a:gd name="connsiteY7" fmla="*/ 361950 h 395287"/>
                  <a:gd name="connsiteX8" fmla="*/ 459581 w 573881"/>
                  <a:gd name="connsiteY8" fmla="*/ 364331 h 395287"/>
                  <a:gd name="connsiteX9" fmla="*/ 431006 w 573881"/>
                  <a:gd name="connsiteY9" fmla="*/ 378619 h 395287"/>
                  <a:gd name="connsiteX10" fmla="*/ 416719 w 573881"/>
                  <a:gd name="connsiteY10" fmla="*/ 383381 h 395287"/>
                  <a:gd name="connsiteX11" fmla="*/ 395288 w 573881"/>
                  <a:gd name="connsiteY11" fmla="*/ 390525 h 395287"/>
                  <a:gd name="connsiteX12" fmla="*/ 388144 w 573881"/>
                  <a:gd name="connsiteY12" fmla="*/ 392906 h 395287"/>
                  <a:gd name="connsiteX13" fmla="*/ 381000 w 573881"/>
                  <a:gd name="connsiteY13" fmla="*/ 395287 h 395287"/>
                  <a:gd name="connsiteX14" fmla="*/ 373856 w 573881"/>
                  <a:gd name="connsiteY14" fmla="*/ 390525 h 395287"/>
                  <a:gd name="connsiteX15" fmla="*/ 361950 w 573881"/>
                  <a:gd name="connsiteY15" fmla="*/ 364331 h 395287"/>
                  <a:gd name="connsiteX16" fmla="*/ 352425 w 573881"/>
                  <a:gd name="connsiteY16" fmla="*/ 347662 h 395287"/>
                  <a:gd name="connsiteX17" fmla="*/ 350044 w 573881"/>
                  <a:gd name="connsiteY17" fmla="*/ 338137 h 395287"/>
                  <a:gd name="connsiteX18" fmla="*/ 338138 w 573881"/>
                  <a:gd name="connsiteY18" fmla="*/ 321469 h 395287"/>
                  <a:gd name="connsiteX19" fmla="*/ 333375 w 573881"/>
                  <a:gd name="connsiteY19" fmla="*/ 309562 h 395287"/>
                  <a:gd name="connsiteX20" fmla="*/ 321469 w 573881"/>
                  <a:gd name="connsiteY20" fmla="*/ 290512 h 395287"/>
                  <a:gd name="connsiteX21" fmla="*/ 314325 w 573881"/>
                  <a:gd name="connsiteY21" fmla="*/ 276225 h 395287"/>
                  <a:gd name="connsiteX22" fmla="*/ 304800 w 573881"/>
                  <a:gd name="connsiteY22" fmla="*/ 266700 h 395287"/>
                  <a:gd name="connsiteX23" fmla="*/ 283369 w 573881"/>
                  <a:gd name="connsiteY23" fmla="*/ 242887 h 395287"/>
                  <a:gd name="connsiteX24" fmla="*/ 280988 w 573881"/>
                  <a:gd name="connsiteY24" fmla="*/ 235744 h 395287"/>
                  <a:gd name="connsiteX25" fmla="*/ 266700 w 573881"/>
                  <a:gd name="connsiteY25" fmla="*/ 228600 h 395287"/>
                  <a:gd name="connsiteX26" fmla="*/ 261938 w 573881"/>
                  <a:gd name="connsiteY26" fmla="*/ 221456 h 395287"/>
                  <a:gd name="connsiteX27" fmla="*/ 254794 w 573881"/>
                  <a:gd name="connsiteY27" fmla="*/ 214312 h 395287"/>
                  <a:gd name="connsiteX28" fmla="*/ 245269 w 573881"/>
                  <a:gd name="connsiteY28" fmla="*/ 195262 h 395287"/>
                  <a:gd name="connsiteX29" fmla="*/ 240506 w 573881"/>
                  <a:gd name="connsiteY29" fmla="*/ 188119 h 395287"/>
                  <a:gd name="connsiteX30" fmla="*/ 228600 w 573881"/>
                  <a:gd name="connsiteY30" fmla="*/ 171450 h 395287"/>
                  <a:gd name="connsiteX31" fmla="*/ 214313 w 573881"/>
                  <a:gd name="connsiteY31" fmla="*/ 173831 h 395287"/>
                  <a:gd name="connsiteX32" fmla="*/ 195263 w 573881"/>
                  <a:gd name="connsiteY32" fmla="*/ 190500 h 395287"/>
                  <a:gd name="connsiteX33" fmla="*/ 188119 w 573881"/>
                  <a:gd name="connsiteY33" fmla="*/ 195262 h 395287"/>
                  <a:gd name="connsiteX34" fmla="*/ 183356 w 573881"/>
                  <a:gd name="connsiteY34" fmla="*/ 188119 h 395287"/>
                  <a:gd name="connsiteX35" fmla="*/ 178594 w 573881"/>
                  <a:gd name="connsiteY35" fmla="*/ 171450 h 395287"/>
                  <a:gd name="connsiteX36" fmla="*/ 173831 w 573881"/>
                  <a:gd name="connsiteY36" fmla="*/ 159544 h 395287"/>
                  <a:gd name="connsiteX37" fmla="*/ 171450 w 573881"/>
                  <a:gd name="connsiteY37" fmla="*/ 147637 h 395287"/>
                  <a:gd name="connsiteX38" fmla="*/ 166688 w 573881"/>
                  <a:gd name="connsiteY38" fmla="*/ 140494 h 395287"/>
                  <a:gd name="connsiteX39" fmla="*/ 154781 w 573881"/>
                  <a:gd name="connsiteY39" fmla="*/ 116681 h 395287"/>
                  <a:gd name="connsiteX40" fmla="*/ 147638 w 573881"/>
                  <a:gd name="connsiteY40" fmla="*/ 100012 h 395287"/>
                  <a:gd name="connsiteX41" fmla="*/ 135731 w 573881"/>
                  <a:gd name="connsiteY41" fmla="*/ 71437 h 395287"/>
                  <a:gd name="connsiteX42" fmla="*/ 130969 w 573881"/>
                  <a:gd name="connsiteY42" fmla="*/ 64294 h 395287"/>
                  <a:gd name="connsiteX43" fmla="*/ 128588 w 573881"/>
                  <a:gd name="connsiteY43" fmla="*/ 54769 h 395287"/>
                  <a:gd name="connsiteX44" fmla="*/ 126206 w 573881"/>
                  <a:gd name="connsiteY44" fmla="*/ 42862 h 395287"/>
                  <a:gd name="connsiteX45" fmla="*/ 121444 w 573881"/>
                  <a:gd name="connsiteY45" fmla="*/ 28575 h 395287"/>
                  <a:gd name="connsiteX46" fmla="*/ 92869 w 573881"/>
                  <a:gd name="connsiteY46" fmla="*/ 21431 h 395287"/>
                  <a:gd name="connsiteX47" fmla="*/ 78581 w 573881"/>
                  <a:gd name="connsiteY47" fmla="*/ 16669 h 395287"/>
                  <a:gd name="connsiteX48" fmla="*/ 64294 w 573881"/>
                  <a:gd name="connsiteY48" fmla="*/ 21431 h 395287"/>
                  <a:gd name="connsiteX49" fmla="*/ 57150 w 573881"/>
                  <a:gd name="connsiteY49" fmla="*/ 23812 h 395287"/>
                  <a:gd name="connsiteX50" fmla="*/ 38100 w 573881"/>
                  <a:gd name="connsiteY50" fmla="*/ 19050 h 395287"/>
                  <a:gd name="connsiteX51" fmla="*/ 30956 w 573881"/>
                  <a:gd name="connsiteY51" fmla="*/ 14287 h 395287"/>
                  <a:gd name="connsiteX52" fmla="*/ 21431 w 573881"/>
                  <a:gd name="connsiteY52" fmla="*/ 9525 h 395287"/>
                  <a:gd name="connsiteX53" fmla="*/ 14288 w 573881"/>
                  <a:gd name="connsiteY53" fmla="*/ 4762 h 395287"/>
                  <a:gd name="connsiteX54" fmla="*/ 0 w 573881"/>
                  <a:gd name="connsiteY54" fmla="*/ 0 h 39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73881" h="395287">
                    <a:moveTo>
                      <a:pt x="573881" y="342900"/>
                    </a:moveTo>
                    <a:cubicBezTo>
                      <a:pt x="565944" y="347662"/>
                      <a:pt x="557474" y="351633"/>
                      <a:pt x="550069" y="357187"/>
                    </a:cubicBezTo>
                    <a:cubicBezTo>
                      <a:pt x="547779" y="358904"/>
                      <a:pt x="547330" y="362307"/>
                      <a:pt x="545306" y="364331"/>
                    </a:cubicBezTo>
                    <a:cubicBezTo>
                      <a:pt x="543282" y="366355"/>
                      <a:pt x="540544" y="367506"/>
                      <a:pt x="538163" y="369094"/>
                    </a:cubicBezTo>
                    <a:cubicBezTo>
                      <a:pt x="536575" y="371475"/>
                      <a:pt x="536115" y="375332"/>
                      <a:pt x="533400" y="376237"/>
                    </a:cubicBezTo>
                    <a:cubicBezTo>
                      <a:pt x="531905" y="376735"/>
                      <a:pt x="518953" y="372216"/>
                      <a:pt x="516731" y="371475"/>
                    </a:cubicBezTo>
                    <a:cubicBezTo>
                      <a:pt x="514350" y="369887"/>
                      <a:pt x="512203" y="367874"/>
                      <a:pt x="509588" y="366712"/>
                    </a:cubicBezTo>
                    <a:cubicBezTo>
                      <a:pt x="505000" y="364673"/>
                      <a:pt x="495300" y="361950"/>
                      <a:pt x="495300" y="361950"/>
                    </a:cubicBezTo>
                    <a:cubicBezTo>
                      <a:pt x="483394" y="362744"/>
                      <a:pt x="471394" y="362643"/>
                      <a:pt x="459581" y="364331"/>
                    </a:cubicBezTo>
                    <a:cubicBezTo>
                      <a:pt x="431244" y="368379"/>
                      <a:pt x="459299" y="369189"/>
                      <a:pt x="431006" y="378619"/>
                    </a:cubicBezTo>
                    <a:lnTo>
                      <a:pt x="416719" y="383381"/>
                    </a:lnTo>
                    <a:lnTo>
                      <a:pt x="395288" y="390525"/>
                    </a:lnTo>
                    <a:lnTo>
                      <a:pt x="388144" y="392906"/>
                    </a:lnTo>
                    <a:lnTo>
                      <a:pt x="381000" y="395287"/>
                    </a:lnTo>
                    <a:cubicBezTo>
                      <a:pt x="378619" y="393700"/>
                      <a:pt x="375718" y="392698"/>
                      <a:pt x="373856" y="390525"/>
                    </a:cubicBezTo>
                    <a:cubicBezTo>
                      <a:pt x="365627" y="380925"/>
                      <a:pt x="366553" y="375839"/>
                      <a:pt x="361950" y="364331"/>
                    </a:cubicBezTo>
                    <a:cubicBezTo>
                      <a:pt x="358928" y="356775"/>
                      <a:pt x="356723" y="354108"/>
                      <a:pt x="352425" y="347662"/>
                    </a:cubicBezTo>
                    <a:cubicBezTo>
                      <a:pt x="351631" y="344487"/>
                      <a:pt x="351333" y="341145"/>
                      <a:pt x="350044" y="338137"/>
                    </a:cubicBezTo>
                    <a:cubicBezTo>
                      <a:pt x="348376" y="334246"/>
                      <a:pt x="339652" y="324195"/>
                      <a:pt x="338138" y="321469"/>
                    </a:cubicBezTo>
                    <a:cubicBezTo>
                      <a:pt x="336062" y="317732"/>
                      <a:pt x="335111" y="313468"/>
                      <a:pt x="333375" y="309562"/>
                    </a:cubicBezTo>
                    <a:cubicBezTo>
                      <a:pt x="328620" y="298862"/>
                      <a:pt x="328751" y="300221"/>
                      <a:pt x="321469" y="290512"/>
                    </a:cubicBezTo>
                    <a:cubicBezTo>
                      <a:pt x="319164" y="283597"/>
                      <a:pt x="319361" y="282101"/>
                      <a:pt x="314325" y="276225"/>
                    </a:cubicBezTo>
                    <a:cubicBezTo>
                      <a:pt x="311403" y="272816"/>
                      <a:pt x="307674" y="270149"/>
                      <a:pt x="304800" y="266700"/>
                    </a:cubicBezTo>
                    <a:cubicBezTo>
                      <a:pt x="284794" y="242692"/>
                      <a:pt x="298560" y="253015"/>
                      <a:pt x="283369" y="242887"/>
                    </a:cubicBezTo>
                    <a:cubicBezTo>
                      <a:pt x="282575" y="240506"/>
                      <a:pt x="282556" y="237704"/>
                      <a:pt x="280988" y="235744"/>
                    </a:cubicBezTo>
                    <a:cubicBezTo>
                      <a:pt x="277630" y="231546"/>
                      <a:pt x="271407" y="230169"/>
                      <a:pt x="266700" y="228600"/>
                    </a:cubicBezTo>
                    <a:cubicBezTo>
                      <a:pt x="265113" y="226219"/>
                      <a:pt x="263770" y="223655"/>
                      <a:pt x="261938" y="221456"/>
                    </a:cubicBezTo>
                    <a:cubicBezTo>
                      <a:pt x="259782" y="218869"/>
                      <a:pt x="256602" y="217153"/>
                      <a:pt x="254794" y="214312"/>
                    </a:cubicBezTo>
                    <a:cubicBezTo>
                      <a:pt x="250982" y="208322"/>
                      <a:pt x="248444" y="201612"/>
                      <a:pt x="245269" y="195262"/>
                    </a:cubicBezTo>
                    <a:cubicBezTo>
                      <a:pt x="243989" y="192702"/>
                      <a:pt x="242094" y="190500"/>
                      <a:pt x="240506" y="188119"/>
                    </a:cubicBezTo>
                    <a:cubicBezTo>
                      <a:pt x="234950" y="171450"/>
                      <a:pt x="240507" y="175418"/>
                      <a:pt x="228600" y="171450"/>
                    </a:cubicBezTo>
                    <a:cubicBezTo>
                      <a:pt x="223838" y="172244"/>
                      <a:pt x="218796" y="172038"/>
                      <a:pt x="214313" y="173831"/>
                    </a:cubicBezTo>
                    <a:cubicBezTo>
                      <a:pt x="207833" y="176423"/>
                      <a:pt x="200086" y="186366"/>
                      <a:pt x="195263" y="190500"/>
                    </a:cubicBezTo>
                    <a:cubicBezTo>
                      <a:pt x="193090" y="192362"/>
                      <a:pt x="190500" y="193675"/>
                      <a:pt x="188119" y="195262"/>
                    </a:cubicBezTo>
                    <a:cubicBezTo>
                      <a:pt x="186531" y="192881"/>
                      <a:pt x="184419" y="190776"/>
                      <a:pt x="183356" y="188119"/>
                    </a:cubicBezTo>
                    <a:cubicBezTo>
                      <a:pt x="181210" y="182754"/>
                      <a:pt x="180421" y="176932"/>
                      <a:pt x="178594" y="171450"/>
                    </a:cubicBezTo>
                    <a:cubicBezTo>
                      <a:pt x="177242" y="167395"/>
                      <a:pt x="175419" y="163513"/>
                      <a:pt x="173831" y="159544"/>
                    </a:cubicBezTo>
                    <a:cubicBezTo>
                      <a:pt x="173037" y="155575"/>
                      <a:pt x="172871" y="151427"/>
                      <a:pt x="171450" y="147637"/>
                    </a:cubicBezTo>
                    <a:cubicBezTo>
                      <a:pt x="170445" y="144958"/>
                      <a:pt x="168045" y="143014"/>
                      <a:pt x="166688" y="140494"/>
                    </a:cubicBezTo>
                    <a:cubicBezTo>
                      <a:pt x="162480" y="132680"/>
                      <a:pt x="158750" y="124619"/>
                      <a:pt x="154781" y="116681"/>
                    </a:cubicBezTo>
                    <a:cubicBezTo>
                      <a:pt x="151868" y="110856"/>
                      <a:pt x="149040" y="106320"/>
                      <a:pt x="147638" y="100012"/>
                    </a:cubicBezTo>
                    <a:cubicBezTo>
                      <a:pt x="142654" y="77589"/>
                      <a:pt x="149902" y="92694"/>
                      <a:pt x="135731" y="71437"/>
                    </a:cubicBezTo>
                    <a:lnTo>
                      <a:pt x="130969" y="64294"/>
                    </a:lnTo>
                    <a:cubicBezTo>
                      <a:pt x="130175" y="61119"/>
                      <a:pt x="129298" y="57964"/>
                      <a:pt x="128588" y="54769"/>
                    </a:cubicBezTo>
                    <a:cubicBezTo>
                      <a:pt x="127710" y="50818"/>
                      <a:pt x="127271" y="46767"/>
                      <a:pt x="126206" y="42862"/>
                    </a:cubicBezTo>
                    <a:cubicBezTo>
                      <a:pt x="124885" y="38019"/>
                      <a:pt x="126206" y="30163"/>
                      <a:pt x="121444" y="28575"/>
                    </a:cubicBezTo>
                    <a:cubicBezTo>
                      <a:pt x="82586" y="15621"/>
                      <a:pt x="131332" y="31046"/>
                      <a:pt x="92869" y="21431"/>
                    </a:cubicBezTo>
                    <a:cubicBezTo>
                      <a:pt x="87999" y="20214"/>
                      <a:pt x="78581" y="16669"/>
                      <a:pt x="78581" y="16669"/>
                    </a:cubicBezTo>
                    <a:lnTo>
                      <a:pt x="64294" y="21431"/>
                    </a:lnTo>
                    <a:lnTo>
                      <a:pt x="57150" y="23812"/>
                    </a:lnTo>
                    <a:cubicBezTo>
                      <a:pt x="52624" y="22907"/>
                      <a:pt x="42980" y="21490"/>
                      <a:pt x="38100" y="19050"/>
                    </a:cubicBezTo>
                    <a:cubicBezTo>
                      <a:pt x="35540" y="17770"/>
                      <a:pt x="33441" y="15707"/>
                      <a:pt x="30956" y="14287"/>
                    </a:cubicBezTo>
                    <a:cubicBezTo>
                      <a:pt x="27874" y="12526"/>
                      <a:pt x="24513" y="11286"/>
                      <a:pt x="21431" y="9525"/>
                    </a:cubicBezTo>
                    <a:cubicBezTo>
                      <a:pt x="18946" y="8105"/>
                      <a:pt x="16903" y="5924"/>
                      <a:pt x="14288" y="4762"/>
                    </a:cubicBezTo>
                    <a:cubicBezTo>
                      <a:pt x="9700" y="2723"/>
                      <a:pt x="0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B21949BF-1C97-4197-A270-1E3181C9DA6F}"/>
                  </a:ext>
                </a:extLst>
              </p:cNvPr>
              <p:cNvSpPr/>
              <p:nvPr/>
            </p:nvSpPr>
            <p:spPr>
              <a:xfrm>
                <a:off x="3071813" y="2464594"/>
                <a:ext cx="820827" cy="1028912"/>
              </a:xfrm>
              <a:custGeom>
                <a:avLst/>
                <a:gdLst>
                  <a:gd name="connsiteX0" fmla="*/ 0 w 820827"/>
                  <a:gd name="connsiteY0" fmla="*/ 0 h 1028912"/>
                  <a:gd name="connsiteX1" fmla="*/ 28575 w 820827"/>
                  <a:gd name="connsiteY1" fmla="*/ 4762 h 1028912"/>
                  <a:gd name="connsiteX2" fmla="*/ 69056 w 820827"/>
                  <a:gd name="connsiteY2" fmla="*/ 9525 h 1028912"/>
                  <a:gd name="connsiteX3" fmla="*/ 76200 w 820827"/>
                  <a:gd name="connsiteY3" fmla="*/ 23812 h 1028912"/>
                  <a:gd name="connsiteX4" fmla="*/ 88106 w 820827"/>
                  <a:gd name="connsiteY4" fmla="*/ 38100 h 1028912"/>
                  <a:gd name="connsiteX5" fmla="*/ 97631 w 820827"/>
                  <a:gd name="connsiteY5" fmla="*/ 52387 h 1028912"/>
                  <a:gd name="connsiteX6" fmla="*/ 102393 w 820827"/>
                  <a:gd name="connsiteY6" fmla="*/ 59531 h 1028912"/>
                  <a:gd name="connsiteX7" fmla="*/ 119062 w 820827"/>
                  <a:gd name="connsiteY7" fmla="*/ 76200 h 1028912"/>
                  <a:gd name="connsiteX8" fmla="*/ 130968 w 820827"/>
                  <a:gd name="connsiteY8" fmla="*/ 90487 h 1028912"/>
                  <a:gd name="connsiteX9" fmla="*/ 145256 w 820827"/>
                  <a:gd name="connsiteY9" fmla="*/ 104775 h 1028912"/>
                  <a:gd name="connsiteX10" fmla="*/ 150018 w 820827"/>
                  <a:gd name="connsiteY10" fmla="*/ 111919 h 1028912"/>
                  <a:gd name="connsiteX11" fmla="*/ 169068 w 820827"/>
                  <a:gd name="connsiteY11" fmla="*/ 128587 h 1028912"/>
                  <a:gd name="connsiteX12" fmla="*/ 183356 w 820827"/>
                  <a:gd name="connsiteY12" fmla="*/ 140494 h 1028912"/>
                  <a:gd name="connsiteX13" fmla="*/ 204787 w 820827"/>
                  <a:gd name="connsiteY13" fmla="*/ 164306 h 1028912"/>
                  <a:gd name="connsiteX14" fmla="*/ 233362 w 820827"/>
                  <a:gd name="connsiteY14" fmla="*/ 192881 h 1028912"/>
                  <a:gd name="connsiteX15" fmla="*/ 250031 w 820827"/>
                  <a:gd name="connsiteY15" fmla="*/ 209550 h 1028912"/>
                  <a:gd name="connsiteX16" fmla="*/ 257175 w 820827"/>
                  <a:gd name="connsiteY16" fmla="*/ 216694 h 1028912"/>
                  <a:gd name="connsiteX17" fmla="*/ 269081 w 820827"/>
                  <a:gd name="connsiteY17" fmla="*/ 223837 h 1028912"/>
                  <a:gd name="connsiteX18" fmla="*/ 278606 w 820827"/>
                  <a:gd name="connsiteY18" fmla="*/ 230981 h 1028912"/>
                  <a:gd name="connsiteX19" fmla="*/ 302418 w 820827"/>
                  <a:gd name="connsiteY19" fmla="*/ 242887 h 1028912"/>
                  <a:gd name="connsiteX20" fmla="*/ 316706 w 820827"/>
                  <a:gd name="connsiteY20" fmla="*/ 259556 h 1028912"/>
                  <a:gd name="connsiteX21" fmla="*/ 323850 w 820827"/>
                  <a:gd name="connsiteY21" fmla="*/ 266700 h 1028912"/>
                  <a:gd name="connsiteX22" fmla="*/ 328612 w 820827"/>
                  <a:gd name="connsiteY22" fmla="*/ 273844 h 1028912"/>
                  <a:gd name="connsiteX23" fmla="*/ 347662 w 820827"/>
                  <a:gd name="connsiteY23" fmla="*/ 295275 h 1028912"/>
                  <a:gd name="connsiteX24" fmla="*/ 354806 w 820827"/>
                  <a:gd name="connsiteY24" fmla="*/ 300037 h 1028912"/>
                  <a:gd name="connsiteX25" fmla="*/ 359568 w 820827"/>
                  <a:gd name="connsiteY25" fmla="*/ 307181 h 1028912"/>
                  <a:gd name="connsiteX26" fmla="*/ 373856 w 820827"/>
                  <a:gd name="connsiteY26" fmla="*/ 321469 h 1028912"/>
                  <a:gd name="connsiteX27" fmla="*/ 381000 w 820827"/>
                  <a:gd name="connsiteY27" fmla="*/ 330994 h 1028912"/>
                  <a:gd name="connsiteX28" fmla="*/ 392906 w 820827"/>
                  <a:gd name="connsiteY28" fmla="*/ 347662 h 1028912"/>
                  <a:gd name="connsiteX29" fmla="*/ 409575 w 820827"/>
                  <a:gd name="connsiteY29" fmla="*/ 364331 h 1028912"/>
                  <a:gd name="connsiteX30" fmla="*/ 416718 w 820827"/>
                  <a:gd name="connsiteY30" fmla="*/ 371475 h 1028912"/>
                  <a:gd name="connsiteX31" fmla="*/ 435768 w 820827"/>
                  <a:gd name="connsiteY31" fmla="*/ 395287 h 1028912"/>
                  <a:gd name="connsiteX32" fmla="*/ 454818 w 820827"/>
                  <a:gd name="connsiteY32" fmla="*/ 414337 h 1028912"/>
                  <a:gd name="connsiteX33" fmla="*/ 469106 w 820827"/>
                  <a:gd name="connsiteY33" fmla="*/ 433387 h 1028912"/>
                  <a:gd name="connsiteX34" fmla="*/ 476250 w 820827"/>
                  <a:gd name="connsiteY34" fmla="*/ 440531 h 1028912"/>
                  <a:gd name="connsiteX35" fmla="*/ 488156 w 820827"/>
                  <a:gd name="connsiteY35" fmla="*/ 454819 h 1028912"/>
                  <a:gd name="connsiteX36" fmla="*/ 516731 w 820827"/>
                  <a:gd name="connsiteY36" fmla="*/ 481012 h 1028912"/>
                  <a:gd name="connsiteX37" fmla="*/ 528637 w 820827"/>
                  <a:gd name="connsiteY37" fmla="*/ 495300 h 1028912"/>
                  <a:gd name="connsiteX38" fmla="*/ 538162 w 820827"/>
                  <a:gd name="connsiteY38" fmla="*/ 509587 h 1028912"/>
                  <a:gd name="connsiteX39" fmla="*/ 547687 w 820827"/>
                  <a:gd name="connsiteY39" fmla="*/ 523875 h 1028912"/>
                  <a:gd name="connsiteX40" fmla="*/ 561975 w 820827"/>
                  <a:gd name="connsiteY40" fmla="*/ 538162 h 1028912"/>
                  <a:gd name="connsiteX41" fmla="*/ 569118 w 820827"/>
                  <a:gd name="connsiteY41" fmla="*/ 542925 h 1028912"/>
                  <a:gd name="connsiteX42" fmla="*/ 585787 w 820827"/>
                  <a:gd name="connsiteY42" fmla="*/ 564356 h 1028912"/>
                  <a:gd name="connsiteX43" fmla="*/ 592931 w 820827"/>
                  <a:gd name="connsiteY43" fmla="*/ 573881 h 1028912"/>
                  <a:gd name="connsiteX44" fmla="*/ 600075 w 820827"/>
                  <a:gd name="connsiteY44" fmla="*/ 583406 h 1028912"/>
                  <a:gd name="connsiteX45" fmla="*/ 604837 w 820827"/>
                  <a:gd name="connsiteY45" fmla="*/ 590550 h 1028912"/>
                  <a:gd name="connsiteX46" fmla="*/ 619125 w 820827"/>
                  <a:gd name="connsiteY46" fmla="*/ 609600 h 1028912"/>
                  <a:gd name="connsiteX47" fmla="*/ 628650 w 820827"/>
                  <a:gd name="connsiteY47" fmla="*/ 623887 h 1028912"/>
                  <a:gd name="connsiteX48" fmla="*/ 635793 w 820827"/>
                  <a:gd name="connsiteY48" fmla="*/ 638175 h 1028912"/>
                  <a:gd name="connsiteX49" fmla="*/ 652462 w 820827"/>
                  <a:gd name="connsiteY49" fmla="*/ 664369 h 1028912"/>
                  <a:gd name="connsiteX50" fmla="*/ 671512 w 820827"/>
                  <a:gd name="connsiteY50" fmla="*/ 690562 h 1028912"/>
                  <a:gd name="connsiteX51" fmla="*/ 676275 w 820827"/>
                  <a:gd name="connsiteY51" fmla="*/ 697706 h 1028912"/>
                  <a:gd name="connsiteX52" fmla="*/ 683418 w 820827"/>
                  <a:gd name="connsiteY52" fmla="*/ 711994 h 1028912"/>
                  <a:gd name="connsiteX53" fmla="*/ 692943 w 820827"/>
                  <a:gd name="connsiteY53" fmla="*/ 726281 h 1028912"/>
                  <a:gd name="connsiteX54" fmla="*/ 697706 w 820827"/>
                  <a:gd name="connsiteY54" fmla="*/ 733425 h 1028912"/>
                  <a:gd name="connsiteX55" fmla="*/ 711993 w 820827"/>
                  <a:gd name="connsiteY55" fmla="*/ 752475 h 1028912"/>
                  <a:gd name="connsiteX56" fmla="*/ 714375 w 820827"/>
                  <a:gd name="connsiteY56" fmla="*/ 759619 h 1028912"/>
                  <a:gd name="connsiteX57" fmla="*/ 731043 w 820827"/>
                  <a:gd name="connsiteY57" fmla="*/ 783431 h 1028912"/>
                  <a:gd name="connsiteX58" fmla="*/ 738187 w 820827"/>
                  <a:gd name="connsiteY58" fmla="*/ 790575 h 1028912"/>
                  <a:gd name="connsiteX59" fmla="*/ 742950 w 820827"/>
                  <a:gd name="connsiteY59" fmla="*/ 800100 h 1028912"/>
                  <a:gd name="connsiteX60" fmla="*/ 750093 w 820827"/>
                  <a:gd name="connsiteY60" fmla="*/ 807244 h 1028912"/>
                  <a:gd name="connsiteX61" fmla="*/ 754856 w 820827"/>
                  <a:gd name="connsiteY61" fmla="*/ 814387 h 1028912"/>
                  <a:gd name="connsiteX62" fmla="*/ 769143 w 820827"/>
                  <a:gd name="connsiteY62" fmla="*/ 826294 h 1028912"/>
                  <a:gd name="connsiteX63" fmla="*/ 783431 w 820827"/>
                  <a:gd name="connsiteY63" fmla="*/ 831056 h 1028912"/>
                  <a:gd name="connsiteX64" fmla="*/ 790575 w 820827"/>
                  <a:gd name="connsiteY64" fmla="*/ 833437 h 1028912"/>
                  <a:gd name="connsiteX65" fmla="*/ 814387 w 820827"/>
                  <a:gd name="connsiteY65" fmla="*/ 838200 h 1028912"/>
                  <a:gd name="connsiteX66" fmla="*/ 816768 w 820827"/>
                  <a:gd name="connsiteY66" fmla="*/ 876300 h 1028912"/>
                  <a:gd name="connsiteX67" fmla="*/ 812006 w 820827"/>
                  <a:gd name="connsiteY67" fmla="*/ 892969 h 1028912"/>
                  <a:gd name="connsiteX68" fmla="*/ 802481 w 820827"/>
                  <a:gd name="connsiteY68" fmla="*/ 902494 h 1028912"/>
                  <a:gd name="connsiteX69" fmla="*/ 797718 w 820827"/>
                  <a:gd name="connsiteY69" fmla="*/ 909637 h 1028912"/>
                  <a:gd name="connsiteX70" fmla="*/ 795337 w 820827"/>
                  <a:gd name="connsiteY70" fmla="*/ 916781 h 1028912"/>
                  <a:gd name="connsiteX71" fmla="*/ 790575 w 820827"/>
                  <a:gd name="connsiteY71" fmla="*/ 923925 h 1028912"/>
                  <a:gd name="connsiteX72" fmla="*/ 785812 w 820827"/>
                  <a:gd name="connsiteY72" fmla="*/ 942975 h 1028912"/>
                  <a:gd name="connsiteX73" fmla="*/ 778668 w 820827"/>
                  <a:gd name="connsiteY73" fmla="*/ 957262 h 1028912"/>
                  <a:gd name="connsiteX74" fmla="*/ 773906 w 820827"/>
                  <a:gd name="connsiteY74" fmla="*/ 964406 h 1028912"/>
                  <a:gd name="connsiteX75" fmla="*/ 764381 w 820827"/>
                  <a:gd name="connsiteY75" fmla="*/ 981075 h 1028912"/>
                  <a:gd name="connsiteX76" fmla="*/ 757237 w 820827"/>
                  <a:gd name="connsiteY76" fmla="*/ 995362 h 1028912"/>
                  <a:gd name="connsiteX77" fmla="*/ 752475 w 820827"/>
                  <a:gd name="connsiteY77" fmla="*/ 1012031 h 1028912"/>
                  <a:gd name="connsiteX78" fmla="*/ 750093 w 820827"/>
                  <a:gd name="connsiteY78" fmla="*/ 1019175 h 1028912"/>
                  <a:gd name="connsiteX79" fmla="*/ 752475 w 820827"/>
                  <a:gd name="connsiteY79" fmla="*/ 1028700 h 1028912"/>
                  <a:gd name="connsiteX80" fmla="*/ 759618 w 820827"/>
                  <a:gd name="connsiteY80" fmla="*/ 1023937 h 1028912"/>
                  <a:gd name="connsiteX81" fmla="*/ 773906 w 820827"/>
                  <a:gd name="connsiteY81" fmla="*/ 1019175 h 1028912"/>
                  <a:gd name="connsiteX82" fmla="*/ 797718 w 820827"/>
                  <a:gd name="connsiteY82" fmla="*/ 1023937 h 1028912"/>
                  <a:gd name="connsiteX83" fmla="*/ 807243 w 820827"/>
                  <a:gd name="connsiteY83" fmla="*/ 1026319 h 1028912"/>
                  <a:gd name="connsiteX84" fmla="*/ 816768 w 820827"/>
                  <a:gd name="connsiteY84" fmla="*/ 1026319 h 102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20827" h="1028912">
                    <a:moveTo>
                      <a:pt x="0" y="0"/>
                    </a:moveTo>
                    <a:cubicBezTo>
                      <a:pt x="9525" y="1587"/>
                      <a:pt x="18982" y="3655"/>
                      <a:pt x="28575" y="4762"/>
                    </a:cubicBezTo>
                    <a:cubicBezTo>
                      <a:pt x="71643" y="9732"/>
                      <a:pt x="49715" y="3079"/>
                      <a:pt x="69056" y="9525"/>
                    </a:cubicBezTo>
                    <a:cubicBezTo>
                      <a:pt x="82704" y="29999"/>
                      <a:pt x="66341" y="4095"/>
                      <a:pt x="76200" y="23812"/>
                    </a:cubicBezTo>
                    <a:cubicBezTo>
                      <a:pt x="81308" y="34027"/>
                      <a:pt x="80729" y="28616"/>
                      <a:pt x="88106" y="38100"/>
                    </a:cubicBezTo>
                    <a:cubicBezTo>
                      <a:pt x="91620" y="42618"/>
                      <a:pt x="94456" y="47625"/>
                      <a:pt x="97631" y="52387"/>
                    </a:cubicBezTo>
                    <a:cubicBezTo>
                      <a:pt x="99218" y="54768"/>
                      <a:pt x="100369" y="57507"/>
                      <a:pt x="102393" y="59531"/>
                    </a:cubicBezTo>
                    <a:cubicBezTo>
                      <a:pt x="107949" y="65087"/>
                      <a:pt x="114703" y="69662"/>
                      <a:pt x="119062" y="76200"/>
                    </a:cubicBezTo>
                    <a:cubicBezTo>
                      <a:pt x="129589" y="91990"/>
                      <a:pt x="117217" y="74444"/>
                      <a:pt x="130968" y="90487"/>
                    </a:cubicBezTo>
                    <a:cubicBezTo>
                      <a:pt x="142783" y="104271"/>
                      <a:pt x="132680" y="96390"/>
                      <a:pt x="145256" y="104775"/>
                    </a:cubicBezTo>
                    <a:cubicBezTo>
                      <a:pt x="146843" y="107156"/>
                      <a:pt x="148186" y="109720"/>
                      <a:pt x="150018" y="111919"/>
                    </a:cubicBezTo>
                    <a:cubicBezTo>
                      <a:pt x="156366" y="119536"/>
                      <a:pt x="161158" y="121666"/>
                      <a:pt x="169068" y="128587"/>
                    </a:cubicBezTo>
                    <a:cubicBezTo>
                      <a:pt x="183737" y="141422"/>
                      <a:pt x="168735" y="130746"/>
                      <a:pt x="183356" y="140494"/>
                    </a:cubicBezTo>
                    <a:cubicBezTo>
                      <a:pt x="192477" y="154175"/>
                      <a:pt x="186095" y="145614"/>
                      <a:pt x="204787" y="164306"/>
                    </a:cubicBezTo>
                    <a:lnTo>
                      <a:pt x="233362" y="192881"/>
                    </a:lnTo>
                    <a:lnTo>
                      <a:pt x="250031" y="209550"/>
                    </a:lnTo>
                    <a:cubicBezTo>
                      <a:pt x="252412" y="211931"/>
                      <a:pt x="254287" y="214961"/>
                      <a:pt x="257175" y="216694"/>
                    </a:cubicBezTo>
                    <a:cubicBezTo>
                      <a:pt x="261144" y="219075"/>
                      <a:pt x="265230" y="221270"/>
                      <a:pt x="269081" y="223837"/>
                    </a:cubicBezTo>
                    <a:cubicBezTo>
                      <a:pt x="272383" y="226038"/>
                      <a:pt x="275160" y="229012"/>
                      <a:pt x="278606" y="230981"/>
                    </a:cubicBezTo>
                    <a:cubicBezTo>
                      <a:pt x="286311" y="235384"/>
                      <a:pt x="302418" y="242887"/>
                      <a:pt x="302418" y="242887"/>
                    </a:cubicBezTo>
                    <a:cubicBezTo>
                      <a:pt x="331036" y="271505"/>
                      <a:pt x="298572" y="237796"/>
                      <a:pt x="316706" y="259556"/>
                    </a:cubicBezTo>
                    <a:cubicBezTo>
                      <a:pt x="318862" y="262143"/>
                      <a:pt x="321694" y="264113"/>
                      <a:pt x="323850" y="266700"/>
                    </a:cubicBezTo>
                    <a:cubicBezTo>
                      <a:pt x="325682" y="268899"/>
                      <a:pt x="326895" y="271554"/>
                      <a:pt x="328612" y="273844"/>
                    </a:cubicBezTo>
                    <a:cubicBezTo>
                      <a:pt x="334327" y="281465"/>
                      <a:pt x="340387" y="289039"/>
                      <a:pt x="347662" y="295275"/>
                    </a:cubicBezTo>
                    <a:cubicBezTo>
                      <a:pt x="349835" y="297137"/>
                      <a:pt x="352425" y="298450"/>
                      <a:pt x="354806" y="300037"/>
                    </a:cubicBezTo>
                    <a:cubicBezTo>
                      <a:pt x="356393" y="302418"/>
                      <a:pt x="357667" y="305042"/>
                      <a:pt x="359568" y="307181"/>
                    </a:cubicBezTo>
                    <a:cubicBezTo>
                      <a:pt x="364043" y="312215"/>
                      <a:pt x="369815" y="316081"/>
                      <a:pt x="373856" y="321469"/>
                    </a:cubicBezTo>
                    <a:cubicBezTo>
                      <a:pt x="376237" y="324644"/>
                      <a:pt x="378693" y="327764"/>
                      <a:pt x="381000" y="330994"/>
                    </a:cubicBezTo>
                    <a:cubicBezTo>
                      <a:pt x="385317" y="337037"/>
                      <a:pt x="387716" y="341953"/>
                      <a:pt x="392906" y="347662"/>
                    </a:cubicBezTo>
                    <a:cubicBezTo>
                      <a:pt x="398192" y="353476"/>
                      <a:pt x="404019" y="358775"/>
                      <a:pt x="409575" y="364331"/>
                    </a:cubicBezTo>
                    <a:cubicBezTo>
                      <a:pt x="411956" y="366712"/>
                      <a:pt x="414985" y="368587"/>
                      <a:pt x="416718" y="371475"/>
                    </a:cubicBezTo>
                    <a:cubicBezTo>
                      <a:pt x="428959" y="391875"/>
                      <a:pt x="417911" y="375644"/>
                      <a:pt x="435768" y="395287"/>
                    </a:cubicBezTo>
                    <a:cubicBezTo>
                      <a:pt x="452677" y="413887"/>
                      <a:pt x="441053" y="405161"/>
                      <a:pt x="454818" y="414337"/>
                    </a:cubicBezTo>
                    <a:cubicBezTo>
                      <a:pt x="460489" y="422843"/>
                      <a:pt x="461187" y="424337"/>
                      <a:pt x="469106" y="433387"/>
                    </a:cubicBezTo>
                    <a:cubicBezTo>
                      <a:pt x="471324" y="435921"/>
                      <a:pt x="474013" y="438014"/>
                      <a:pt x="476250" y="440531"/>
                    </a:cubicBezTo>
                    <a:cubicBezTo>
                      <a:pt x="480369" y="445165"/>
                      <a:pt x="483772" y="450435"/>
                      <a:pt x="488156" y="454819"/>
                    </a:cubicBezTo>
                    <a:cubicBezTo>
                      <a:pt x="500304" y="466967"/>
                      <a:pt x="505580" y="464283"/>
                      <a:pt x="516731" y="481012"/>
                    </a:cubicBezTo>
                    <a:cubicBezTo>
                      <a:pt x="533735" y="506522"/>
                      <a:pt x="507261" y="467818"/>
                      <a:pt x="528637" y="495300"/>
                    </a:cubicBezTo>
                    <a:cubicBezTo>
                      <a:pt x="532151" y="499818"/>
                      <a:pt x="534987" y="504825"/>
                      <a:pt x="538162" y="509587"/>
                    </a:cubicBezTo>
                    <a:cubicBezTo>
                      <a:pt x="541337" y="514350"/>
                      <a:pt x="543108" y="520441"/>
                      <a:pt x="547687" y="523875"/>
                    </a:cubicBezTo>
                    <a:cubicBezTo>
                      <a:pt x="578809" y="547217"/>
                      <a:pt x="541088" y="517275"/>
                      <a:pt x="561975" y="538162"/>
                    </a:cubicBezTo>
                    <a:cubicBezTo>
                      <a:pt x="563999" y="540186"/>
                      <a:pt x="567193" y="540807"/>
                      <a:pt x="569118" y="542925"/>
                    </a:cubicBezTo>
                    <a:cubicBezTo>
                      <a:pt x="575206" y="549622"/>
                      <a:pt x="580269" y="557183"/>
                      <a:pt x="585787" y="564356"/>
                    </a:cubicBezTo>
                    <a:cubicBezTo>
                      <a:pt x="588207" y="567502"/>
                      <a:pt x="590550" y="570706"/>
                      <a:pt x="592931" y="573881"/>
                    </a:cubicBezTo>
                    <a:cubicBezTo>
                      <a:pt x="595312" y="577056"/>
                      <a:pt x="597874" y="580104"/>
                      <a:pt x="600075" y="583406"/>
                    </a:cubicBezTo>
                    <a:cubicBezTo>
                      <a:pt x="601662" y="585787"/>
                      <a:pt x="603154" y="588235"/>
                      <a:pt x="604837" y="590550"/>
                    </a:cubicBezTo>
                    <a:cubicBezTo>
                      <a:pt x="609506" y="596969"/>
                      <a:pt x="614722" y="602996"/>
                      <a:pt x="619125" y="609600"/>
                    </a:cubicBezTo>
                    <a:lnTo>
                      <a:pt x="628650" y="623887"/>
                    </a:lnTo>
                    <a:cubicBezTo>
                      <a:pt x="632143" y="634367"/>
                      <a:pt x="629403" y="628235"/>
                      <a:pt x="635793" y="638175"/>
                    </a:cubicBezTo>
                    <a:cubicBezTo>
                      <a:pt x="641389" y="646881"/>
                      <a:pt x="645997" y="656288"/>
                      <a:pt x="652462" y="664369"/>
                    </a:cubicBezTo>
                    <a:cubicBezTo>
                      <a:pt x="665563" y="680745"/>
                      <a:pt x="659167" y="672045"/>
                      <a:pt x="671512" y="690562"/>
                    </a:cubicBezTo>
                    <a:cubicBezTo>
                      <a:pt x="673100" y="692943"/>
                      <a:pt x="674995" y="695146"/>
                      <a:pt x="676275" y="697706"/>
                    </a:cubicBezTo>
                    <a:cubicBezTo>
                      <a:pt x="678656" y="702469"/>
                      <a:pt x="680735" y="707395"/>
                      <a:pt x="683418" y="711994"/>
                    </a:cubicBezTo>
                    <a:cubicBezTo>
                      <a:pt x="686302" y="716938"/>
                      <a:pt x="689768" y="721519"/>
                      <a:pt x="692943" y="726281"/>
                    </a:cubicBezTo>
                    <a:cubicBezTo>
                      <a:pt x="694531" y="728662"/>
                      <a:pt x="696426" y="730865"/>
                      <a:pt x="697706" y="733425"/>
                    </a:cubicBezTo>
                    <a:cubicBezTo>
                      <a:pt x="706130" y="750272"/>
                      <a:pt x="700420" y="744758"/>
                      <a:pt x="711993" y="752475"/>
                    </a:cubicBezTo>
                    <a:cubicBezTo>
                      <a:pt x="712787" y="754856"/>
                      <a:pt x="713156" y="757425"/>
                      <a:pt x="714375" y="759619"/>
                    </a:cubicBezTo>
                    <a:cubicBezTo>
                      <a:pt x="716529" y="763496"/>
                      <a:pt x="727103" y="778834"/>
                      <a:pt x="731043" y="783431"/>
                    </a:cubicBezTo>
                    <a:cubicBezTo>
                      <a:pt x="733235" y="785988"/>
                      <a:pt x="736229" y="787835"/>
                      <a:pt x="738187" y="790575"/>
                    </a:cubicBezTo>
                    <a:cubicBezTo>
                      <a:pt x="740250" y="793464"/>
                      <a:pt x="740887" y="797211"/>
                      <a:pt x="742950" y="800100"/>
                    </a:cubicBezTo>
                    <a:cubicBezTo>
                      <a:pt x="744907" y="802840"/>
                      <a:pt x="747937" y="804657"/>
                      <a:pt x="750093" y="807244"/>
                    </a:cubicBezTo>
                    <a:cubicBezTo>
                      <a:pt x="751925" y="809442"/>
                      <a:pt x="753024" y="812189"/>
                      <a:pt x="754856" y="814387"/>
                    </a:cubicBezTo>
                    <a:cubicBezTo>
                      <a:pt x="758153" y="818343"/>
                      <a:pt x="764187" y="824091"/>
                      <a:pt x="769143" y="826294"/>
                    </a:cubicBezTo>
                    <a:cubicBezTo>
                      <a:pt x="773731" y="828333"/>
                      <a:pt x="778668" y="829469"/>
                      <a:pt x="783431" y="831056"/>
                    </a:cubicBezTo>
                    <a:cubicBezTo>
                      <a:pt x="785812" y="831850"/>
                      <a:pt x="788114" y="832945"/>
                      <a:pt x="790575" y="833437"/>
                    </a:cubicBezTo>
                    <a:lnTo>
                      <a:pt x="814387" y="838200"/>
                    </a:lnTo>
                    <a:cubicBezTo>
                      <a:pt x="824567" y="853470"/>
                      <a:pt x="820540" y="844245"/>
                      <a:pt x="816768" y="876300"/>
                    </a:cubicBezTo>
                    <a:cubicBezTo>
                      <a:pt x="816677" y="877075"/>
                      <a:pt x="813199" y="891299"/>
                      <a:pt x="812006" y="892969"/>
                    </a:cubicBezTo>
                    <a:cubicBezTo>
                      <a:pt x="809396" y="896623"/>
                      <a:pt x="805403" y="899085"/>
                      <a:pt x="802481" y="902494"/>
                    </a:cubicBezTo>
                    <a:cubicBezTo>
                      <a:pt x="800618" y="904667"/>
                      <a:pt x="799306" y="907256"/>
                      <a:pt x="797718" y="909637"/>
                    </a:cubicBezTo>
                    <a:cubicBezTo>
                      <a:pt x="796924" y="912018"/>
                      <a:pt x="796459" y="914536"/>
                      <a:pt x="795337" y="916781"/>
                    </a:cubicBezTo>
                    <a:cubicBezTo>
                      <a:pt x="794057" y="919341"/>
                      <a:pt x="791553" y="921235"/>
                      <a:pt x="790575" y="923925"/>
                    </a:cubicBezTo>
                    <a:cubicBezTo>
                      <a:pt x="788338" y="930076"/>
                      <a:pt x="789442" y="937529"/>
                      <a:pt x="785812" y="942975"/>
                    </a:cubicBezTo>
                    <a:cubicBezTo>
                      <a:pt x="772164" y="963449"/>
                      <a:pt x="788527" y="937545"/>
                      <a:pt x="778668" y="957262"/>
                    </a:cubicBezTo>
                    <a:cubicBezTo>
                      <a:pt x="777388" y="959822"/>
                      <a:pt x="775378" y="961952"/>
                      <a:pt x="773906" y="964406"/>
                    </a:cubicBezTo>
                    <a:cubicBezTo>
                      <a:pt x="770614" y="969894"/>
                      <a:pt x="767243" y="975351"/>
                      <a:pt x="764381" y="981075"/>
                    </a:cubicBezTo>
                    <a:cubicBezTo>
                      <a:pt x="754526" y="1000785"/>
                      <a:pt x="770882" y="974899"/>
                      <a:pt x="757237" y="995362"/>
                    </a:cubicBezTo>
                    <a:cubicBezTo>
                      <a:pt x="751521" y="1012511"/>
                      <a:pt x="758463" y="991074"/>
                      <a:pt x="752475" y="1012031"/>
                    </a:cubicBezTo>
                    <a:cubicBezTo>
                      <a:pt x="751785" y="1014445"/>
                      <a:pt x="750887" y="1016794"/>
                      <a:pt x="750093" y="1019175"/>
                    </a:cubicBezTo>
                    <a:cubicBezTo>
                      <a:pt x="750887" y="1022350"/>
                      <a:pt x="749548" y="1027236"/>
                      <a:pt x="752475" y="1028700"/>
                    </a:cubicBezTo>
                    <a:cubicBezTo>
                      <a:pt x="755035" y="1029980"/>
                      <a:pt x="757003" y="1025099"/>
                      <a:pt x="759618" y="1023937"/>
                    </a:cubicBezTo>
                    <a:cubicBezTo>
                      <a:pt x="764206" y="1021898"/>
                      <a:pt x="773906" y="1019175"/>
                      <a:pt x="773906" y="1019175"/>
                    </a:cubicBezTo>
                    <a:cubicBezTo>
                      <a:pt x="781843" y="1020762"/>
                      <a:pt x="789865" y="1021973"/>
                      <a:pt x="797718" y="1023937"/>
                    </a:cubicBezTo>
                    <a:cubicBezTo>
                      <a:pt x="800893" y="1024731"/>
                      <a:pt x="803996" y="1025913"/>
                      <a:pt x="807243" y="1026319"/>
                    </a:cubicBezTo>
                    <a:cubicBezTo>
                      <a:pt x="810393" y="1026713"/>
                      <a:pt x="813593" y="1026319"/>
                      <a:pt x="816768" y="102631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pic>
        <p:nvPicPr>
          <p:cNvPr id="27" name="Tijdelijke aanduiding voor inhoud 4">
            <a:extLst>
              <a:ext uri="{FF2B5EF4-FFF2-40B4-BE49-F238E27FC236}">
                <a16:creationId xmlns:a16="http://schemas.microsoft.com/office/drawing/2014/main" id="{3B83250A-135D-441B-AA84-A5A03285B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C753A3C-A5A2-42A5-9653-745547EBA0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3" b="3771"/>
          <a:stretch/>
        </p:blipFill>
        <p:spPr>
          <a:xfrm>
            <a:off x="856647" y="2479972"/>
            <a:ext cx="8271311" cy="422161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A894AEE-4C5E-42C5-83BB-4239FDE2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99" y="442342"/>
            <a:ext cx="10481729" cy="1332000"/>
          </a:xfrm>
        </p:spPr>
        <p:txBody>
          <a:bodyPr/>
          <a:lstStyle/>
          <a:p>
            <a:r>
              <a:rPr lang="nl-NL" dirty="0"/>
              <a:t>Is de huidige aanpak ontoereikend?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8ACFE10-A1A7-48CC-B828-F89151755BAB}"/>
              </a:ext>
            </a:extLst>
          </p:cNvPr>
          <p:cNvSpPr txBox="1"/>
          <p:nvPr/>
        </p:nvSpPr>
        <p:spPr>
          <a:xfrm>
            <a:off x="965382" y="1868182"/>
            <a:ext cx="435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rgbClr val="FF0000"/>
                </a:solidFill>
              </a:rPr>
              <a:t>‘U vraagt wij draaien’…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14CACE-8908-4B33-AA5F-816C66BC8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3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3CF65-F2CF-454C-A8E6-6DEF0050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Doorrekening RES door netbeheerders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77241-592E-4143-BFED-21491543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Haalbaar, mits…</a:t>
            </a:r>
          </a:p>
          <a:p>
            <a:r>
              <a:rPr lang="nl-NL" dirty="0"/>
              <a:t>Forse uitbreidingen elektriciteitsnet</a:t>
            </a:r>
          </a:p>
          <a:p>
            <a:r>
              <a:rPr lang="nl-NL" dirty="0"/>
              <a:t>Realisatie 110kV deelnetten (pocketstructuur)</a:t>
            </a:r>
          </a:p>
          <a:p>
            <a:r>
              <a:rPr lang="nl-NL" dirty="0"/>
              <a:t>Maatschappelijke kosten geschat op 700 mln. Euro</a:t>
            </a:r>
          </a:p>
          <a:p>
            <a:r>
              <a:rPr lang="nl-NL" dirty="0"/>
              <a:t>Optimalisatie systeem</a:t>
            </a:r>
          </a:p>
          <a:p>
            <a:r>
              <a:rPr lang="nl-NL" dirty="0"/>
              <a:t>Programmeren van plannen</a:t>
            </a:r>
          </a:p>
          <a:p>
            <a:endParaRPr lang="nl-NL" dirty="0"/>
          </a:p>
          <a:p>
            <a:r>
              <a:rPr lang="nl-NL" dirty="0"/>
              <a:t>Taartdiagram toont urgentie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6AF817-3C7E-49A3-BFE5-14EB585F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8" t="25362" r="22598" b="3768"/>
          <a:stretch/>
        </p:blipFill>
        <p:spPr>
          <a:xfrm>
            <a:off x="6997148" y="1739348"/>
            <a:ext cx="4999382" cy="4860235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4A811FCB-0E79-4FCD-91A1-66C512871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BC34672-F475-440D-8B00-80CCC4F6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de taart optimaal verdelen?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70E6ED22-CC92-4522-93BC-C8FC36F29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997" y="2423687"/>
            <a:ext cx="10481731" cy="35921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2000" b="1" dirty="0"/>
              <a:t>Optimaliseren benutting netcapaciteit</a:t>
            </a:r>
          </a:p>
          <a:p>
            <a:r>
              <a:rPr lang="nl-NL" b="1" dirty="0"/>
              <a:t>	bijv.: 	</a:t>
            </a:r>
            <a:r>
              <a:rPr lang="nl-NL" dirty="0"/>
              <a:t>m</a:t>
            </a:r>
            <a:r>
              <a:rPr lang="nl-NL" sz="2000" dirty="0"/>
              <a:t>atchen van vraag en aanbod van energie</a:t>
            </a:r>
          </a:p>
          <a:p>
            <a:r>
              <a:rPr lang="nl-NL" dirty="0"/>
              <a:t>			mixen van zon- en wind, </a:t>
            </a:r>
            <a:r>
              <a:rPr lang="nl-NL" dirty="0" err="1"/>
              <a:t>cablepoolen</a:t>
            </a:r>
            <a:endParaRPr lang="nl-NL" sz="2000" dirty="0"/>
          </a:p>
          <a:p>
            <a:r>
              <a:rPr lang="nl-NL" b="1" dirty="0"/>
              <a:t>2. 	Prioriteren van hernieuwbare energie</a:t>
            </a:r>
          </a:p>
          <a:p>
            <a:r>
              <a:rPr lang="nl-NL" dirty="0"/>
              <a:t>	Keuzes in tijd en locatie van uitbreiding</a:t>
            </a:r>
          </a:p>
          <a:p>
            <a:pPr marL="457200" indent="-457200">
              <a:buAutoNum type="arabicPeriod" startAt="3"/>
            </a:pPr>
            <a:r>
              <a:rPr lang="nl-NL" sz="2000" b="1" dirty="0"/>
              <a:t>Regionaal programmeren</a:t>
            </a:r>
          </a:p>
          <a:p>
            <a:r>
              <a:rPr lang="nl-NL" b="1" dirty="0"/>
              <a:t>	</a:t>
            </a:r>
            <a:r>
              <a:rPr lang="nl-NL" sz="2000" dirty="0"/>
              <a:t>Routekaart RES als basis, programmatische aanpak</a:t>
            </a:r>
          </a:p>
          <a:p>
            <a:r>
              <a:rPr lang="nl-NL" dirty="0"/>
              <a:t>	Borging in ruimtelijk domein</a:t>
            </a: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747CB8-AC3B-482E-B1C0-C6E127719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C542605-75C9-4B69-BBDA-9006F11BC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4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4A202471-EC56-4B93-BFE7-84214F7F6EF3}"/>
              </a:ext>
            </a:extLst>
          </p:cNvPr>
          <p:cNvSpPr txBox="1"/>
          <p:nvPr/>
        </p:nvSpPr>
        <p:spPr>
          <a:xfrm>
            <a:off x="1097280" y="2813538"/>
            <a:ext cx="1109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Doel: </a:t>
            </a:r>
            <a:r>
              <a:rPr lang="nl-NL" sz="2400" dirty="0">
                <a:solidFill>
                  <a:schemeClr val="bg1"/>
                </a:solidFill>
              </a:rPr>
              <a:t>sneller en effectiever kunnen realiseren netinfra</a:t>
            </a:r>
            <a:endParaRPr lang="nl-NL" sz="2400" u="sng" dirty="0">
              <a:solidFill>
                <a:schemeClr val="bg1"/>
              </a:solidFill>
            </a:endParaRPr>
          </a:p>
          <a:p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Door méér regie &amp; transparantie: </a:t>
            </a:r>
            <a:r>
              <a:rPr lang="nl-NL" sz="2400" b="1" dirty="0">
                <a:solidFill>
                  <a:schemeClr val="bg1"/>
                </a:solidFill>
              </a:rPr>
              <a:t>Routekaart 2030</a:t>
            </a:r>
          </a:p>
          <a:p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25FDC0-8182-4244-B85D-BB6A038C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Regionaal programma waarin deze optimalisatie is vastgelegd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57DCECE-2F2B-4CC3-92CE-A5A6C0422E16}"/>
              </a:ext>
            </a:extLst>
          </p:cNvPr>
          <p:cNvSpPr txBox="1"/>
          <p:nvPr/>
        </p:nvSpPr>
        <p:spPr>
          <a:xfrm>
            <a:off x="292477" y="4673546"/>
            <a:ext cx="774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/>
                </a:solidFill>
              </a:rPr>
              <a:t>Kader voor netbeheerders </a:t>
            </a:r>
            <a:r>
              <a:rPr lang="nl-NL" sz="2400" i="1" dirty="0">
                <a:solidFill>
                  <a:schemeClr val="bg1"/>
                </a:solidFill>
                <a:sym typeface="Wingdings" panose="05000000000000000000" pitchFamily="2" charset="2"/>
              </a:rPr>
              <a:t> afgeven TI en 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/>
                </a:solidFill>
                <a:sym typeface="Wingdings" panose="05000000000000000000" pitchFamily="2" charset="2"/>
              </a:rPr>
              <a:t>Kader voor overheden 	      afgeven vergunningen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i="1" dirty="0">
                <a:solidFill>
                  <a:schemeClr val="bg1"/>
                </a:solidFill>
                <a:sym typeface="Wingdings" panose="05000000000000000000" pitchFamily="2" charset="2"/>
              </a:rPr>
              <a:t>Kader voor ontwikkelaars   projectontwikkeling</a:t>
            </a:r>
          </a:p>
        </p:txBody>
      </p:sp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87934BA7-124A-495B-B0BC-635B78FC3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7C6DFE-1DC0-47AA-920F-62931C0CE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166" y="2626164"/>
            <a:ext cx="3938357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E589C45C-046D-4C4D-9CEA-8830B67F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: stip op horizon creëren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21531B-3E8A-5848-AC57-BB975C393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NL" b="1" dirty="0"/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Vraagarticulatie:</a:t>
            </a:r>
            <a:r>
              <a:rPr lang="nl-NL" dirty="0"/>
              <a:t> ophalen HE plannen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Opstellen van afwegingskader </a:t>
            </a:r>
            <a:r>
              <a:rPr lang="nl-NL" dirty="0"/>
              <a:t>(prioriteren)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b="1" dirty="0"/>
              <a:t>Implicaties op netinfra bepalen: Routekaart 2030 </a:t>
            </a:r>
            <a:r>
              <a:rPr lang="nl-NL" dirty="0"/>
              <a:t>(onafhankelijk optimaliseren)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/>
              <a:t>Advies &amp; implementatie (resultaat): </a:t>
            </a:r>
            <a:r>
              <a:rPr lang="nl-NL" dirty="0"/>
              <a:t>programmering en uitvoering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618287-A309-47E9-9098-576440F59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9" y="43181"/>
            <a:ext cx="2071036" cy="7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3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Drenthe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23F899DC-6108-4C59-A524-96EA2EC137D0}" vid="{F49694AA-F84E-4049-A87A-FBFD6546E3C1}"/>
    </a:ext>
  </a:extLst>
</a:theme>
</file>

<file path=ppt/theme/theme2.xml><?xml version="1.0" encoding="utf-8"?>
<a:theme xmlns:a="http://schemas.openxmlformats.org/drawingml/2006/main" name="Licht">
  <a:themeElements>
    <a:clrScheme name="Drenth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23F899DC-6108-4C59-A524-96EA2EC137D0}" vid="{45613027-2134-42AA-B5A2-5CC94B81848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88b5036e26c4ae89420e11e21fbc190 xmlns="3925ceee-f67a-443d-ae10-d79681bde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N.t.b.</TermName>
          <TermId xmlns="http://schemas.microsoft.com/office/infopath/2007/PartnerControls">6c37a61a-9dd2-4c1b-8282-22731eee7149</TermId>
        </TermInfo>
      </Terms>
    </a88b5036e26c4ae89420e11e21fbc190>
    <f8ef0eb3a4da459cae082aedfda32dcb xmlns="3925ceee-f67a-443d-ae10-d79681bde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N.t.b.</TermName>
          <TermId xmlns="http://schemas.microsoft.com/office/infopath/2007/PartnerControls">894c5a7a-ea29-4d42-a77f-b0eab4632683</TermId>
        </TermInfo>
      </Terms>
    </f8ef0eb3a4da459cae082aedfda32dcb>
    <_dlc_DocId xmlns="99adef1b-db2c-4c21-b050-7fe9037df3b7">PD18-554499368-992</_dlc_DocId>
    <pdDatumDocument xmlns="99adef1b-db2c-4c21-b050-7fe9037df3b7" xsi:nil="true"/>
    <TaxCatchAll xmlns="99adef1b-db2c-4c21-b050-7fe9037df3b7">
      <Value>4</Value>
      <Value>3</Value>
      <Value>2</Value>
      <Value>1</Value>
    </TaxCatchAll>
    <TaxKeywordTaxHTField xmlns="99adef1b-db2c-4c21-b050-7fe9037df3b7">
      <Terms xmlns="http://schemas.microsoft.com/office/infopath/2007/PartnerControls"/>
    </TaxKeywordTaxHTField>
    <pdFase xmlns="99adef1b-db2c-4c21-b050-7fe9037df3b7" xsi:nil="true"/>
    <pdBehandelaar xmlns="99adef1b-db2c-4c21-b050-7fe9037df3b7">
      <UserInfo>
        <DisplayName/>
        <AccountId xsi:nil="true"/>
        <AccountType/>
      </UserInfo>
    </pdBehandelaar>
    <e489fcd7a2464784ba14e15e40c16da6 xmlns="99adef1b-db2c-4c21-b050-7fe9037df3b7">
      <Terms xmlns="http://schemas.microsoft.com/office/infopath/2007/PartnerControls"/>
    </e489fcd7a2464784ba14e15e40c16da6>
    <pdOpdracht xmlns="99adef1b-db2c-4c21-b050-7fe9037df3b7" xsi:nil="true"/>
    <_dlc_DocIdUrl xmlns="99adef1b-db2c-4c21-b050-7fe9037df3b7">
      <Url>https://provinciedrenthe.sharepoint.com/sites/PJ20200325AdequaatNW/_layouts/15/DocIdRedir.aspx?ID=PD18-554499368-992</Url>
      <Description>PD18-554499368-992</Description>
    </_dlc_DocIdUrl>
    <pdDocumentToelichting xmlns="99adef1b-db2c-4c21-b050-7fe9037df3b7" xsi:nil="true"/>
    <d63e586d61a44cfe931c4a934838f7d5 xmlns="3925ceee-f67a-443d-ae10-d79681bde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Klimaat en energie: Op zoek naar ruimte en draagvlak</TermName>
          <TermId xmlns="http://schemas.microsoft.com/office/infopath/2007/PartnerControls">14899b37-ff62-4027-b3cc-2812c9132dbf</TermId>
        </TermInfo>
      </Terms>
    </d63e586d61a44cfe931c4a934838f7d5>
    <f4be56b20cd1472d9ef8fc5e9b90cbfc xmlns="3925ceee-f67a-443d-ae10-d79681bde658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4.6 Duurzaamheid</TermName>
          <TermId xmlns="http://schemas.microsoft.com/office/infopath/2007/PartnerControls">6633f36a-b813-4aea-a934-0d6ae8218a9f</TermId>
        </TermInfo>
      </Terms>
    </f4be56b20cd1472d9ef8fc5e9b90cbfc>
    <d2774709bc3a43da95d01931311adb2b xmlns="3925ceee-f67a-443d-ae10-d79681bde658">
      <Terms xmlns="http://schemas.microsoft.com/office/infopath/2007/PartnerControls"/>
    </d2774709bc3a43da95d01931311adb2b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e" ma:contentTypeID="0x010100B8490113CE537749BB3E621DCFADEA770501008EA339CF78C52542832FA17AA8137417" ma:contentTypeVersion="6" ma:contentTypeDescription=" " ma:contentTypeScope="" ma:versionID="887f133ca9067f294ee167c111594904">
  <xsd:schema xmlns:xsd="http://www.w3.org/2001/XMLSchema" xmlns:xs="http://www.w3.org/2001/XMLSchema" xmlns:p="http://schemas.microsoft.com/office/2006/metadata/properties" xmlns:ns2="99adef1b-db2c-4c21-b050-7fe9037df3b7" xmlns:ns3="3925ceee-f67a-443d-ae10-d79681bde658" targetNamespace="http://schemas.microsoft.com/office/2006/metadata/properties" ma:root="true" ma:fieldsID="98fcb63b98666cfca3eadd9e7f9f1e67" ns2:_="" ns3:_="">
    <xsd:import namespace="99adef1b-db2c-4c21-b050-7fe9037df3b7"/>
    <xsd:import namespace="3925ceee-f67a-443d-ae10-d79681bde658"/>
    <xsd:element name="properties">
      <xsd:complexType>
        <xsd:sequence>
          <xsd:element name="documentManagement">
            <xsd:complexType>
              <xsd:all>
                <xsd:element ref="ns2:pdDocumentToelichting" minOccurs="0"/>
                <xsd:element ref="ns2:pdBehandelaar" minOccurs="0"/>
                <xsd:element ref="ns2:pdFase" minOccurs="0"/>
                <xsd:element ref="ns2:pdDatumDocument" minOccurs="0"/>
                <xsd:element ref="ns2:TaxKeywordTaxHTField" minOccurs="0"/>
                <xsd:element ref="ns3:d2774709bc3a43da95d01931311adb2b" minOccurs="0"/>
                <xsd:element ref="ns2:pdOpdracht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e489fcd7a2464784ba14e15e40c16da6" minOccurs="0"/>
                <xsd:element ref="ns2:TaxCatchAllLabel" minOccurs="0"/>
                <xsd:element ref="ns3:f8ef0eb3a4da459cae082aedfda32dcb" minOccurs="0"/>
                <xsd:element ref="ns3:d63e586d61a44cfe931c4a934838f7d5" minOccurs="0"/>
                <xsd:element ref="ns3:a88b5036e26c4ae89420e11e21fbc190" minOccurs="0"/>
                <xsd:element ref="ns3:f4be56b20cd1472d9ef8fc5e9b90cbf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def1b-db2c-4c21-b050-7fe9037df3b7" elementFormDefault="qualified">
    <xsd:import namespace="http://schemas.microsoft.com/office/2006/documentManagement/types"/>
    <xsd:import namespace="http://schemas.microsoft.com/office/infopath/2007/PartnerControls"/>
    <xsd:element name="pdDocumentToelichting" ma:index="2" nillable="true" ma:displayName="Toelichting" ma:description="Geef hier meer informatie of een samenvatting indien de titel niet voldoende aangeeft waar het overgaat." ma:internalName="pdDocumentToelichting">
      <xsd:simpleType>
        <xsd:restriction base="dms:Note">
          <xsd:maxLength value="255"/>
        </xsd:restriction>
      </xsd:simpleType>
    </xsd:element>
    <xsd:element name="pdBehandelaar" ma:index="4" nillable="true" ma:displayName="Behandelaar" ma:list="UserInfo" ma:SharePointGroup="0" ma:internalName="pdBehandelaa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dFase" ma:index="5" nillable="true" ma:displayName="Fase" ma:format="Dropdown" ma:internalName="pdFase" ma:readOnly="false">
      <xsd:simpleType>
        <xsd:restriction base="dms:Choice">
          <xsd:enumeration value="initiatiefase"/>
          <xsd:enumeration value="definitiefase"/>
          <xsd:enumeration value="realisatiefase"/>
          <xsd:enumeration value="afbouwfase"/>
        </xsd:restriction>
      </xsd:simpleType>
    </xsd:element>
    <xsd:element name="pdDatumDocument" ma:index="6" nillable="true" ma:displayName="Datum document" ma:format="DateOnly" ma:internalName="pdDatumDocument">
      <xsd:simpleType>
        <xsd:restriction base="dms:DateTime"/>
      </xsd:simpleType>
    </xsd:element>
    <xsd:element name="TaxKeywordTaxHTField" ma:index="7" nillable="true" ma:taxonomy="true" ma:internalName="TaxKeywordTaxHTField" ma:taxonomyFieldName="TaxKeyword" ma:displayName="Ondernemingstrefwoorden" ma:fieldId="{23f27201-bee3-471e-b2e7-b64fd8b7ca38}" ma:taxonomyMulti="true" ma:sspId="f792b8c6-db8b-449c-87df-e210eb76498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dOpdracht" ma:index="11" nillable="true" ma:displayName="Opdracht" ma:default="Adequaat netwerk" ma:internalName="pdOpdracht">
      <xsd:simpleType>
        <xsd:restriction base="dms:Text">
          <xsd:maxLength value="255"/>
        </xsd:restriction>
      </xsd:simpleType>
    </xsd:element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21" nillable="true" ma:displayName="Catch-all-kolom van taxonomie" ma:hidden="true" ma:list="{6d0e799d-f189-4f96-bfa4-bfe701288491}" ma:internalName="TaxCatchAll" ma:showField="CatchAllData" ma:web="99adef1b-db2c-4c21-b050-7fe9037df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89fcd7a2464784ba14e15e40c16da6" ma:index="22" nillable="true" ma:taxonomy="true" ma:internalName="e489fcd7a2464784ba14e15e40c16da6" ma:taxonomyFieldName="pdDocumentsoort" ma:displayName="Documentsoort" ma:fieldId="{e489fcd7-a246-4784-ba14-e15e40c16da6}" ma:sspId="f792b8c6-db8b-449c-87df-e210eb76498f" ma:termSetId="9f15b786-35d6-47fc-a926-fbc37c5d38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Catch-all-kolom van taxonomie1" ma:hidden="true" ma:list="{6d0e799d-f189-4f96-bfa4-bfe701288491}" ma:internalName="TaxCatchAllLabel" ma:readOnly="true" ma:showField="CatchAllDataLabel" ma:web="99adef1b-db2c-4c21-b050-7fe9037df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5ceee-f67a-443d-ae10-d79681bde658" elementFormDefault="qualified">
    <xsd:import namespace="http://schemas.microsoft.com/office/2006/documentManagement/types"/>
    <xsd:import namespace="http://schemas.microsoft.com/office/infopath/2007/PartnerControls"/>
    <xsd:element name="d2774709bc3a43da95d01931311adb2b" ma:index="10" nillable="true" ma:taxonomy="true" ma:internalName="d2774709bc3a43da95d01931311adb2b" ma:taxonomyFieldName="pdBeheerdeTrefwoorden" ma:displayName="Beheerde trefwoorden" ma:default="" ma:fieldId="{d2774709-bc3a-43da-95d0-1931311adb2b}" ma:sspId="f792b8c6-db8b-449c-87df-e210eb76498f" ma:termSetId="0d933ae3-993f-481a-b99b-5f4d0734df5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8ef0eb3a4da459cae082aedfda32dcb" ma:index="24" ma:taxonomy="true" ma:internalName="f8ef0eb3a4da459cae082aedfda32dcb" ma:taxonomyFieldName="pdProces" ma:displayName="Proces" ma:default="-1;#N.t.b.|894c5a7a-ea29-4d42-a77f-b0eab4632683" ma:fieldId="{f8ef0eb3-a4da-459c-ae08-2aedfda32dcb}" ma:taxonomyMulti="true" ma:sspId="f792b8c6-db8b-449c-87df-e210eb76498f" ma:termSetId="86e57a1d-2b49-40f5-9ade-60d156d359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3e586d61a44cfe931c4a934838f7d5" ma:index="26" ma:taxonomy="true" ma:internalName="d63e586d61a44cfe931c4a934838f7d5" ma:taxonomyFieldName="pdAmbitie" ma:displayName="Ambitie" ma:default="-1;#Klimaat en energie: Op zoek naar ruimte en draagvlak|14899b37-ff62-4027-b3cc-2812c9132dbf" ma:fieldId="{d63e586d-61a4-4cfe-931c-4a934838f7d5}" ma:taxonomyMulti="true" ma:sspId="f792b8c6-db8b-449c-87df-e210eb76498f" ma:termSetId="6685fad9-f251-4af8-ab73-50e94e73e4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8b5036e26c4ae89420e11e21fbc190" ma:index="28" ma:taxonomy="true" ma:internalName="a88b5036e26c4ae89420e11e21fbc190" ma:taxonomyFieldName="pdProduct" ma:displayName="Product" ma:default="-1;#N.t.b.|6c37a61a-9dd2-4c1b-8282-22731eee7149" ma:fieldId="{a88b5036-e26c-4ae8-9420-e11e21fbc190}" ma:taxonomyMulti="true" ma:sspId="f792b8c6-db8b-449c-87df-e210eb76498f" ma:termSetId="8aba9c9a-f361-4cbb-b7d4-9bed80b057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be56b20cd1472d9ef8fc5e9b90cbfc" ma:index="30" ma:taxonomy="true" ma:internalName="f4be56b20cd1472d9ef8fc5e9b90cbfc" ma:taxonomyFieldName="pdTaakveld" ma:displayName="Taakveld" ma:default="-1;#4.6 Duurzaamheid|6633f36a-b813-4aea-a934-0d6ae8218a9f" ma:fieldId="{f4be56b2-0cd1-472d-9ef8-fc5e9b90cbfc}" ma:taxonomyMulti="true" ma:sspId="f792b8c6-db8b-449c-87df-e210eb76498f" ma:termSetId="b3cef025-ef0d-453b-bf87-94ede4aafd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A980C-6145-4BCF-97F4-A7D41253A2E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D492F7-6314-4E36-BD9B-5F7BDFABC8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8A34FE-08BF-425A-87AB-457D35A3F570}">
  <ds:schemaRefs>
    <ds:schemaRef ds:uri="http://schemas.microsoft.com/office/2006/metadata/properties"/>
    <ds:schemaRef ds:uri="99adef1b-db2c-4c21-b050-7fe9037df3b7"/>
    <ds:schemaRef ds:uri="http://schemas.openxmlformats.org/package/2006/metadata/core-properties"/>
    <ds:schemaRef ds:uri="http://purl.org/dc/terms/"/>
    <ds:schemaRef ds:uri="3925ceee-f67a-443d-ae10-d79681bde65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A9FA89-168B-4FB7-AB7A-AA0727875B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def1b-db2c-4c21-b050-7fe9037df3b7"/>
    <ds:schemaRef ds:uri="3925ceee-f67a-443d-ae10-d79681bde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</TotalTime>
  <Words>695</Words>
  <Application>Microsoft Office PowerPoint</Application>
  <PresentationFormat>Breedbeeld</PresentationFormat>
  <Paragraphs>112</Paragraphs>
  <Slides>12</Slides>
  <Notes>8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3" baseType="lpstr">
      <vt:lpstr>Arial</vt:lpstr>
      <vt:lpstr>Calibri</vt:lpstr>
      <vt:lpstr>Filson Pro</vt:lpstr>
      <vt:lpstr>FilsonPro-Book</vt:lpstr>
      <vt:lpstr>FilsonPro-BookItalic</vt:lpstr>
      <vt:lpstr>Frutiger LT Std 55 Roman</vt:lpstr>
      <vt:lpstr>Frutiger LT Std 77 Black Condensed</vt:lpstr>
      <vt:lpstr>Source Sans Pro</vt:lpstr>
      <vt:lpstr>Wingdings</vt:lpstr>
      <vt:lpstr>ThemaDrenthe</vt:lpstr>
      <vt:lpstr>Licht</vt:lpstr>
      <vt:lpstr>[Sessietitel]</vt:lpstr>
      <vt:lpstr>RES Drenthe – korte terugblik</vt:lpstr>
      <vt:lpstr>RES Drenthe: hoge ambities duurzame opwek…</vt:lpstr>
      <vt:lpstr>…maar zeer beperkte teruglevercapaciteit</vt:lpstr>
      <vt:lpstr>Is de huidige aanpak ontoereikend?</vt:lpstr>
      <vt:lpstr>Doorrekening RES door netbeheerders</vt:lpstr>
      <vt:lpstr>Hoe de taart optimaal verdelen?</vt:lpstr>
      <vt:lpstr>Regionaal programma waarin deze optimalisatie is vastgelegd</vt:lpstr>
      <vt:lpstr>Aanpak : stip op horizon creëren</vt:lpstr>
      <vt:lpstr>Vervolgstappen</vt:lpstr>
      <vt:lpstr>Rol van de provincie bij Routekaart Drenthe</vt:lpstr>
      <vt:lpstr>[Sessietitel]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Irin Bouwman</dc:creator>
  <cp:lastModifiedBy>Boris Pents</cp:lastModifiedBy>
  <cp:revision>5</cp:revision>
  <dcterms:created xsi:type="dcterms:W3CDTF">2021-10-04T11:48:09Z</dcterms:created>
  <dcterms:modified xsi:type="dcterms:W3CDTF">2021-11-02T14:23:51Z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dBeheerdeTrefwoorden">
    <vt:lpwstr/>
  </property>
  <property fmtid="{D5CDD505-2E9C-101B-9397-08002B2CF9AE}" pid="3" name="d2774709bc3a43da95d01931311adb2b">
    <vt:lpwstr/>
  </property>
  <property fmtid="{D5CDD505-2E9C-101B-9397-08002B2CF9AE}" pid="4" name="pdDocumentsoort">
    <vt:lpwstr/>
  </property>
  <property fmtid="{D5CDD505-2E9C-101B-9397-08002B2CF9AE}" pid="5" name="pdTaakveld">
    <vt:lpwstr>2;#4.6 Duurzaamheid|6633f36a-b813-4aea-a934-0d6ae8218a9f</vt:lpwstr>
  </property>
  <property fmtid="{D5CDD505-2E9C-101B-9397-08002B2CF9AE}" pid="6" name="pdAmbitie">
    <vt:lpwstr>1;#Klimaat en energie: Op zoek naar ruimte en draagvlak|14899b37-ff62-4027-b3cc-2812c9132dbf</vt:lpwstr>
  </property>
  <property fmtid="{D5CDD505-2E9C-101B-9397-08002B2CF9AE}" pid="7" name="_dlc_DocIdItemGuid">
    <vt:lpwstr>83b8e454-76e3-4bf9-9d9c-f65e9439231a</vt:lpwstr>
  </property>
  <property fmtid="{D5CDD505-2E9C-101B-9397-08002B2CF9AE}" pid="8" name="nf271a217b334c1c9fab81af5eeb96a6">
    <vt:lpwstr/>
  </property>
  <property fmtid="{D5CDD505-2E9C-101B-9397-08002B2CF9AE}" pid="9" name="pdProvisanummer">
    <vt:lpwstr/>
  </property>
  <property fmtid="{D5CDD505-2E9C-101B-9397-08002B2CF9AE}" pid="10" name="ContentTypeId">
    <vt:lpwstr>0x010100B8490113CE537749BB3E621DCFADEA770501008EA339CF78C52542832FA17AA8137417</vt:lpwstr>
  </property>
  <property fmtid="{D5CDD505-2E9C-101B-9397-08002B2CF9AE}" pid="11" name="TaxKeyword">
    <vt:lpwstr/>
  </property>
  <property fmtid="{D5CDD505-2E9C-101B-9397-08002B2CF9AE}" pid="12" name="pdProces">
    <vt:lpwstr>3;#N.t.b.|894c5a7a-ea29-4d42-a77f-b0eab4632683</vt:lpwstr>
  </property>
  <property fmtid="{D5CDD505-2E9C-101B-9397-08002B2CF9AE}" pid="13" name="pdProduct">
    <vt:lpwstr>4;#N.t.b.|6c37a61a-9dd2-4c1b-8282-22731eee7149</vt:lpwstr>
  </property>
</Properties>
</file>