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31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12"/>
  </p:notesMasterIdLst>
  <p:sldIdLst>
    <p:sldId id="256" r:id="rId4"/>
    <p:sldId id="502" r:id="rId5"/>
    <p:sldId id="503" r:id="rId6"/>
    <p:sldId id="257" r:id="rId7"/>
    <p:sldId id="505" r:id="rId8"/>
    <p:sldId id="506" r:id="rId9"/>
    <p:sldId id="507" r:id="rId10"/>
    <p:sldId id="508" r:id="rId11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C5A"/>
    <a:srgbClr val="006E9C"/>
    <a:srgbClr val="E6F7F6"/>
    <a:srgbClr val="E6F8F5"/>
    <a:srgbClr val="80CACA"/>
    <a:srgbClr val="A7FEFF"/>
    <a:srgbClr val="97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0542" autoAdjust="0"/>
  </p:normalViewPr>
  <p:slideViewPr>
    <p:cSldViewPr>
      <p:cViewPr varScale="1">
        <p:scale>
          <a:sx n="33" d="100"/>
          <a:sy n="33" d="100"/>
        </p:scale>
        <p:origin x="111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DADB-6111-874C-B2A7-49ECC5EEB6A0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20CA5-708B-6646-B9B6-C9A463FF9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expectations and briefly explaining the goals of the workshop.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0CA5-708B-6646-B9B6-C9A463FF9D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2D65-B756-734B-99CD-D9745807B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48" y="603866"/>
            <a:ext cx="17339786" cy="218507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51976-FEB0-F544-9952-5B177B76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649" y="2771490"/>
            <a:ext cx="8505848" cy="1361311"/>
          </a:xfrm>
        </p:spPr>
        <p:txBody>
          <a:bodyPr anchor="b"/>
          <a:lstStyle>
            <a:lvl1pPr marL="0" indent="0">
              <a:buNone/>
              <a:defRPr sz="5277" b="1"/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FED69-6D10-434A-BCC7-84F72A57F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5649" y="4132799"/>
            <a:ext cx="8505848" cy="60735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4A878-34DA-6D46-8F32-798A5765F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1490"/>
            <a:ext cx="8547734" cy="1361311"/>
          </a:xfrm>
        </p:spPr>
        <p:txBody>
          <a:bodyPr anchor="b"/>
          <a:lstStyle>
            <a:lvl1pPr marL="0" indent="0">
              <a:buNone/>
              <a:defRPr sz="5277" b="1"/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19E4B-E83E-1A4A-A4D3-E7BBDE064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2799"/>
            <a:ext cx="8547734" cy="60735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9D069-C819-9642-8758-96956303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A1E4A-E440-3946-AEDF-61BB7CF2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F91CDB-712A-B34A-8AA2-6A102BDA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3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DF53-E75B-7243-A54F-1C5BB52A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42012-1BDC-2341-8742-E2C00340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32202-B30C-244E-94C6-C8C3A6A2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54C4E-C27D-2C42-BF19-D7F57136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95D73-E1D5-8547-A393-EB1B1201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3F4A-1925-EA4C-A0A0-25E52E53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DDCC4-4BC5-BC4C-B8F8-43E1FAD7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7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64D1-25F0-C944-808B-0C526997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50" y="753957"/>
            <a:ext cx="6484968" cy="2638848"/>
          </a:xfrm>
        </p:spPr>
        <p:txBody>
          <a:bodyPr anchor="b"/>
          <a:lstStyle>
            <a:lvl1pPr>
              <a:defRPr sz="7036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380B-06B3-2343-B32B-5440CB0EB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734" y="1630085"/>
            <a:ext cx="10177701" cy="8035223"/>
          </a:xfrm>
        </p:spPr>
        <p:txBody>
          <a:bodyPr/>
          <a:lstStyle>
            <a:lvl1pPr>
              <a:defRPr sz="7036"/>
            </a:lvl1pPr>
            <a:lvl2pPr>
              <a:defRPr sz="6156"/>
            </a:lvl2pPr>
            <a:lvl3pPr>
              <a:defRPr sz="5277"/>
            </a:lvl3pPr>
            <a:lvl4pPr>
              <a:defRPr sz="4397"/>
            </a:lvl4pPr>
            <a:lvl5pPr>
              <a:defRPr sz="4397"/>
            </a:lvl5pPr>
            <a:lvl6pPr>
              <a:defRPr sz="4397"/>
            </a:lvl6pPr>
            <a:lvl7pPr>
              <a:defRPr sz="4397"/>
            </a:lvl7pPr>
            <a:lvl8pPr>
              <a:defRPr sz="4397"/>
            </a:lvl8pPr>
            <a:lvl9pPr>
              <a:defRPr sz="439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C4C44-2570-7D4B-8D18-F69BB368A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5650" y="3392805"/>
            <a:ext cx="6484968" cy="6286464"/>
          </a:xfrm>
        </p:spPr>
        <p:txBody>
          <a:bodyPr/>
          <a:lstStyle>
            <a:lvl1pPr marL="0" indent="0">
              <a:buNone/>
              <a:defRPr sz="3518"/>
            </a:lvl1pPr>
            <a:lvl2pPr marL="1005200" indent="0">
              <a:buNone/>
              <a:defRPr sz="3078"/>
            </a:lvl2pPr>
            <a:lvl3pPr marL="2010400" indent="0">
              <a:buNone/>
              <a:defRPr sz="2638"/>
            </a:lvl3pPr>
            <a:lvl4pPr marL="3015600" indent="0">
              <a:buNone/>
              <a:defRPr sz="2199"/>
            </a:lvl4pPr>
            <a:lvl5pPr marL="4020800" indent="0">
              <a:buNone/>
              <a:defRPr sz="2199"/>
            </a:lvl5pPr>
            <a:lvl6pPr marL="5026000" indent="0">
              <a:buNone/>
              <a:defRPr sz="2199"/>
            </a:lvl6pPr>
            <a:lvl7pPr marL="6031200" indent="0">
              <a:buNone/>
              <a:defRPr sz="2199"/>
            </a:lvl7pPr>
            <a:lvl8pPr marL="7036399" indent="0">
              <a:buNone/>
              <a:defRPr sz="2199"/>
            </a:lvl8pPr>
            <a:lvl9pPr marL="8041599" indent="0">
              <a:buNone/>
              <a:defRPr sz="219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6FD99-8F6E-6742-9F7D-08748602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988F2-54B7-5C4A-921A-DDE3A632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F61CC-A86F-A743-9BFE-B7A76E2F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2516-64BA-3643-ACB4-7D6B5B99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50" y="753957"/>
            <a:ext cx="6484968" cy="2638848"/>
          </a:xfrm>
        </p:spPr>
        <p:txBody>
          <a:bodyPr anchor="b"/>
          <a:lstStyle>
            <a:lvl1pPr>
              <a:defRPr sz="7036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82A7EB-6176-524C-9095-FF8875B2D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7734" y="1630085"/>
            <a:ext cx="10177701" cy="8035223"/>
          </a:xfrm>
        </p:spPr>
        <p:txBody>
          <a:bodyPr/>
          <a:lstStyle>
            <a:lvl1pPr marL="0" indent="0">
              <a:buNone/>
              <a:defRPr sz="7036"/>
            </a:lvl1pPr>
            <a:lvl2pPr marL="1005200" indent="0">
              <a:buNone/>
              <a:defRPr sz="6156"/>
            </a:lvl2pPr>
            <a:lvl3pPr marL="2010400" indent="0">
              <a:buNone/>
              <a:defRPr sz="5277"/>
            </a:lvl3pPr>
            <a:lvl4pPr marL="3015600" indent="0">
              <a:buNone/>
              <a:defRPr sz="4397"/>
            </a:lvl4pPr>
            <a:lvl5pPr marL="4020800" indent="0">
              <a:buNone/>
              <a:defRPr sz="4397"/>
            </a:lvl5pPr>
            <a:lvl6pPr marL="5026000" indent="0">
              <a:buNone/>
              <a:defRPr sz="4397"/>
            </a:lvl6pPr>
            <a:lvl7pPr marL="6031200" indent="0">
              <a:buNone/>
              <a:defRPr sz="4397"/>
            </a:lvl7pPr>
            <a:lvl8pPr marL="7036399" indent="0">
              <a:buNone/>
              <a:defRPr sz="4397"/>
            </a:lvl8pPr>
            <a:lvl9pPr marL="8041599" indent="0">
              <a:buNone/>
              <a:defRPr sz="439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530B8-5F6B-CE42-8C0A-F35A64DC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5650" y="3392805"/>
            <a:ext cx="6484968" cy="6286464"/>
          </a:xfrm>
        </p:spPr>
        <p:txBody>
          <a:bodyPr/>
          <a:lstStyle>
            <a:lvl1pPr marL="0" indent="0">
              <a:buNone/>
              <a:defRPr sz="3518"/>
            </a:lvl1pPr>
            <a:lvl2pPr marL="1005200" indent="0">
              <a:buNone/>
              <a:defRPr sz="3078"/>
            </a:lvl2pPr>
            <a:lvl3pPr marL="2010400" indent="0">
              <a:buNone/>
              <a:defRPr sz="2638"/>
            </a:lvl3pPr>
            <a:lvl4pPr marL="3015600" indent="0">
              <a:buNone/>
              <a:defRPr sz="2199"/>
            </a:lvl4pPr>
            <a:lvl5pPr marL="4020800" indent="0">
              <a:buNone/>
              <a:defRPr sz="2199"/>
            </a:lvl5pPr>
            <a:lvl6pPr marL="5026000" indent="0">
              <a:buNone/>
              <a:defRPr sz="2199"/>
            </a:lvl6pPr>
            <a:lvl7pPr marL="6031200" indent="0">
              <a:buNone/>
              <a:defRPr sz="2199"/>
            </a:lvl7pPr>
            <a:lvl8pPr marL="7036399" indent="0">
              <a:buNone/>
              <a:defRPr sz="2199"/>
            </a:lvl8pPr>
            <a:lvl9pPr marL="8041599" indent="0">
              <a:buNone/>
              <a:defRPr sz="219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26A7F-4469-CF4D-91EB-EEB65980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B4AB-BC76-0949-ADBB-CB90AC6C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5D03C-4F45-E948-9441-5023BB51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6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72C3-8D3C-8143-9460-993D8BD4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EFAE5-F970-364E-BD82-D00F45F60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585E1-DFB8-E443-8EE9-8E80787D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49FA-7343-8442-A151-C9CCE4B4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2AEE6-3012-CF48-8C7D-BA951535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1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0F40A-7066-1C4E-99D0-0A148674F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7" y="603865"/>
            <a:ext cx="4334947" cy="95815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84F3A-A423-D740-8B4D-5B09544A6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8" y="603865"/>
            <a:ext cx="12669771" cy="95815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8CBF1-494D-1A46-B0C5-ACBCC7DE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0083-5CA2-8C42-9581-5DAA82FD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2165-2F25-A64D-917D-2CDFC084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0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2E2E5-9F8B-4990-9975-1A45CC65A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055734-AC84-4312-A652-2D4BDDB2C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3F8930-E5F5-46F2-979A-03A9B323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F6313F-1B59-4B91-B0BE-974513A3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D695D7-292A-4306-BE06-71DBE8B1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770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024B-421D-4D65-A74E-1D8C1C55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46171F-A8DD-4A19-99DB-EACB7056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2406A1-ABB3-4518-B7EB-34F28962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8A399A-9F45-4486-998C-4BD1B40A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4F1A05-CDFD-4AC7-A4A2-E5759010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644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630FF-F15D-4076-8C72-0235E8B8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5923D5-DA23-4E8E-9042-05BCC2343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4B1288-18FF-49D7-A9FB-DA539FDF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38BAC0-640E-4C4D-AE30-87490E576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916FC6-74EC-464A-8F91-939D825D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8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Filson Pro"/>
                <a:cs typeface="Fils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33F3C-51F5-4BFE-BFCC-600F4798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A6577-19A8-4250-A6CD-6F2A0D385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7E2B5F-7C79-40EA-A1FA-5861C75C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E4262B-807C-405D-BA7A-D44068D9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89400D-6B82-420C-A9CF-D43E95AC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D09B6B1-6AD7-4FAA-9138-BC8F4578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779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5F67E-9EA3-4D14-A992-E80E0E971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2A70BF-BCE4-4D41-968E-33B2DF0B8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BA176E-2C79-4BB7-B79F-73D430832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8D5F04-5582-4FF5-886A-3D77A5DE1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BCDF89-66A0-4517-B1B0-7681BBA3D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7855BDF-FD9D-4B21-83CE-33FB8A04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764DBB-5E1D-490F-90A0-14FA9DC7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B3CAED-7031-4D40-AD03-07412E1E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695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B7254-96E6-4678-99A6-63DFDD22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F71250D-7255-4F2E-9EF6-58D6074D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D1854C-2684-4F13-8ED7-4CDBD94E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B57653-D7A3-4852-AD66-D09A1DD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61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58B1F35-5181-4E53-BD56-10295FF5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4F24C8-470C-4DC4-93F9-47AA9191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17EAA2-88B8-4034-ABAE-0BEAC2CA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304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567E0-6D35-4A8F-BE5A-A5499F1D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D552F-FCD9-4297-979A-82B8A93B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95AC8A-805B-4214-AF01-6D8EC8C25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2B2D90-FA36-4911-B817-0B85FE40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4D6CDC-7332-45A1-87B3-2625A12A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C89A48-0072-41B2-8309-26EB4D56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01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37B25-17B1-4354-9FA8-81947A85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FAC3FCF-0AB7-466D-BDFB-5E6370EC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28C482-3659-4D39-B91F-3ABA7D7EA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0BC760-F0DF-4A76-98EB-AE8B6D32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86E01A-8B8A-4D76-BA82-F5565E31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F800D7-6F7F-49A3-8C36-0237478F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326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1AE1E-8608-403C-9608-B4459D56D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89C774-0C74-49B5-84AF-CBDD5C0E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3974EF-0C94-46F2-8885-5728AB5D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84BDEF-4066-4E52-A9F2-F4C7DE87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8DD5D-E96E-41E3-B2B1-7F62496A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255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1C7F34-21D6-448F-81C8-8576148F6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291148-1E6E-4F85-9BFC-EA08EC3A4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E7871-7870-4E8E-8CE4-B596B06A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79A53D-DC7C-496A-AB69-A4E33476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58B91C-4101-424A-A28F-7CE9007B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15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Filson Pro"/>
                <a:cs typeface="Fils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Filson Pro"/>
                <a:cs typeface="Fils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1DA9-CA09-6744-9485-B5062D02E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49986"/>
            <a:ext cx="15078075" cy="3937329"/>
          </a:xfrm>
        </p:spPr>
        <p:txBody>
          <a:bodyPr anchor="b"/>
          <a:lstStyle>
            <a:lvl1pPr algn="ctr">
              <a:defRPr sz="1319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BE068-5D51-134C-95D4-0988DB3D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901"/>
            <a:ext cx="15078075" cy="2729602"/>
          </a:xfrm>
        </p:spPr>
        <p:txBody>
          <a:bodyPr/>
          <a:lstStyle>
            <a:lvl1pPr marL="0" indent="0" algn="ctr">
              <a:buNone/>
              <a:defRPr sz="5277"/>
            </a:lvl1pPr>
            <a:lvl2pPr marL="1005200" indent="0" algn="ctr">
              <a:buNone/>
              <a:defRPr sz="4397"/>
            </a:lvl2pPr>
            <a:lvl3pPr marL="2010400" indent="0" algn="ctr">
              <a:buNone/>
              <a:defRPr sz="3957"/>
            </a:lvl3pPr>
            <a:lvl4pPr marL="3015600" indent="0" algn="ctr">
              <a:buNone/>
              <a:defRPr sz="3518"/>
            </a:lvl4pPr>
            <a:lvl5pPr marL="4020800" indent="0" algn="ctr">
              <a:buNone/>
              <a:defRPr sz="3518"/>
            </a:lvl5pPr>
            <a:lvl6pPr marL="5026000" indent="0" algn="ctr">
              <a:buNone/>
              <a:defRPr sz="3518"/>
            </a:lvl6pPr>
            <a:lvl7pPr marL="6031200" indent="0" algn="ctr">
              <a:buNone/>
              <a:defRPr sz="3518"/>
            </a:lvl7pPr>
            <a:lvl8pPr marL="7036399" indent="0" algn="ctr">
              <a:buNone/>
              <a:defRPr sz="3518"/>
            </a:lvl8pPr>
            <a:lvl9pPr marL="8041599" indent="0" algn="ctr">
              <a:buNone/>
              <a:defRPr sz="351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B4E6-D4E8-4A4E-AB58-0A0668EF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68D00-45DB-274E-90C7-A312F423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B33DD-2181-F244-A7B7-E6C581BE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2939-8311-4143-89AE-10B2328D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4D71-9DB3-664A-BFA5-B5EABD35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A404D-9878-234E-8F20-133FFDC1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6F871-9011-A240-A32C-EA3CA51F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D2F9A-F69B-984F-9810-8F343DF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9A62-0570-1F49-9EB3-5EAEAE9E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7" y="2820356"/>
            <a:ext cx="17339786" cy="4705248"/>
          </a:xfrm>
        </p:spPr>
        <p:txBody>
          <a:bodyPr anchor="b"/>
          <a:lstStyle>
            <a:lvl1pPr>
              <a:defRPr sz="1319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6CB96-7E5E-0342-9134-6A7490D07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7" y="7567491"/>
            <a:ext cx="17339786" cy="2474794"/>
          </a:xfrm>
        </p:spPr>
        <p:txBody>
          <a:bodyPr/>
          <a:lstStyle>
            <a:lvl1pPr marL="0" indent="0">
              <a:buNone/>
              <a:defRPr sz="5277">
                <a:solidFill>
                  <a:schemeClr val="tx1">
                    <a:tint val="75000"/>
                  </a:schemeClr>
                </a:solidFill>
              </a:defRPr>
            </a:lvl1pPr>
            <a:lvl2pPr marL="1005200" indent="0">
              <a:buNone/>
              <a:defRPr sz="439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CD0C-D71D-B545-892D-982C531D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9D3C8-D5EF-F245-AD7B-DFBA3E0F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2FB95-0E7C-9E4A-9694-8278B751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36145-A64E-6748-9073-4A3AA920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8C388-45D0-0342-B7A4-28E16D2BC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2337"/>
            <a:ext cx="8502359" cy="7173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A8029-FA01-AA40-BB69-E5E58CB6B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19584" y="3012337"/>
            <a:ext cx="8502359" cy="7173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02905-A42E-D049-BEDF-997D0FEE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AC874-A1D6-0445-B61B-02AC4A17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1520-CB5D-1E4C-BEB3-F1EA57DD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7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2CA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0621" y="905741"/>
            <a:ext cx="18202857" cy="1821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Filson Pro"/>
                <a:cs typeface="Filson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CD235-64D7-B949-A0B5-5951A381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3866"/>
            <a:ext cx="17339786" cy="2185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3C986-1B02-E046-8D7C-7080F1B3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2337"/>
            <a:ext cx="17339786" cy="7173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3D554-3ED3-A24D-8285-4D7BD27B8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4"/>
            <a:ext cx="4523423" cy="60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272C-2350-824C-9530-5E73DB6EF8DE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3C69-C1FE-FD4F-A708-D35DC6770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4"/>
            <a:ext cx="6785134" cy="60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E161E-D3E6-2B47-A141-6E93E3403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4"/>
            <a:ext cx="4523423" cy="60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4AD8-A8B2-1744-87B4-13F517EE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2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2010400" rtl="0" eaLnBrk="1" latinLnBrk="0" hangingPunct="1">
        <a:lnSpc>
          <a:spcPct val="90000"/>
        </a:lnSpc>
        <a:spcBef>
          <a:spcPct val="0"/>
        </a:spcBef>
        <a:buNone/>
        <a:defRPr sz="9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2600" indent="-502600" algn="l" defTabSz="2010400" rtl="0" eaLnBrk="1" latinLnBrk="0" hangingPunct="1">
        <a:lnSpc>
          <a:spcPct val="90000"/>
        </a:lnSpc>
        <a:spcBef>
          <a:spcPts val="2199"/>
        </a:spcBef>
        <a:buFont typeface="Arial" panose="020B0604020202020204" pitchFamily="34" charset="0"/>
        <a:buChar char="•"/>
        <a:defRPr sz="6156" kern="1200">
          <a:solidFill>
            <a:schemeClr val="tx1"/>
          </a:solidFill>
          <a:latin typeface="+mn-lt"/>
          <a:ea typeface="+mn-ea"/>
          <a:cs typeface="+mn-cs"/>
        </a:defRPr>
      </a:lvl1pPr>
      <a:lvl2pPr marL="1507800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2pPr>
      <a:lvl3pPr marL="2513000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3pPr>
      <a:lvl4pPr marL="3518200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4pPr>
      <a:lvl5pPr marL="4523400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5pPr>
      <a:lvl6pPr marL="5528600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6pPr>
      <a:lvl7pPr marL="6533799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7pPr>
      <a:lvl8pPr marL="7538999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8pPr>
      <a:lvl9pPr marL="8544199" indent="-502600" algn="l" defTabSz="2010400" rtl="0" eaLnBrk="1" latinLnBrk="0" hangingPunct="1">
        <a:lnSpc>
          <a:spcPct val="90000"/>
        </a:lnSpc>
        <a:spcBef>
          <a:spcPts val="109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1pPr>
      <a:lvl2pPr marL="10052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20104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0156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4pPr>
      <a:lvl5pPr marL="40208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5pPr>
      <a:lvl6pPr marL="50260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6pPr>
      <a:lvl7pPr marL="60312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7pPr>
      <a:lvl8pPr marL="7036399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8pPr>
      <a:lvl9pPr marL="8041599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F1DB43-4768-4385-AF87-54349A89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531AE9-215C-4D31-BD56-16723F57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A1D180-6A7E-4FE1-B723-248B7E803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0CD7-23EA-49E5-A44E-D8786A2691AD}" type="datetimeFigureOut">
              <a:rPr lang="nl-NL" smtClean="0"/>
              <a:t>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A41CD2-6DD4-4FC7-B913-D73CD0C0B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BFF64B-FA13-43E9-9F4C-8D9632E26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63B21-662E-45A8-A80B-A344E4AF102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8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jpeg"/><Relationship Id="rId15" Type="http://schemas.openxmlformats.org/officeDocument/2006/relationships/image" Target="../media/image34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621" y="426823"/>
            <a:ext cx="201358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11</a:t>
            </a:r>
            <a:r>
              <a:rPr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50</a:t>
            </a:r>
            <a:r>
              <a:rPr sz="2600" b="1" spc="-4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</a:t>
            </a:r>
            <a:r>
              <a:rPr sz="2600" b="1" spc="-4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12</a:t>
            </a:r>
            <a:r>
              <a:rPr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40</a:t>
            </a:r>
            <a:endParaRPr sz="2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0621" y="905741"/>
            <a:ext cx="18202857" cy="9194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lang="en-US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Participatie</a:t>
            </a:r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wat is </a:t>
            </a:r>
            <a:r>
              <a:rPr lang="en-US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volgens</a:t>
            </a:r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u? (door EXPLORE)</a:t>
            </a:r>
            <a:endParaRPr spc="-1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446" y="3383536"/>
            <a:ext cx="164782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i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</a:t>
            </a:r>
            <a:r>
              <a:rPr sz="3150" i="1" spc="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</a:t>
            </a:r>
            <a:r>
              <a:rPr sz="3150" i="1" spc="-4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</a:t>
            </a:r>
            <a:r>
              <a:rPr sz="3150" i="1" spc="1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</a:t>
            </a:r>
            <a:r>
              <a:rPr sz="3150" i="1" spc="-10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</a:t>
            </a:r>
            <a:r>
              <a:rPr sz="3150" i="1" spc="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ers</a:t>
            </a:r>
            <a:endParaRPr sz="315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4575" y="3283297"/>
            <a:ext cx="5020310" cy="1098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14000"/>
              </a:lnSpc>
            </a:pPr>
            <a:r>
              <a:rPr lang="en-US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Attabik</a:t>
            </a:r>
            <a:r>
              <a:rPr lang="en-US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Awan</a:t>
            </a:r>
            <a:endParaRPr sz="3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14000"/>
              </a:lnSpc>
            </a:pPr>
            <a:r>
              <a:rPr lang="nl-NL" sz="2800" spc="-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TU Eindhoven 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PhD Student</a:t>
            </a:r>
            <a:endParaRPr sz="28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4575" y="6227622"/>
            <a:ext cx="4138929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NL" sz="4100" b="1" spc="-1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Participatie</a:t>
            </a:r>
            <a:endParaRPr sz="41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446" y="6283526"/>
            <a:ext cx="139001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i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</a:t>
            </a:r>
            <a:r>
              <a:rPr sz="3150" i="1" spc="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hema</a:t>
            </a:r>
            <a:endParaRPr sz="315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3320" y="3109853"/>
            <a:ext cx="18031460" cy="6052185"/>
            <a:chOff x="963320" y="3109853"/>
            <a:chExt cx="18031460" cy="6052185"/>
          </a:xfrm>
        </p:grpSpPr>
        <p:sp>
          <p:nvSpPr>
            <p:cNvPr id="9" name="object 9"/>
            <p:cNvSpPr/>
            <p:nvPr/>
          </p:nvSpPr>
          <p:spPr>
            <a:xfrm>
              <a:off x="963320" y="8598655"/>
              <a:ext cx="436880" cy="497205"/>
            </a:xfrm>
            <a:custGeom>
              <a:avLst/>
              <a:gdLst/>
              <a:ahLst/>
              <a:cxnLst/>
              <a:rect l="l" t="t" r="r" b="b"/>
              <a:pathLst>
                <a:path w="436880" h="497204">
                  <a:moveTo>
                    <a:pt x="34429" y="496709"/>
                  </a:moveTo>
                  <a:lnTo>
                    <a:pt x="0" y="462267"/>
                  </a:lnTo>
                  <a:lnTo>
                    <a:pt x="0" y="479679"/>
                  </a:lnTo>
                  <a:lnTo>
                    <a:pt x="17018" y="496709"/>
                  </a:lnTo>
                  <a:lnTo>
                    <a:pt x="34429" y="496709"/>
                  </a:lnTo>
                  <a:close/>
                </a:path>
                <a:path w="436880" h="497204">
                  <a:moveTo>
                    <a:pt x="92214" y="496709"/>
                  </a:moveTo>
                  <a:lnTo>
                    <a:pt x="0" y="404495"/>
                  </a:lnTo>
                  <a:lnTo>
                    <a:pt x="0" y="423379"/>
                  </a:lnTo>
                  <a:lnTo>
                    <a:pt x="73317" y="496709"/>
                  </a:lnTo>
                  <a:lnTo>
                    <a:pt x="92214" y="496709"/>
                  </a:lnTo>
                  <a:close/>
                </a:path>
                <a:path w="436880" h="497204">
                  <a:moveTo>
                    <a:pt x="149999" y="496709"/>
                  </a:moveTo>
                  <a:lnTo>
                    <a:pt x="0" y="346697"/>
                  </a:lnTo>
                  <a:lnTo>
                    <a:pt x="0" y="367080"/>
                  </a:lnTo>
                  <a:lnTo>
                    <a:pt x="129628" y="496709"/>
                  </a:lnTo>
                  <a:lnTo>
                    <a:pt x="149999" y="496709"/>
                  </a:lnTo>
                  <a:close/>
                </a:path>
                <a:path w="436880" h="497204">
                  <a:moveTo>
                    <a:pt x="167817" y="456755"/>
                  </a:moveTo>
                  <a:lnTo>
                    <a:pt x="0" y="288925"/>
                  </a:lnTo>
                  <a:lnTo>
                    <a:pt x="0" y="310794"/>
                  </a:lnTo>
                  <a:lnTo>
                    <a:pt x="167817" y="478624"/>
                  </a:lnTo>
                  <a:lnTo>
                    <a:pt x="167817" y="456755"/>
                  </a:lnTo>
                  <a:close/>
                </a:path>
                <a:path w="436880" h="497204">
                  <a:moveTo>
                    <a:pt x="167817" y="398957"/>
                  </a:moveTo>
                  <a:lnTo>
                    <a:pt x="0" y="231127"/>
                  </a:lnTo>
                  <a:lnTo>
                    <a:pt x="0" y="254508"/>
                  </a:lnTo>
                  <a:lnTo>
                    <a:pt x="167817" y="422325"/>
                  </a:lnTo>
                  <a:lnTo>
                    <a:pt x="167817" y="398957"/>
                  </a:lnTo>
                  <a:close/>
                </a:path>
                <a:path w="436880" h="497204">
                  <a:moveTo>
                    <a:pt x="167817" y="341172"/>
                  </a:moveTo>
                  <a:lnTo>
                    <a:pt x="0" y="173342"/>
                  </a:lnTo>
                  <a:lnTo>
                    <a:pt x="0" y="198221"/>
                  </a:lnTo>
                  <a:lnTo>
                    <a:pt x="167817" y="366039"/>
                  </a:lnTo>
                  <a:lnTo>
                    <a:pt x="167817" y="341172"/>
                  </a:lnTo>
                  <a:close/>
                </a:path>
                <a:path w="436880" h="497204">
                  <a:moveTo>
                    <a:pt x="167817" y="283387"/>
                  </a:moveTo>
                  <a:lnTo>
                    <a:pt x="0" y="115582"/>
                  </a:lnTo>
                  <a:lnTo>
                    <a:pt x="0" y="141935"/>
                  </a:lnTo>
                  <a:lnTo>
                    <a:pt x="167817" y="309753"/>
                  </a:lnTo>
                  <a:lnTo>
                    <a:pt x="167817" y="283387"/>
                  </a:lnTo>
                  <a:close/>
                </a:path>
                <a:path w="436880" h="497204">
                  <a:moveTo>
                    <a:pt x="167817" y="225615"/>
                  </a:moveTo>
                  <a:lnTo>
                    <a:pt x="0" y="57785"/>
                  </a:lnTo>
                  <a:lnTo>
                    <a:pt x="0" y="85636"/>
                  </a:lnTo>
                  <a:lnTo>
                    <a:pt x="167817" y="253466"/>
                  </a:lnTo>
                  <a:lnTo>
                    <a:pt x="167817" y="225615"/>
                  </a:lnTo>
                  <a:close/>
                </a:path>
                <a:path w="436880" h="497204">
                  <a:moveTo>
                    <a:pt x="225336" y="225348"/>
                  </a:moveTo>
                  <a:lnTo>
                    <a:pt x="0" y="0"/>
                  </a:lnTo>
                  <a:lnTo>
                    <a:pt x="0" y="29349"/>
                  </a:lnTo>
                  <a:lnTo>
                    <a:pt x="195986" y="225348"/>
                  </a:lnTo>
                  <a:lnTo>
                    <a:pt x="225336" y="225348"/>
                  </a:lnTo>
                  <a:close/>
                </a:path>
                <a:path w="436880" h="497204">
                  <a:moveTo>
                    <a:pt x="436435" y="494220"/>
                  </a:moveTo>
                  <a:lnTo>
                    <a:pt x="311937" y="369735"/>
                  </a:lnTo>
                  <a:lnTo>
                    <a:pt x="334073" y="407784"/>
                  </a:lnTo>
                  <a:lnTo>
                    <a:pt x="361848" y="442633"/>
                  </a:lnTo>
                  <a:lnTo>
                    <a:pt x="395795" y="472160"/>
                  </a:lnTo>
                  <a:lnTo>
                    <a:pt x="436435" y="49422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8085" y="8950755"/>
              <a:ext cx="124017" cy="1105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3320" y="8483085"/>
              <a:ext cx="645160" cy="615950"/>
            </a:xfrm>
            <a:custGeom>
              <a:avLst/>
              <a:gdLst/>
              <a:ahLst/>
              <a:cxnLst/>
              <a:rect l="l" t="t" r="r" b="b"/>
              <a:pathLst>
                <a:path w="645160" h="615950">
                  <a:moveTo>
                    <a:pt x="167817" y="167830"/>
                  </a:moveTo>
                  <a:lnTo>
                    <a:pt x="0" y="0"/>
                  </a:lnTo>
                  <a:lnTo>
                    <a:pt x="0" y="32334"/>
                  </a:lnTo>
                  <a:lnTo>
                    <a:pt x="167817" y="200152"/>
                  </a:lnTo>
                  <a:lnTo>
                    <a:pt x="167817" y="167830"/>
                  </a:lnTo>
                  <a:close/>
                </a:path>
                <a:path w="645160" h="615950">
                  <a:moveTo>
                    <a:pt x="607352" y="607352"/>
                  </a:moveTo>
                  <a:lnTo>
                    <a:pt x="205765" y="205790"/>
                  </a:lnTo>
                  <a:lnTo>
                    <a:pt x="173443" y="205790"/>
                  </a:lnTo>
                  <a:lnTo>
                    <a:pt x="583311" y="615645"/>
                  </a:lnTo>
                  <a:lnTo>
                    <a:pt x="595604" y="611822"/>
                  </a:lnTo>
                  <a:lnTo>
                    <a:pt x="607352" y="607352"/>
                  </a:lnTo>
                  <a:close/>
                </a:path>
                <a:path w="645160" h="615950">
                  <a:moveTo>
                    <a:pt x="645071" y="587311"/>
                  </a:moveTo>
                  <a:lnTo>
                    <a:pt x="531698" y="473925"/>
                  </a:lnTo>
                  <a:lnTo>
                    <a:pt x="497878" y="463372"/>
                  </a:lnTo>
                  <a:lnTo>
                    <a:pt x="471258" y="442518"/>
                  </a:lnTo>
                  <a:lnTo>
                    <a:pt x="450621" y="413143"/>
                  </a:lnTo>
                  <a:lnTo>
                    <a:pt x="434759" y="376986"/>
                  </a:lnTo>
                  <a:lnTo>
                    <a:pt x="263550" y="205778"/>
                  </a:lnTo>
                  <a:lnTo>
                    <a:pt x="229743" y="205778"/>
                  </a:lnTo>
                  <a:lnTo>
                    <a:pt x="623684" y="599719"/>
                  </a:lnTo>
                  <a:lnTo>
                    <a:pt x="630974" y="595947"/>
                  </a:lnTo>
                  <a:lnTo>
                    <a:pt x="638073" y="591807"/>
                  </a:lnTo>
                  <a:lnTo>
                    <a:pt x="645071" y="587311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264" y="8877590"/>
              <a:ext cx="229542" cy="2295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3321" y="8540868"/>
              <a:ext cx="562610" cy="565785"/>
            </a:xfrm>
            <a:custGeom>
              <a:avLst/>
              <a:gdLst/>
              <a:ahLst/>
              <a:cxnLst/>
              <a:rect l="l" t="t" r="r" b="b"/>
              <a:pathLst>
                <a:path w="562610" h="565784">
                  <a:moveTo>
                    <a:pt x="0" y="0"/>
                  </a:moveTo>
                  <a:lnTo>
                    <a:pt x="0" y="30836"/>
                  </a:lnTo>
                  <a:lnTo>
                    <a:pt x="252295" y="283132"/>
                  </a:lnTo>
                  <a:lnTo>
                    <a:pt x="269175" y="283132"/>
                  </a:lnTo>
                  <a:lnTo>
                    <a:pt x="270735" y="295655"/>
                  </a:lnTo>
                  <a:lnTo>
                    <a:pt x="271907" y="302744"/>
                  </a:lnTo>
                  <a:lnTo>
                    <a:pt x="534915" y="565752"/>
                  </a:lnTo>
                  <a:lnTo>
                    <a:pt x="549129" y="564473"/>
                  </a:lnTo>
                  <a:lnTo>
                    <a:pt x="562527" y="562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368" y="8335872"/>
              <a:ext cx="291098" cy="4915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7040" y="83325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4" h="258445">
                  <a:moveTo>
                    <a:pt x="0" y="0"/>
                  </a:moveTo>
                  <a:lnTo>
                    <a:pt x="257971" y="257971"/>
                  </a:lnTo>
                  <a:lnTo>
                    <a:pt x="258232" y="250652"/>
                  </a:lnTo>
                  <a:lnTo>
                    <a:pt x="258052" y="240271"/>
                  </a:lnTo>
                  <a:lnTo>
                    <a:pt x="47548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288" y="8676372"/>
              <a:ext cx="136341" cy="1228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3320" y="8367655"/>
              <a:ext cx="542925" cy="259715"/>
            </a:xfrm>
            <a:custGeom>
              <a:avLst/>
              <a:gdLst/>
              <a:ahLst/>
              <a:cxnLst/>
              <a:rect l="l" t="t" r="r" b="b"/>
              <a:pathLst>
                <a:path w="542925" h="259715">
                  <a:moveTo>
                    <a:pt x="167817" y="225475"/>
                  </a:moveTo>
                  <a:lnTo>
                    <a:pt x="0" y="57645"/>
                  </a:lnTo>
                  <a:lnTo>
                    <a:pt x="0" y="91465"/>
                  </a:lnTo>
                  <a:lnTo>
                    <a:pt x="167817" y="259283"/>
                  </a:lnTo>
                  <a:lnTo>
                    <a:pt x="167817" y="225475"/>
                  </a:lnTo>
                  <a:close/>
                </a:path>
                <a:path w="542925" h="259715">
                  <a:moveTo>
                    <a:pt x="542709" y="71259"/>
                  </a:moveTo>
                  <a:lnTo>
                    <a:pt x="528180" y="50596"/>
                  </a:lnTo>
                  <a:lnTo>
                    <a:pt x="511441" y="31711"/>
                  </a:lnTo>
                  <a:lnTo>
                    <a:pt x="492518" y="14782"/>
                  </a:lnTo>
                  <a:lnTo>
                    <a:pt x="471449" y="0"/>
                  </a:lnTo>
                  <a:lnTo>
                    <a:pt x="542709" y="71259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1102" y="8929431"/>
              <a:ext cx="74940" cy="898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3320" y="8332501"/>
              <a:ext cx="581660" cy="351155"/>
            </a:xfrm>
            <a:custGeom>
              <a:avLst/>
              <a:gdLst/>
              <a:ahLst/>
              <a:cxnLst/>
              <a:rect l="l" t="t" r="r" b="b"/>
              <a:pathLst>
                <a:path w="581660" h="351154">
                  <a:moveTo>
                    <a:pt x="167817" y="202844"/>
                  </a:moveTo>
                  <a:lnTo>
                    <a:pt x="0" y="35013"/>
                  </a:lnTo>
                  <a:lnTo>
                    <a:pt x="0" y="70319"/>
                  </a:lnTo>
                  <a:lnTo>
                    <a:pt x="167817" y="238150"/>
                  </a:lnTo>
                  <a:lnTo>
                    <a:pt x="167817" y="202844"/>
                  </a:lnTo>
                  <a:close/>
                </a:path>
                <a:path w="581660" h="351154">
                  <a:moveTo>
                    <a:pt x="167817" y="145072"/>
                  </a:moveTo>
                  <a:lnTo>
                    <a:pt x="22771" y="0"/>
                  </a:lnTo>
                  <a:lnTo>
                    <a:pt x="0" y="0"/>
                  </a:lnTo>
                  <a:lnTo>
                    <a:pt x="0" y="14033"/>
                  </a:lnTo>
                  <a:lnTo>
                    <a:pt x="167817" y="181864"/>
                  </a:lnTo>
                  <a:lnTo>
                    <a:pt x="167817" y="145072"/>
                  </a:lnTo>
                  <a:close/>
                </a:path>
                <a:path w="581660" h="351154">
                  <a:moveTo>
                    <a:pt x="222224" y="141681"/>
                  </a:moveTo>
                  <a:lnTo>
                    <a:pt x="80543" y="12"/>
                  </a:lnTo>
                  <a:lnTo>
                    <a:pt x="42265" y="12"/>
                  </a:lnTo>
                  <a:lnTo>
                    <a:pt x="183934" y="141681"/>
                  </a:lnTo>
                  <a:lnTo>
                    <a:pt x="222224" y="141681"/>
                  </a:lnTo>
                  <a:close/>
                </a:path>
                <a:path w="581660" h="351154">
                  <a:moveTo>
                    <a:pt x="573036" y="319138"/>
                  </a:moveTo>
                  <a:lnTo>
                    <a:pt x="253911" y="12"/>
                  </a:lnTo>
                  <a:lnTo>
                    <a:pt x="211137" y="12"/>
                  </a:lnTo>
                  <a:lnTo>
                    <a:pt x="363829" y="152704"/>
                  </a:lnTo>
                  <a:lnTo>
                    <a:pt x="374332" y="159359"/>
                  </a:lnTo>
                  <a:lnTo>
                    <a:pt x="383667" y="167424"/>
                  </a:lnTo>
                  <a:lnTo>
                    <a:pt x="391795" y="176834"/>
                  </a:lnTo>
                  <a:lnTo>
                    <a:pt x="398665" y="187540"/>
                  </a:lnTo>
                  <a:lnTo>
                    <a:pt x="562178" y="351053"/>
                  </a:lnTo>
                  <a:lnTo>
                    <a:pt x="565289" y="343281"/>
                  </a:lnTo>
                  <a:lnTo>
                    <a:pt x="568121" y="335368"/>
                  </a:lnTo>
                  <a:lnTo>
                    <a:pt x="570712" y="327329"/>
                  </a:lnTo>
                  <a:lnTo>
                    <a:pt x="573036" y="319138"/>
                  </a:lnTo>
                  <a:close/>
                </a:path>
                <a:path w="581660" h="351154">
                  <a:moveTo>
                    <a:pt x="581279" y="269595"/>
                  </a:moveTo>
                  <a:lnTo>
                    <a:pt x="311683" y="0"/>
                  </a:lnTo>
                  <a:lnTo>
                    <a:pt x="267423" y="0"/>
                  </a:lnTo>
                  <a:lnTo>
                    <a:pt x="575792" y="308381"/>
                  </a:lnTo>
                  <a:lnTo>
                    <a:pt x="577684" y="298894"/>
                  </a:lnTo>
                  <a:lnTo>
                    <a:pt x="579221" y="289267"/>
                  </a:lnTo>
                  <a:lnTo>
                    <a:pt x="580428" y="279501"/>
                  </a:lnTo>
                  <a:lnTo>
                    <a:pt x="581279" y="26959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876" y="8332507"/>
              <a:ext cx="241685" cy="1441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24660" y="8782157"/>
              <a:ext cx="507365" cy="313690"/>
            </a:xfrm>
            <a:custGeom>
              <a:avLst/>
              <a:gdLst/>
              <a:ahLst/>
              <a:cxnLst/>
              <a:rect l="l" t="t" r="r" b="b"/>
              <a:pathLst>
                <a:path w="507364" h="313690">
                  <a:moveTo>
                    <a:pt x="139852" y="313207"/>
                  </a:moveTo>
                  <a:lnTo>
                    <a:pt x="0" y="173355"/>
                  </a:lnTo>
                  <a:lnTo>
                    <a:pt x="0" y="213131"/>
                  </a:lnTo>
                  <a:lnTo>
                    <a:pt x="100063" y="313207"/>
                  </a:lnTo>
                  <a:lnTo>
                    <a:pt x="139852" y="313207"/>
                  </a:lnTo>
                  <a:close/>
                </a:path>
                <a:path w="507364" h="313690">
                  <a:moveTo>
                    <a:pt x="197637" y="313207"/>
                  </a:moveTo>
                  <a:lnTo>
                    <a:pt x="0" y="115570"/>
                  </a:lnTo>
                  <a:lnTo>
                    <a:pt x="0" y="156845"/>
                  </a:lnTo>
                  <a:lnTo>
                    <a:pt x="156349" y="313207"/>
                  </a:lnTo>
                  <a:lnTo>
                    <a:pt x="197637" y="313207"/>
                  </a:lnTo>
                  <a:close/>
                </a:path>
                <a:path w="507364" h="313690">
                  <a:moveTo>
                    <a:pt x="255422" y="313207"/>
                  </a:moveTo>
                  <a:lnTo>
                    <a:pt x="0" y="57785"/>
                  </a:lnTo>
                  <a:lnTo>
                    <a:pt x="0" y="100558"/>
                  </a:lnTo>
                  <a:lnTo>
                    <a:pt x="212648" y="313207"/>
                  </a:lnTo>
                  <a:lnTo>
                    <a:pt x="255422" y="313207"/>
                  </a:lnTo>
                  <a:close/>
                </a:path>
                <a:path w="507364" h="313690">
                  <a:moveTo>
                    <a:pt x="313207" y="313207"/>
                  </a:moveTo>
                  <a:lnTo>
                    <a:pt x="179158" y="179158"/>
                  </a:lnTo>
                  <a:lnTo>
                    <a:pt x="168910" y="179158"/>
                  </a:lnTo>
                  <a:lnTo>
                    <a:pt x="168910" y="168922"/>
                  </a:lnTo>
                  <a:lnTo>
                    <a:pt x="0" y="0"/>
                  </a:lnTo>
                  <a:lnTo>
                    <a:pt x="0" y="44272"/>
                  </a:lnTo>
                  <a:lnTo>
                    <a:pt x="268935" y="313207"/>
                  </a:lnTo>
                  <a:lnTo>
                    <a:pt x="313207" y="313207"/>
                  </a:lnTo>
                  <a:close/>
                </a:path>
                <a:path w="507364" h="313690">
                  <a:moveTo>
                    <a:pt x="370979" y="313207"/>
                  </a:moveTo>
                  <a:lnTo>
                    <a:pt x="236931" y="179158"/>
                  </a:lnTo>
                  <a:lnTo>
                    <a:pt x="191185" y="179158"/>
                  </a:lnTo>
                  <a:lnTo>
                    <a:pt x="325234" y="313207"/>
                  </a:lnTo>
                  <a:lnTo>
                    <a:pt x="370979" y="313207"/>
                  </a:lnTo>
                  <a:close/>
                </a:path>
                <a:path w="507364" h="313690">
                  <a:moveTo>
                    <a:pt x="428777" y="313207"/>
                  </a:moveTo>
                  <a:lnTo>
                    <a:pt x="294728" y="179158"/>
                  </a:lnTo>
                  <a:lnTo>
                    <a:pt x="247472" y="179158"/>
                  </a:lnTo>
                  <a:lnTo>
                    <a:pt x="381520" y="313207"/>
                  </a:lnTo>
                  <a:lnTo>
                    <a:pt x="428777" y="313207"/>
                  </a:lnTo>
                  <a:close/>
                </a:path>
                <a:path w="507364" h="313690">
                  <a:moveTo>
                    <a:pt x="486549" y="313207"/>
                  </a:moveTo>
                  <a:lnTo>
                    <a:pt x="352501" y="179158"/>
                  </a:lnTo>
                  <a:lnTo>
                    <a:pt x="303771" y="179158"/>
                  </a:lnTo>
                  <a:lnTo>
                    <a:pt x="437819" y="313207"/>
                  </a:lnTo>
                  <a:lnTo>
                    <a:pt x="486549" y="313207"/>
                  </a:lnTo>
                  <a:close/>
                </a:path>
                <a:path w="507364" h="313690">
                  <a:moveTo>
                    <a:pt x="506755" y="275615"/>
                  </a:moveTo>
                  <a:lnTo>
                    <a:pt x="410286" y="179158"/>
                  </a:lnTo>
                  <a:lnTo>
                    <a:pt x="360070" y="179158"/>
                  </a:lnTo>
                  <a:lnTo>
                    <a:pt x="494118" y="313207"/>
                  </a:lnTo>
                  <a:lnTo>
                    <a:pt x="506755" y="313207"/>
                  </a:lnTo>
                  <a:lnTo>
                    <a:pt x="506755" y="27561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4662" y="8551020"/>
              <a:ext cx="237021" cy="2754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24660" y="8332514"/>
              <a:ext cx="507365" cy="719455"/>
            </a:xfrm>
            <a:custGeom>
              <a:avLst/>
              <a:gdLst/>
              <a:ahLst/>
              <a:cxnLst/>
              <a:rect l="l" t="t" r="r" b="b"/>
              <a:pathLst>
                <a:path w="507364" h="719454">
                  <a:moveTo>
                    <a:pt x="506755" y="628802"/>
                  </a:moveTo>
                  <a:lnTo>
                    <a:pt x="416356" y="628802"/>
                  </a:lnTo>
                  <a:lnTo>
                    <a:pt x="506755" y="719201"/>
                  </a:lnTo>
                  <a:lnTo>
                    <a:pt x="506755" y="628802"/>
                  </a:lnTo>
                  <a:close/>
                </a:path>
                <a:path w="507364" h="719454">
                  <a:moveTo>
                    <a:pt x="506755" y="0"/>
                  </a:moveTo>
                  <a:lnTo>
                    <a:pt x="0" y="0"/>
                  </a:lnTo>
                  <a:lnTo>
                    <a:pt x="0" y="212432"/>
                  </a:lnTo>
                  <a:lnTo>
                    <a:pt x="243078" y="455536"/>
                  </a:lnTo>
                  <a:lnTo>
                    <a:pt x="462064" y="455536"/>
                  </a:lnTo>
                  <a:lnTo>
                    <a:pt x="462064" y="321487"/>
                  </a:lnTo>
                  <a:lnTo>
                    <a:pt x="168922" y="321487"/>
                  </a:lnTo>
                  <a:lnTo>
                    <a:pt x="168922" y="134035"/>
                  </a:lnTo>
                  <a:lnTo>
                    <a:pt x="506755" y="134035"/>
                  </a:lnTo>
                  <a:lnTo>
                    <a:pt x="506755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4662" y="9013297"/>
              <a:ext cx="82060" cy="820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4662" y="8666587"/>
              <a:ext cx="168916" cy="2724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09230" y="8320519"/>
              <a:ext cx="568325" cy="787400"/>
            </a:xfrm>
            <a:custGeom>
              <a:avLst/>
              <a:gdLst/>
              <a:ahLst/>
              <a:cxnLst/>
              <a:rect l="l" t="t" r="r" b="b"/>
              <a:pathLst>
                <a:path w="568325" h="787400">
                  <a:moveTo>
                    <a:pt x="295331" y="0"/>
                  </a:moveTo>
                  <a:lnTo>
                    <a:pt x="241416" y="3920"/>
                  </a:lnTo>
                  <a:lnTo>
                    <a:pt x="192162" y="15425"/>
                  </a:lnTo>
                  <a:lnTo>
                    <a:pt x="148348" y="34133"/>
                  </a:lnTo>
                  <a:lnTo>
                    <a:pt x="110753" y="59661"/>
                  </a:lnTo>
                  <a:lnTo>
                    <a:pt x="80156" y="91626"/>
                  </a:lnTo>
                  <a:lnTo>
                    <a:pt x="57336" y="129646"/>
                  </a:lnTo>
                  <a:lnTo>
                    <a:pt x="43073" y="173337"/>
                  </a:lnTo>
                  <a:lnTo>
                    <a:pt x="38145" y="222317"/>
                  </a:lnTo>
                  <a:lnTo>
                    <a:pt x="40026" y="251743"/>
                  </a:lnTo>
                  <a:lnTo>
                    <a:pt x="61308" y="319881"/>
                  </a:lnTo>
                  <a:lnTo>
                    <a:pt x="84864" y="355428"/>
                  </a:lnTo>
                  <a:lnTo>
                    <a:pt x="119801" y="389850"/>
                  </a:lnTo>
                  <a:lnTo>
                    <a:pt x="168197" y="421566"/>
                  </a:lnTo>
                  <a:lnTo>
                    <a:pt x="232129" y="448991"/>
                  </a:lnTo>
                  <a:lnTo>
                    <a:pt x="314953" y="477325"/>
                  </a:lnTo>
                  <a:lnTo>
                    <a:pt x="359089" y="496534"/>
                  </a:lnTo>
                  <a:lnTo>
                    <a:pt x="386060" y="516560"/>
                  </a:lnTo>
                  <a:lnTo>
                    <a:pt x="399545" y="537402"/>
                  </a:lnTo>
                  <a:lnTo>
                    <a:pt x="403223" y="559061"/>
                  </a:lnTo>
                  <a:lnTo>
                    <a:pt x="393772" y="595229"/>
                  </a:lnTo>
                  <a:lnTo>
                    <a:pt x="368486" y="619546"/>
                  </a:lnTo>
                  <a:lnTo>
                    <a:pt x="331961" y="633238"/>
                  </a:lnTo>
                  <a:lnTo>
                    <a:pt x="288797" y="637530"/>
                  </a:lnTo>
                  <a:lnTo>
                    <a:pt x="240046" y="630684"/>
                  </a:lnTo>
                  <a:lnTo>
                    <a:pt x="200386" y="610556"/>
                  </a:lnTo>
                  <a:lnTo>
                    <a:pt x="170331" y="577758"/>
                  </a:lnTo>
                  <a:lnTo>
                    <a:pt x="150393" y="532905"/>
                  </a:lnTo>
                  <a:lnTo>
                    <a:pt x="0" y="562338"/>
                  </a:lnTo>
                  <a:lnTo>
                    <a:pt x="9301" y="607349"/>
                  </a:lnTo>
                  <a:lnTo>
                    <a:pt x="26459" y="647803"/>
                  </a:lnTo>
                  <a:lnTo>
                    <a:pt x="50615" y="683503"/>
                  </a:lnTo>
                  <a:lnTo>
                    <a:pt x="80905" y="714252"/>
                  </a:lnTo>
                  <a:lnTo>
                    <a:pt x="116469" y="739852"/>
                  </a:lnTo>
                  <a:lnTo>
                    <a:pt x="156446" y="760106"/>
                  </a:lnTo>
                  <a:lnTo>
                    <a:pt x="199975" y="774818"/>
                  </a:lnTo>
                  <a:lnTo>
                    <a:pt x="246194" y="783789"/>
                  </a:lnTo>
                  <a:lnTo>
                    <a:pt x="294242" y="786824"/>
                  </a:lnTo>
                  <a:lnTo>
                    <a:pt x="338927" y="784175"/>
                  </a:lnTo>
                  <a:lnTo>
                    <a:pt x="382823" y="776127"/>
                  </a:lnTo>
                  <a:lnTo>
                    <a:pt x="424737" y="762528"/>
                  </a:lnTo>
                  <a:lnTo>
                    <a:pt x="463475" y="743224"/>
                  </a:lnTo>
                  <a:lnTo>
                    <a:pt x="497845" y="718063"/>
                  </a:lnTo>
                  <a:lnTo>
                    <a:pt x="526654" y="686893"/>
                  </a:lnTo>
                  <a:lnTo>
                    <a:pt x="548708" y="649559"/>
                  </a:lnTo>
                  <a:lnTo>
                    <a:pt x="562816" y="605911"/>
                  </a:lnTo>
                  <a:lnTo>
                    <a:pt x="567783" y="555794"/>
                  </a:lnTo>
                  <a:lnTo>
                    <a:pt x="565190" y="524138"/>
                  </a:lnTo>
                  <a:lnTo>
                    <a:pt x="541416" y="454534"/>
                  </a:lnTo>
                  <a:lnTo>
                    <a:pt x="516346" y="419446"/>
                  </a:lnTo>
                  <a:lnTo>
                    <a:pt x="479896" y="386075"/>
                  </a:lnTo>
                  <a:lnTo>
                    <a:pt x="430121" y="355853"/>
                  </a:lnTo>
                  <a:lnTo>
                    <a:pt x="365077" y="330209"/>
                  </a:lnTo>
                  <a:lnTo>
                    <a:pt x="284441" y="301865"/>
                  </a:lnTo>
                  <a:lnTo>
                    <a:pt x="239485" y="280823"/>
                  </a:lnTo>
                  <a:lnTo>
                    <a:pt x="214964" y="258551"/>
                  </a:lnTo>
                  <a:lnTo>
                    <a:pt x="204748" y="237502"/>
                  </a:lnTo>
                  <a:lnTo>
                    <a:pt x="202705" y="220129"/>
                  </a:lnTo>
                  <a:lnTo>
                    <a:pt x="209822" y="187916"/>
                  </a:lnTo>
                  <a:lnTo>
                    <a:pt x="229401" y="165920"/>
                  </a:lnTo>
                  <a:lnTo>
                    <a:pt x="258789" y="153322"/>
                  </a:lnTo>
                  <a:lnTo>
                    <a:pt x="295331" y="149304"/>
                  </a:lnTo>
                  <a:lnTo>
                    <a:pt x="322455" y="151873"/>
                  </a:lnTo>
                  <a:lnTo>
                    <a:pt x="353769" y="163328"/>
                  </a:lnTo>
                  <a:lnTo>
                    <a:pt x="385287" y="189295"/>
                  </a:lnTo>
                  <a:lnTo>
                    <a:pt x="413024" y="235395"/>
                  </a:lnTo>
                  <a:lnTo>
                    <a:pt x="550339" y="166727"/>
                  </a:lnTo>
                  <a:lnTo>
                    <a:pt x="527982" y="122837"/>
                  </a:lnTo>
                  <a:lnTo>
                    <a:pt x="500360" y="85543"/>
                  </a:lnTo>
                  <a:lnTo>
                    <a:pt x="467819" y="54900"/>
                  </a:lnTo>
                  <a:lnTo>
                    <a:pt x="430701" y="30967"/>
                  </a:lnTo>
                  <a:lnTo>
                    <a:pt x="389351" y="13801"/>
                  </a:lnTo>
                  <a:lnTo>
                    <a:pt x="344113" y="3459"/>
                  </a:lnTo>
                  <a:lnTo>
                    <a:pt x="295331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150145" y="8335337"/>
              <a:ext cx="13335" cy="201930"/>
            </a:xfrm>
            <a:custGeom>
              <a:avLst/>
              <a:gdLst/>
              <a:ahLst/>
              <a:cxnLst/>
              <a:rect l="l" t="t" r="r" b="b"/>
              <a:pathLst>
                <a:path w="13335" h="201929">
                  <a:moveTo>
                    <a:pt x="12816" y="0"/>
                  </a:moveTo>
                  <a:lnTo>
                    <a:pt x="0" y="0"/>
                  </a:lnTo>
                  <a:lnTo>
                    <a:pt x="0" y="201355"/>
                  </a:lnTo>
                  <a:lnTo>
                    <a:pt x="12816" y="20135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8789" y="8395486"/>
              <a:ext cx="142027" cy="1442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5643" y="8338680"/>
              <a:ext cx="1307335" cy="8233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170" y="7948020"/>
              <a:ext cx="220422" cy="2155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7252" y="7964098"/>
              <a:ext cx="267650" cy="2025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0007" y="7932564"/>
              <a:ext cx="87023" cy="2310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563" y="8000481"/>
              <a:ext cx="150990" cy="1661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124" y="8000478"/>
              <a:ext cx="183135" cy="1631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2313" y="8000487"/>
              <a:ext cx="150393" cy="1661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0065" y="8000487"/>
              <a:ext cx="150393" cy="1661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4568" y="7932565"/>
              <a:ext cx="87013" cy="2310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52876" y="7948019"/>
              <a:ext cx="1765424" cy="2801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26146" y="5858460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26146" y="3125559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258034" y="3262734"/>
            <a:ext cx="6131269" cy="1098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14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Martijn Gerritsen</a:t>
            </a:r>
            <a:endParaRPr kumimoji="0" lang="nl-NL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u="none" strike="noStrike" kern="1200" cap="none" spc="-2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Radboud University 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PhD Student</a:t>
            </a:r>
            <a:endParaRPr kumimoji="0" lang="nl-NL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15A00A90-4BD5-4D05-9D66-1D9C17189112}"/>
              </a:ext>
            </a:extLst>
          </p:cNvPr>
          <p:cNvSpPr txBox="1">
            <a:spLocks/>
          </p:cNvSpPr>
          <p:nvPr/>
        </p:nvSpPr>
        <p:spPr>
          <a:xfrm>
            <a:off x="950621" y="9237685"/>
            <a:ext cx="355376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Filson Pro"/>
                <a:ea typeface="+mj-ea"/>
                <a:cs typeface="Filson Pro"/>
              </a:defRPr>
            </a:lvl1pPr>
          </a:lstStyle>
          <a:p>
            <a:pPr marL="12700" marR="5080">
              <a:spcBef>
                <a:spcPts val="90"/>
              </a:spcBef>
            </a:pPr>
            <a:r>
              <a:rPr lang="nl-NL" sz="2000" kern="0" spc="-2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#rescongres @np_res</a:t>
            </a:r>
            <a:endParaRPr lang="nl-NL" sz="2000" kern="0" spc="-1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342E8BB2-B6F6-8F4F-8ABA-0F178E0342BD}"/>
              </a:ext>
            </a:extLst>
          </p:cNvPr>
          <p:cNvSpPr txBox="1"/>
          <p:nvPr/>
        </p:nvSpPr>
        <p:spPr>
          <a:xfrm>
            <a:off x="3473743" y="4585108"/>
            <a:ext cx="5424475" cy="1098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14000"/>
              </a:lnSpc>
              <a:spcBef>
                <a:spcPts val="105"/>
              </a:spcBef>
            </a:pPr>
            <a:r>
              <a:rPr lang="en-US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Madis</a:t>
            </a:r>
            <a:r>
              <a:rPr lang="en-US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Talmar</a:t>
            </a:r>
            <a:endParaRPr sz="3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14000"/>
              </a:lnSpc>
            </a:pPr>
            <a:r>
              <a:rPr lang="nl-NL" sz="2800" spc="-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TU Eindhoven 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nl-NL" sz="280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Asst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 Professor</a:t>
            </a:r>
            <a:endParaRPr sz="28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C11AF3AA-1C64-1B49-AB00-0B7CB0CF56E5}"/>
              </a:ext>
            </a:extLst>
          </p:cNvPr>
          <p:cNvSpPr txBox="1"/>
          <p:nvPr/>
        </p:nvSpPr>
        <p:spPr>
          <a:xfrm>
            <a:off x="13709650" y="3228102"/>
            <a:ext cx="7274271" cy="11210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algn="just">
              <a:lnSpc>
                <a:spcPct val="114000"/>
              </a:lnSpc>
              <a:defRPr/>
            </a:pPr>
            <a:r>
              <a:rPr lang="nl-NL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Simone </a:t>
            </a:r>
            <a:r>
              <a:rPr lang="nl-NL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Haarbosch</a:t>
            </a:r>
            <a:endParaRPr lang="nl-NL" sz="3600" b="1" spc="-10" dirty="0">
              <a:solidFill>
                <a:srgbClr val="223C5A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lvl="0" algn="just">
              <a:lnSpc>
                <a:spcPct val="114000"/>
              </a:lnSpc>
              <a:spcBef>
                <a:spcPts val="105"/>
              </a:spcBef>
              <a:defRPr/>
            </a:pPr>
            <a:r>
              <a:rPr kumimoji="0" lang="nl-NL" sz="2800" u="none" strike="noStrike" kern="1200" cap="none" spc="-2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Radboud University 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</a:t>
            </a:r>
            <a:r>
              <a:rPr kumimoji="0" lang="nl-NL" sz="2800" u="none" strike="noStrike" kern="1200" cap="none" spc="0" normalizeH="0" baseline="0" noProof="0" dirty="0" err="1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Post-doc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researcher</a:t>
            </a:r>
            <a:endParaRPr kumimoji="0" lang="nl-NL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id="{C43BB2EE-D50B-024C-BB95-51211CF37B92}"/>
              </a:ext>
            </a:extLst>
          </p:cNvPr>
          <p:cNvSpPr txBox="1"/>
          <p:nvPr/>
        </p:nvSpPr>
        <p:spPr>
          <a:xfrm>
            <a:off x="8258034" y="4521654"/>
            <a:ext cx="6477000" cy="11210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algn="just">
              <a:lnSpc>
                <a:spcPct val="114000"/>
              </a:lnSpc>
              <a:spcBef>
                <a:spcPts val="105"/>
              </a:spcBef>
              <a:defRPr/>
            </a:pPr>
            <a:r>
              <a:rPr lang="nl-NL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Henk-Jan Kooij</a:t>
            </a:r>
          </a:p>
          <a:p>
            <a:pPr marL="12700" lvl="0" algn="just">
              <a:lnSpc>
                <a:spcPct val="114000"/>
              </a:lnSpc>
              <a:spcBef>
                <a:spcPts val="105"/>
              </a:spcBef>
              <a:defRPr/>
            </a:pPr>
            <a:r>
              <a:rPr kumimoji="0" lang="nl-NL" sz="2800" u="none" strike="noStrike" kern="1200" cap="none" spc="-2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Radboud University 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</a:t>
            </a:r>
            <a:r>
              <a:rPr kumimoji="0" lang="nl-NL" sz="2800" u="none" strike="noStrike" kern="1200" cap="none" spc="0" normalizeH="0" baseline="0" noProof="0" dirty="0" err="1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Ass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t. Professor</a:t>
            </a:r>
            <a:endParaRPr kumimoji="0" lang="nl-NL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Logo's Radboud Universiteit - Radboud Universiteit">
            <a:extLst>
              <a:ext uri="{FF2B5EF4-FFF2-40B4-BE49-F238E27FC236}">
                <a16:creationId xmlns:a16="http://schemas.microsoft.com/office/drawing/2014/main" id="{75AD6624-7AEF-4959-8CE4-354D811D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741" y="10305953"/>
            <a:ext cx="1849025" cy="3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Logo's Radboud Universiteit - Radboud Universiteit">
            <a:extLst>
              <a:ext uri="{FF2B5EF4-FFF2-40B4-BE49-F238E27FC236}">
                <a16:creationId xmlns:a16="http://schemas.microsoft.com/office/drawing/2014/main" id="{61C0CF18-38AE-4FA2-91EF-8ED55316D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981" y="5599774"/>
            <a:ext cx="1849025" cy="3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go's Radboud Universiteit - Radboud Universiteit">
            <a:extLst>
              <a:ext uri="{FF2B5EF4-FFF2-40B4-BE49-F238E27FC236}">
                <a16:creationId xmlns:a16="http://schemas.microsoft.com/office/drawing/2014/main" id="{9C5C863F-EB42-41F6-9D19-55D88C8C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902" y="5599774"/>
            <a:ext cx="1849025" cy="3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Logo's Radboud Universiteit - Radboud Universiteit">
            <a:extLst>
              <a:ext uri="{FF2B5EF4-FFF2-40B4-BE49-F238E27FC236}">
                <a16:creationId xmlns:a16="http://schemas.microsoft.com/office/drawing/2014/main" id="{6EF89299-EFD9-4F4E-80C2-8F20FC57A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12" y="10305953"/>
            <a:ext cx="1849025" cy="3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Logo's Radboud Universiteit - Radboud Universiteit">
            <a:extLst>
              <a:ext uri="{FF2B5EF4-FFF2-40B4-BE49-F238E27FC236}">
                <a16:creationId xmlns:a16="http://schemas.microsoft.com/office/drawing/2014/main" id="{A69B15F6-82F9-4554-81CA-4EA9E89D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49" y="10271881"/>
            <a:ext cx="1849025" cy="3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2BB106-295F-4483-8497-E4B3A151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97" y="443136"/>
            <a:ext cx="17339786" cy="1449513"/>
          </a:xfrm>
        </p:spPr>
        <p:txBody>
          <a:bodyPr/>
          <a:lstStyle/>
          <a:p>
            <a:r>
              <a:rPr lang="nl-NL" b="1" dirty="0"/>
              <a:t>Research Team EXPLORE</a:t>
            </a:r>
          </a:p>
        </p:txBody>
      </p:sp>
      <p:pic>
        <p:nvPicPr>
          <p:cNvPr id="2050" name="Picture 2" descr="Hoogleraar: “Kavelruil ligt juist voor de hand op bouwlocaties ...">
            <a:extLst>
              <a:ext uri="{FF2B5EF4-FFF2-40B4-BE49-F238E27FC236}">
                <a16:creationId xmlns:a16="http://schemas.microsoft.com/office/drawing/2014/main" id="{4F8C09A1-9155-41BF-8EB6-322AE10A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2"/>
          <a:stretch/>
        </p:blipFill>
        <p:spPr bwMode="auto">
          <a:xfrm>
            <a:off x="16735344" y="6667869"/>
            <a:ext cx="2138477" cy="29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ob Walrave — Eindhoven University of Technology research portal">
            <a:extLst>
              <a:ext uri="{FF2B5EF4-FFF2-40B4-BE49-F238E27FC236}">
                <a16:creationId xmlns:a16="http://schemas.microsoft.com/office/drawing/2014/main" id="{8C569993-6278-430B-AFF0-E3CE667E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43" y="6667869"/>
            <a:ext cx="2385515" cy="29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+ &quot;De Gooyert&quot; profiles | LinkedIn">
            <a:extLst>
              <a:ext uri="{FF2B5EF4-FFF2-40B4-BE49-F238E27FC236}">
                <a16:creationId xmlns:a16="http://schemas.microsoft.com/office/drawing/2014/main" id="{B66C1786-F7C8-4683-B83B-A0AC70FA9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r="13823"/>
          <a:stretch/>
        </p:blipFill>
        <p:spPr bwMode="auto">
          <a:xfrm>
            <a:off x="4965797" y="6667869"/>
            <a:ext cx="2385515" cy="29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mmunity on Climate and Energy Transition brengt wetenschappers ...">
            <a:extLst>
              <a:ext uri="{FF2B5EF4-FFF2-40B4-BE49-F238E27FC236}">
                <a16:creationId xmlns:a16="http://schemas.microsoft.com/office/drawing/2014/main" id="{5CDE723B-647B-4FAD-BBCC-E9E2E73DA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12869435" y="6667869"/>
            <a:ext cx="2170116" cy="29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dis Talmar, MA — Technische Universiteit Eindhoven onderzoeksportaal">
            <a:extLst>
              <a:ext uri="{FF2B5EF4-FFF2-40B4-BE49-F238E27FC236}">
                <a16:creationId xmlns:a16="http://schemas.microsoft.com/office/drawing/2014/main" id="{C154713A-0D2E-4F28-8604-84A93B23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2" y="2091126"/>
            <a:ext cx="2385515" cy="29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unter Bombaerts — Technische Universiteit Eindhoven onderzoeksportaal">
            <a:extLst>
              <a:ext uri="{FF2B5EF4-FFF2-40B4-BE49-F238E27FC236}">
                <a16:creationId xmlns:a16="http://schemas.microsoft.com/office/drawing/2014/main" id="{B9B5CA17-E970-432F-8DD5-81AA46B3E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49" y="2091126"/>
            <a:ext cx="2385515" cy="29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B9CC360-95EB-41EA-96AA-1A2C1D373C6E}"/>
              </a:ext>
            </a:extLst>
          </p:cNvPr>
          <p:cNvSpPr txBox="1"/>
          <p:nvPr/>
        </p:nvSpPr>
        <p:spPr>
          <a:xfrm>
            <a:off x="1261152" y="5077119"/>
            <a:ext cx="238551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Madis Talmar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0AA9FBF-14CF-4B7F-BC66-1F0D61C79B18}"/>
              </a:ext>
            </a:extLst>
          </p:cNvPr>
          <p:cNvSpPr txBox="1"/>
          <p:nvPr/>
        </p:nvSpPr>
        <p:spPr>
          <a:xfrm>
            <a:off x="4554053" y="5077119"/>
            <a:ext cx="320900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Gunter Bombaerts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D84EF81-D4BF-4006-9448-B2B500DA8493}"/>
              </a:ext>
            </a:extLst>
          </p:cNvPr>
          <p:cNvSpPr txBox="1"/>
          <p:nvPr/>
        </p:nvSpPr>
        <p:spPr>
          <a:xfrm>
            <a:off x="1253843" y="9756892"/>
            <a:ext cx="2385515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Bob Walrave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D471EF9-27FC-4C13-BF85-1E92EDE38054}"/>
              </a:ext>
            </a:extLst>
          </p:cNvPr>
          <p:cNvSpPr txBox="1"/>
          <p:nvPr/>
        </p:nvSpPr>
        <p:spPr>
          <a:xfrm>
            <a:off x="4321852" y="9756892"/>
            <a:ext cx="36381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Vincent de Gooyert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071D362-2D22-44CF-86C7-0CAFFD4CA650}"/>
              </a:ext>
            </a:extLst>
          </p:cNvPr>
          <p:cNvSpPr txBox="1"/>
          <p:nvPr/>
        </p:nvSpPr>
        <p:spPr>
          <a:xfrm>
            <a:off x="12212701" y="9756892"/>
            <a:ext cx="36381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Martijn Groenleer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094113B-2235-4395-817A-8A3E5490FA68}"/>
              </a:ext>
            </a:extLst>
          </p:cNvPr>
          <p:cNvSpPr txBox="1"/>
          <p:nvPr/>
        </p:nvSpPr>
        <p:spPr>
          <a:xfrm>
            <a:off x="15837834" y="9756892"/>
            <a:ext cx="391716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Erwin van der Krabben</a:t>
            </a:r>
          </a:p>
        </p:txBody>
      </p:sp>
      <p:pic>
        <p:nvPicPr>
          <p:cNvPr id="2064" name="Picture 16" descr="Martijn Gerritsen | Waag">
            <a:extLst>
              <a:ext uri="{FF2B5EF4-FFF2-40B4-BE49-F238E27FC236}">
                <a16:creationId xmlns:a16="http://schemas.microsoft.com/office/drawing/2014/main" id="{7A9E13D4-15FC-46BB-9958-419629B90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5076"/>
          <a:stretch/>
        </p:blipFill>
        <p:spPr bwMode="auto">
          <a:xfrm>
            <a:off x="12661344" y="2085024"/>
            <a:ext cx="2586303" cy="29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35C51DA-5FA9-4B20-BFE4-95DCF3F85D8B}"/>
              </a:ext>
            </a:extLst>
          </p:cNvPr>
          <p:cNvSpPr txBox="1"/>
          <p:nvPr/>
        </p:nvSpPr>
        <p:spPr>
          <a:xfrm>
            <a:off x="12135423" y="5077120"/>
            <a:ext cx="36381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Martijn Gerritsen</a:t>
            </a:r>
          </a:p>
        </p:txBody>
      </p:sp>
      <p:pic>
        <p:nvPicPr>
          <p:cNvPr id="2066" name="Picture 18" descr="Simone Haarbosch - Postdoctoral Researcher Social aspects of the ...">
            <a:extLst>
              <a:ext uri="{FF2B5EF4-FFF2-40B4-BE49-F238E27FC236}">
                <a16:creationId xmlns:a16="http://schemas.microsoft.com/office/drawing/2014/main" id="{1BB5A7FC-D2BE-42FC-81A4-384092A83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9004"/>
          <a:stretch/>
        </p:blipFill>
        <p:spPr bwMode="auto">
          <a:xfrm>
            <a:off x="8828388" y="6667869"/>
            <a:ext cx="2447321" cy="29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63B573C9-87CB-4F57-A605-CE09E119C59C}"/>
              </a:ext>
            </a:extLst>
          </p:cNvPr>
          <p:cNvSpPr txBox="1"/>
          <p:nvPr/>
        </p:nvSpPr>
        <p:spPr>
          <a:xfrm>
            <a:off x="8217132" y="9756892"/>
            <a:ext cx="36381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Simone Haarbosch</a:t>
            </a:r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BC3A8108-E083-44C3-94E0-4D69E3B9F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 t="3891" r="7833" b="12446"/>
          <a:stretch/>
        </p:blipFill>
        <p:spPr bwMode="auto">
          <a:xfrm>
            <a:off x="8670506" y="2091126"/>
            <a:ext cx="2673497" cy="29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1295097-3E92-425A-A30B-0C73AABDF58D}"/>
              </a:ext>
            </a:extLst>
          </p:cNvPr>
          <p:cNvSpPr/>
          <p:nvPr/>
        </p:nvSpPr>
        <p:spPr>
          <a:xfrm>
            <a:off x="8931358" y="5077119"/>
            <a:ext cx="2241383" cy="549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Attabik Awan</a:t>
            </a:r>
            <a:endParaRPr lang="nl-NL" sz="296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BCFA33B-0625-4D28-BD5F-9CB1EA3AD2F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5" r="9981"/>
          <a:stretch/>
        </p:blipFill>
        <p:spPr>
          <a:xfrm>
            <a:off x="16585733" y="2085024"/>
            <a:ext cx="2421366" cy="2975583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268B83E-C177-4452-B657-C3FC3BB238C1}"/>
              </a:ext>
            </a:extLst>
          </p:cNvPr>
          <p:cNvSpPr txBox="1"/>
          <p:nvPr/>
        </p:nvSpPr>
        <p:spPr>
          <a:xfrm>
            <a:off x="15977344" y="5077120"/>
            <a:ext cx="36381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/>
            <a:r>
              <a:rPr lang="nl-NL" sz="2968" dirty="0">
                <a:solidFill>
                  <a:prstClr val="black"/>
                </a:solidFill>
                <a:latin typeface="Calibri" panose="020F0502020204030204"/>
              </a:rPr>
              <a:t>Henk-Jan Kooij</a:t>
            </a:r>
          </a:p>
        </p:txBody>
      </p:sp>
      <p:pic>
        <p:nvPicPr>
          <p:cNvPr id="23" name="Picture 4" descr="Studeren in Eindhoven - Studiegids.nl">
            <a:extLst>
              <a:ext uri="{FF2B5EF4-FFF2-40B4-BE49-F238E27FC236}">
                <a16:creationId xmlns:a16="http://schemas.microsoft.com/office/drawing/2014/main" id="{5C334656-9430-421D-B6C5-228740AD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38" y="5602348"/>
            <a:ext cx="1415586" cy="3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tuderen in Eindhoven - Studiegids.nl">
            <a:extLst>
              <a:ext uri="{FF2B5EF4-FFF2-40B4-BE49-F238E27FC236}">
                <a16:creationId xmlns:a16="http://schemas.microsoft.com/office/drawing/2014/main" id="{7E4BD043-11E8-409A-AB56-765D75C48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63" y="5650143"/>
            <a:ext cx="1415586" cy="3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uderen in Eindhoven - Studiegids.nl">
            <a:extLst>
              <a:ext uri="{FF2B5EF4-FFF2-40B4-BE49-F238E27FC236}">
                <a16:creationId xmlns:a16="http://schemas.microsoft.com/office/drawing/2014/main" id="{3CDFD496-5F63-4409-942F-584818D4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07" y="10306464"/>
            <a:ext cx="1415586" cy="3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Studeren in Eindhoven - Studiegids.nl">
            <a:extLst>
              <a:ext uri="{FF2B5EF4-FFF2-40B4-BE49-F238E27FC236}">
                <a16:creationId xmlns:a16="http://schemas.microsoft.com/office/drawing/2014/main" id="{0068175E-7247-4999-B771-16B0BD1E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461" y="5646036"/>
            <a:ext cx="1415586" cy="3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Tilburg University - Stichting Academisch Erfgoed">
            <a:extLst>
              <a:ext uri="{FF2B5EF4-FFF2-40B4-BE49-F238E27FC236}">
                <a16:creationId xmlns:a16="http://schemas.microsoft.com/office/drawing/2014/main" id="{BDD7777E-F657-4A38-ACB9-7BC87B10F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587" y="10008057"/>
            <a:ext cx="2055082" cy="98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9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3854FD91-D993-8F47-BAAA-4C29AE983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35" t="20513" r="27168" b="24982"/>
          <a:stretch/>
        </p:blipFill>
        <p:spPr>
          <a:xfrm>
            <a:off x="3689350" y="1862627"/>
            <a:ext cx="12725400" cy="9126955"/>
          </a:xfrm>
          <a:prstGeom prst="rect">
            <a:avLst/>
          </a:prstGeom>
          <a:solidFill>
            <a:srgbClr val="E6F8F5"/>
          </a:solidFill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4E7A07D-AFFD-CD41-AD5F-9BFA50FE5CC0}"/>
              </a:ext>
            </a:extLst>
          </p:cNvPr>
          <p:cNvSpPr/>
          <p:nvPr/>
        </p:nvSpPr>
        <p:spPr>
          <a:xfrm>
            <a:off x="4925682" y="747423"/>
            <a:ext cx="10252735" cy="1115204"/>
          </a:xfrm>
          <a:prstGeom prst="roundRect">
            <a:avLst/>
          </a:prstGeom>
          <a:solidFill>
            <a:srgbClr val="006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Calibri" panose="020F0502020204030204" pitchFamily="34" charset="0"/>
              </a:rPr>
              <a:t>Participation: Let’s EXPLORE!</a:t>
            </a:r>
          </a:p>
        </p:txBody>
      </p:sp>
    </p:spTree>
    <p:extLst>
      <p:ext uri="{BB962C8B-B14F-4D97-AF65-F5344CB8AC3E}">
        <p14:creationId xmlns:p14="http://schemas.microsoft.com/office/powerpoint/2010/main" val="3974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2F7F300-DCA8-6E4C-9D97-CFC8EB748C46}"/>
              </a:ext>
            </a:extLst>
          </p:cNvPr>
          <p:cNvSpPr/>
          <p:nvPr/>
        </p:nvSpPr>
        <p:spPr>
          <a:xfrm>
            <a:off x="4925680" y="1006475"/>
            <a:ext cx="10252735" cy="1115204"/>
          </a:xfrm>
          <a:prstGeom prst="roundRect">
            <a:avLst/>
          </a:prstGeom>
          <a:solidFill>
            <a:srgbClr val="22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Calibri" panose="020F0502020204030204" pitchFamily="34" charset="0"/>
              </a:rPr>
              <a:t>Activity 1 (5-7 mins)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E2EA16-0A7E-9C4A-BC02-179F8968FB1F}"/>
              </a:ext>
            </a:extLst>
          </p:cNvPr>
          <p:cNvSpPr/>
          <p:nvPr/>
        </p:nvSpPr>
        <p:spPr>
          <a:xfrm>
            <a:off x="965198" y="2530475"/>
            <a:ext cx="18173701" cy="382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5400" dirty="0">
                <a:solidFill>
                  <a:srgbClr val="223C5A"/>
                </a:solidFill>
                <a:latin typeface="+mj-lt"/>
              </a:rPr>
              <a:t>What associations do you have with the idea of 'participation' in the context of the Dutch energy transition? </a:t>
            </a:r>
          </a:p>
          <a:p>
            <a:pPr algn="ctr">
              <a:lnSpc>
                <a:spcPct val="114000"/>
              </a:lnSpc>
            </a:pP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Waar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denkt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 u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aan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bij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 het concept '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participatie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’ </a:t>
            </a:r>
            <a:br>
              <a:rPr lang="en-US" sz="5400" b="1" i="1" dirty="0">
                <a:solidFill>
                  <a:srgbClr val="223C5A"/>
                </a:solidFill>
                <a:latin typeface="+mj-lt"/>
              </a:rPr>
            </a:b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in de context van de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Nederlandse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</a:rPr>
              <a:t>energietransitie</a:t>
            </a:r>
            <a:r>
              <a:rPr lang="en-US" sz="5400" b="1" i="1" dirty="0">
                <a:solidFill>
                  <a:srgbClr val="223C5A"/>
                </a:solidFill>
                <a:latin typeface="+mj-lt"/>
              </a:rPr>
              <a:t>?</a:t>
            </a:r>
            <a:endParaRPr lang="en-US" b="1" i="1" dirty="0">
              <a:solidFill>
                <a:srgbClr val="223C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4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2F7F300-DCA8-6E4C-9D97-CFC8EB748C46}"/>
              </a:ext>
            </a:extLst>
          </p:cNvPr>
          <p:cNvSpPr/>
          <p:nvPr/>
        </p:nvSpPr>
        <p:spPr>
          <a:xfrm>
            <a:off x="4925680" y="1006475"/>
            <a:ext cx="10252735" cy="1115204"/>
          </a:xfrm>
          <a:prstGeom prst="roundRect">
            <a:avLst/>
          </a:prstGeom>
          <a:solidFill>
            <a:srgbClr val="22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Calibri" panose="020F0502020204030204" pitchFamily="34" charset="0"/>
              </a:rPr>
              <a:t>Activity 2 </a:t>
            </a:r>
            <a:r>
              <a:rPr lang="en-US" sz="6600" dirty="0">
                <a:solidFill>
                  <a:schemeClr val="bg1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(8 mins)</a:t>
            </a:r>
            <a:endParaRPr lang="en-US" sz="6600" dirty="0">
              <a:solidFill>
                <a:schemeClr val="bg1"/>
              </a:solidFill>
              <a:latin typeface="+mj-lt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E2EA16-0A7E-9C4A-BC02-179F8968FB1F}"/>
              </a:ext>
            </a:extLst>
          </p:cNvPr>
          <p:cNvSpPr/>
          <p:nvPr/>
        </p:nvSpPr>
        <p:spPr>
          <a:xfrm>
            <a:off x="450850" y="2530475"/>
            <a:ext cx="19202400" cy="341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800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What are the implications of your associations? What positive, negative or neutral effects might your associations lead to?</a:t>
            </a:r>
          </a:p>
          <a:p>
            <a:pPr algn="ctr">
              <a:lnSpc>
                <a:spcPct val="114000"/>
              </a:lnSpc>
            </a:pP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Waar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denkt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u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dat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uw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ideeën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op de post it notes toe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kunnen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leiden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?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Welke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positieve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,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negatieve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of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neutrale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gevolgen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kunnen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er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aan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verbonden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zijn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004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2F7F300-DCA8-6E4C-9D97-CFC8EB748C46}"/>
              </a:ext>
            </a:extLst>
          </p:cNvPr>
          <p:cNvSpPr/>
          <p:nvPr/>
        </p:nvSpPr>
        <p:spPr>
          <a:xfrm>
            <a:off x="4925680" y="1006475"/>
            <a:ext cx="10252735" cy="1115204"/>
          </a:xfrm>
          <a:prstGeom prst="roundRect">
            <a:avLst/>
          </a:prstGeom>
          <a:solidFill>
            <a:srgbClr val="22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Calibri" panose="020F0502020204030204" pitchFamily="34" charset="0"/>
              </a:rPr>
              <a:t>Activity 3 (10</a:t>
            </a:r>
            <a:r>
              <a:rPr lang="en-US" sz="6600" dirty="0">
                <a:solidFill>
                  <a:schemeClr val="bg1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mins)</a:t>
            </a:r>
            <a:endParaRPr lang="en-US" sz="6600" dirty="0">
              <a:solidFill>
                <a:schemeClr val="bg1"/>
              </a:solidFill>
              <a:latin typeface="+mj-lt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E2EA16-0A7E-9C4A-BC02-179F8968FB1F}"/>
              </a:ext>
            </a:extLst>
          </p:cNvPr>
          <p:cNvSpPr/>
          <p:nvPr/>
        </p:nvSpPr>
        <p:spPr>
          <a:xfrm>
            <a:off x="450850" y="2530475"/>
            <a:ext cx="19202400" cy="341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4800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Which of your notes and implications is most on your mind? </a:t>
            </a:r>
            <a:br>
              <a:rPr lang="en-US" sz="4800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</a:br>
            <a:r>
              <a:rPr lang="en-US" sz="4800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Please elaborate “why” in your group. </a:t>
            </a:r>
          </a:p>
          <a:p>
            <a:pPr algn="ctr">
              <a:lnSpc>
                <a:spcPct val="114000"/>
              </a:lnSpc>
            </a:pP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Welk van de notes &amp;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effecten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die u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heeft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beschreven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houdt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u het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meest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bezig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? Licht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dit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in 1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minuut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toe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aan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uw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48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groepsgenoten</a:t>
            </a:r>
            <a:r>
              <a:rPr lang="en-US" sz="48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40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2F7F300-DCA8-6E4C-9D97-CFC8EB748C46}"/>
              </a:ext>
            </a:extLst>
          </p:cNvPr>
          <p:cNvSpPr/>
          <p:nvPr/>
        </p:nvSpPr>
        <p:spPr>
          <a:xfrm>
            <a:off x="4925680" y="1006475"/>
            <a:ext cx="10252735" cy="1115204"/>
          </a:xfrm>
          <a:prstGeom prst="roundRect">
            <a:avLst/>
          </a:prstGeom>
          <a:solidFill>
            <a:srgbClr val="223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Calibri" panose="020F0502020204030204" pitchFamily="34" charset="0"/>
              </a:rPr>
              <a:t>Activity 4 </a:t>
            </a:r>
            <a:r>
              <a:rPr lang="en-US" sz="6600" dirty="0">
                <a:solidFill>
                  <a:schemeClr val="bg1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(5 mins)</a:t>
            </a:r>
            <a:endParaRPr lang="en-US" sz="6600" dirty="0">
              <a:solidFill>
                <a:schemeClr val="bg1"/>
              </a:solidFill>
              <a:latin typeface="+mj-lt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E2EA16-0A7E-9C4A-BC02-179F8968FB1F}"/>
              </a:ext>
            </a:extLst>
          </p:cNvPr>
          <p:cNvSpPr/>
          <p:nvPr/>
        </p:nvSpPr>
        <p:spPr>
          <a:xfrm>
            <a:off x="450850" y="2530475"/>
            <a:ext cx="19202400" cy="288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5400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What do you take away from the discussion you had in your group? </a:t>
            </a:r>
          </a:p>
          <a:p>
            <a:pPr algn="ctr">
              <a:lnSpc>
                <a:spcPct val="114000"/>
              </a:lnSpc>
            </a:pP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Wat wilt u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delen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over het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gesprek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dat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u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zojuist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had in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uw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groep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? Wat </a:t>
            </a:r>
            <a:r>
              <a:rPr lang="en-US" sz="5400" b="1" i="1" dirty="0" err="1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neemt</a:t>
            </a:r>
            <a:r>
              <a:rPr lang="en-US" sz="5400" b="1" i="1" dirty="0">
                <a:solidFill>
                  <a:srgbClr val="223C5A"/>
                </a:solidFill>
                <a:latin typeface="+mj-lt"/>
                <a:cs typeface="Calibri Light" panose="020F0302020204030204" pitchFamily="34" charset="0"/>
              </a:rPr>
              <a:t> u mee?</a:t>
            </a:r>
          </a:p>
        </p:txBody>
      </p:sp>
    </p:spTree>
    <p:extLst>
      <p:ext uri="{BB962C8B-B14F-4D97-AF65-F5344CB8AC3E}">
        <p14:creationId xmlns:p14="http://schemas.microsoft.com/office/powerpoint/2010/main" val="223109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0621" y="426823"/>
            <a:ext cx="201358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11</a:t>
            </a:r>
            <a:r>
              <a:rPr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50</a:t>
            </a:r>
            <a:r>
              <a:rPr sz="2600" b="1" spc="-4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</a:t>
            </a:r>
            <a:r>
              <a:rPr sz="2600" b="1" spc="-4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12</a:t>
            </a:r>
            <a:r>
              <a:rPr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  <a:r>
              <a:rPr lang="nl-NL" sz="2600" b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40</a:t>
            </a:r>
            <a:endParaRPr sz="2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0621" y="905741"/>
            <a:ext cx="18202857" cy="9194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spcBef>
                <a:spcPts val="90"/>
              </a:spcBef>
            </a:pPr>
            <a:r>
              <a:rPr lang="en-US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Participatie</a:t>
            </a:r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, wat is </a:t>
            </a:r>
            <a:r>
              <a:rPr lang="en-US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volgens</a:t>
            </a:r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u? (door EXPLORE)</a:t>
            </a:r>
            <a:endParaRPr spc="-1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446" y="3383536"/>
            <a:ext cx="164782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i="1" spc="-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</a:t>
            </a:r>
            <a:r>
              <a:rPr sz="3150" i="1" spc="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</a:t>
            </a:r>
            <a:r>
              <a:rPr sz="3150" i="1" spc="-4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</a:t>
            </a:r>
            <a:r>
              <a:rPr sz="3150" i="1" spc="1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</a:t>
            </a:r>
            <a:r>
              <a:rPr sz="3150" i="1" spc="-10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</a:t>
            </a:r>
            <a:r>
              <a:rPr sz="3150" i="1" spc="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ers</a:t>
            </a:r>
            <a:endParaRPr sz="315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4575" y="3283297"/>
            <a:ext cx="5020310" cy="1098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14000"/>
              </a:lnSpc>
            </a:pPr>
            <a:r>
              <a:rPr lang="en-US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Attabik</a:t>
            </a:r>
            <a:r>
              <a:rPr lang="en-US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Awan</a:t>
            </a:r>
            <a:endParaRPr sz="3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14000"/>
              </a:lnSpc>
            </a:pPr>
            <a:r>
              <a:rPr lang="nl-NL" sz="2800" spc="-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TU Eindhoven 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PhD Student</a:t>
            </a:r>
            <a:endParaRPr sz="28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84575" y="6227622"/>
            <a:ext cx="4138929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nl-NL" sz="4100" b="1" spc="-15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Participatie</a:t>
            </a:r>
            <a:endParaRPr sz="41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446" y="6283526"/>
            <a:ext cx="1390015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i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</a:t>
            </a:r>
            <a:r>
              <a:rPr sz="3150" i="1" spc="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hema</a:t>
            </a:r>
            <a:endParaRPr sz="315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3320" y="3109853"/>
            <a:ext cx="18031460" cy="6052185"/>
            <a:chOff x="963320" y="3109853"/>
            <a:chExt cx="18031460" cy="6052185"/>
          </a:xfrm>
        </p:grpSpPr>
        <p:sp>
          <p:nvSpPr>
            <p:cNvPr id="9" name="object 9"/>
            <p:cNvSpPr/>
            <p:nvPr/>
          </p:nvSpPr>
          <p:spPr>
            <a:xfrm>
              <a:off x="963320" y="8598655"/>
              <a:ext cx="436880" cy="497205"/>
            </a:xfrm>
            <a:custGeom>
              <a:avLst/>
              <a:gdLst/>
              <a:ahLst/>
              <a:cxnLst/>
              <a:rect l="l" t="t" r="r" b="b"/>
              <a:pathLst>
                <a:path w="436880" h="497204">
                  <a:moveTo>
                    <a:pt x="34429" y="496709"/>
                  </a:moveTo>
                  <a:lnTo>
                    <a:pt x="0" y="462267"/>
                  </a:lnTo>
                  <a:lnTo>
                    <a:pt x="0" y="479679"/>
                  </a:lnTo>
                  <a:lnTo>
                    <a:pt x="17018" y="496709"/>
                  </a:lnTo>
                  <a:lnTo>
                    <a:pt x="34429" y="496709"/>
                  </a:lnTo>
                  <a:close/>
                </a:path>
                <a:path w="436880" h="497204">
                  <a:moveTo>
                    <a:pt x="92214" y="496709"/>
                  </a:moveTo>
                  <a:lnTo>
                    <a:pt x="0" y="404495"/>
                  </a:lnTo>
                  <a:lnTo>
                    <a:pt x="0" y="423379"/>
                  </a:lnTo>
                  <a:lnTo>
                    <a:pt x="73317" y="496709"/>
                  </a:lnTo>
                  <a:lnTo>
                    <a:pt x="92214" y="496709"/>
                  </a:lnTo>
                  <a:close/>
                </a:path>
                <a:path w="436880" h="497204">
                  <a:moveTo>
                    <a:pt x="149999" y="496709"/>
                  </a:moveTo>
                  <a:lnTo>
                    <a:pt x="0" y="346697"/>
                  </a:lnTo>
                  <a:lnTo>
                    <a:pt x="0" y="367080"/>
                  </a:lnTo>
                  <a:lnTo>
                    <a:pt x="129628" y="496709"/>
                  </a:lnTo>
                  <a:lnTo>
                    <a:pt x="149999" y="496709"/>
                  </a:lnTo>
                  <a:close/>
                </a:path>
                <a:path w="436880" h="497204">
                  <a:moveTo>
                    <a:pt x="167817" y="456755"/>
                  </a:moveTo>
                  <a:lnTo>
                    <a:pt x="0" y="288925"/>
                  </a:lnTo>
                  <a:lnTo>
                    <a:pt x="0" y="310794"/>
                  </a:lnTo>
                  <a:lnTo>
                    <a:pt x="167817" y="478624"/>
                  </a:lnTo>
                  <a:lnTo>
                    <a:pt x="167817" y="456755"/>
                  </a:lnTo>
                  <a:close/>
                </a:path>
                <a:path w="436880" h="497204">
                  <a:moveTo>
                    <a:pt x="167817" y="398957"/>
                  </a:moveTo>
                  <a:lnTo>
                    <a:pt x="0" y="231127"/>
                  </a:lnTo>
                  <a:lnTo>
                    <a:pt x="0" y="254508"/>
                  </a:lnTo>
                  <a:lnTo>
                    <a:pt x="167817" y="422325"/>
                  </a:lnTo>
                  <a:lnTo>
                    <a:pt x="167817" y="398957"/>
                  </a:lnTo>
                  <a:close/>
                </a:path>
                <a:path w="436880" h="497204">
                  <a:moveTo>
                    <a:pt x="167817" y="341172"/>
                  </a:moveTo>
                  <a:lnTo>
                    <a:pt x="0" y="173342"/>
                  </a:lnTo>
                  <a:lnTo>
                    <a:pt x="0" y="198221"/>
                  </a:lnTo>
                  <a:lnTo>
                    <a:pt x="167817" y="366039"/>
                  </a:lnTo>
                  <a:lnTo>
                    <a:pt x="167817" y="341172"/>
                  </a:lnTo>
                  <a:close/>
                </a:path>
                <a:path w="436880" h="497204">
                  <a:moveTo>
                    <a:pt x="167817" y="283387"/>
                  </a:moveTo>
                  <a:lnTo>
                    <a:pt x="0" y="115582"/>
                  </a:lnTo>
                  <a:lnTo>
                    <a:pt x="0" y="141935"/>
                  </a:lnTo>
                  <a:lnTo>
                    <a:pt x="167817" y="309753"/>
                  </a:lnTo>
                  <a:lnTo>
                    <a:pt x="167817" y="283387"/>
                  </a:lnTo>
                  <a:close/>
                </a:path>
                <a:path w="436880" h="497204">
                  <a:moveTo>
                    <a:pt x="167817" y="225615"/>
                  </a:moveTo>
                  <a:lnTo>
                    <a:pt x="0" y="57785"/>
                  </a:lnTo>
                  <a:lnTo>
                    <a:pt x="0" y="85636"/>
                  </a:lnTo>
                  <a:lnTo>
                    <a:pt x="167817" y="253466"/>
                  </a:lnTo>
                  <a:lnTo>
                    <a:pt x="167817" y="225615"/>
                  </a:lnTo>
                  <a:close/>
                </a:path>
                <a:path w="436880" h="497204">
                  <a:moveTo>
                    <a:pt x="225336" y="225348"/>
                  </a:moveTo>
                  <a:lnTo>
                    <a:pt x="0" y="0"/>
                  </a:lnTo>
                  <a:lnTo>
                    <a:pt x="0" y="29349"/>
                  </a:lnTo>
                  <a:lnTo>
                    <a:pt x="195986" y="225348"/>
                  </a:lnTo>
                  <a:lnTo>
                    <a:pt x="225336" y="225348"/>
                  </a:lnTo>
                  <a:close/>
                </a:path>
                <a:path w="436880" h="497204">
                  <a:moveTo>
                    <a:pt x="436435" y="494220"/>
                  </a:moveTo>
                  <a:lnTo>
                    <a:pt x="311937" y="369735"/>
                  </a:lnTo>
                  <a:lnTo>
                    <a:pt x="334073" y="407784"/>
                  </a:lnTo>
                  <a:lnTo>
                    <a:pt x="361848" y="442633"/>
                  </a:lnTo>
                  <a:lnTo>
                    <a:pt x="395795" y="472160"/>
                  </a:lnTo>
                  <a:lnTo>
                    <a:pt x="436435" y="49422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8085" y="8950755"/>
              <a:ext cx="124017" cy="1105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3320" y="8483085"/>
              <a:ext cx="645160" cy="615950"/>
            </a:xfrm>
            <a:custGeom>
              <a:avLst/>
              <a:gdLst/>
              <a:ahLst/>
              <a:cxnLst/>
              <a:rect l="l" t="t" r="r" b="b"/>
              <a:pathLst>
                <a:path w="645160" h="615950">
                  <a:moveTo>
                    <a:pt x="167817" y="167830"/>
                  </a:moveTo>
                  <a:lnTo>
                    <a:pt x="0" y="0"/>
                  </a:lnTo>
                  <a:lnTo>
                    <a:pt x="0" y="32334"/>
                  </a:lnTo>
                  <a:lnTo>
                    <a:pt x="167817" y="200152"/>
                  </a:lnTo>
                  <a:lnTo>
                    <a:pt x="167817" y="167830"/>
                  </a:lnTo>
                  <a:close/>
                </a:path>
                <a:path w="645160" h="615950">
                  <a:moveTo>
                    <a:pt x="607352" y="607352"/>
                  </a:moveTo>
                  <a:lnTo>
                    <a:pt x="205765" y="205790"/>
                  </a:lnTo>
                  <a:lnTo>
                    <a:pt x="173443" y="205790"/>
                  </a:lnTo>
                  <a:lnTo>
                    <a:pt x="583311" y="615645"/>
                  </a:lnTo>
                  <a:lnTo>
                    <a:pt x="595604" y="611822"/>
                  </a:lnTo>
                  <a:lnTo>
                    <a:pt x="607352" y="607352"/>
                  </a:lnTo>
                  <a:close/>
                </a:path>
                <a:path w="645160" h="615950">
                  <a:moveTo>
                    <a:pt x="645071" y="587311"/>
                  </a:moveTo>
                  <a:lnTo>
                    <a:pt x="531698" y="473925"/>
                  </a:lnTo>
                  <a:lnTo>
                    <a:pt x="497878" y="463372"/>
                  </a:lnTo>
                  <a:lnTo>
                    <a:pt x="471258" y="442518"/>
                  </a:lnTo>
                  <a:lnTo>
                    <a:pt x="450621" y="413143"/>
                  </a:lnTo>
                  <a:lnTo>
                    <a:pt x="434759" y="376986"/>
                  </a:lnTo>
                  <a:lnTo>
                    <a:pt x="263550" y="205778"/>
                  </a:lnTo>
                  <a:lnTo>
                    <a:pt x="229743" y="205778"/>
                  </a:lnTo>
                  <a:lnTo>
                    <a:pt x="623684" y="599719"/>
                  </a:lnTo>
                  <a:lnTo>
                    <a:pt x="630974" y="595947"/>
                  </a:lnTo>
                  <a:lnTo>
                    <a:pt x="638073" y="591807"/>
                  </a:lnTo>
                  <a:lnTo>
                    <a:pt x="645071" y="587311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2264" y="8877590"/>
              <a:ext cx="229542" cy="22954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63321" y="8540868"/>
              <a:ext cx="562610" cy="565785"/>
            </a:xfrm>
            <a:custGeom>
              <a:avLst/>
              <a:gdLst/>
              <a:ahLst/>
              <a:cxnLst/>
              <a:rect l="l" t="t" r="r" b="b"/>
              <a:pathLst>
                <a:path w="562610" h="565784">
                  <a:moveTo>
                    <a:pt x="0" y="0"/>
                  </a:moveTo>
                  <a:lnTo>
                    <a:pt x="0" y="30836"/>
                  </a:lnTo>
                  <a:lnTo>
                    <a:pt x="252295" y="283132"/>
                  </a:lnTo>
                  <a:lnTo>
                    <a:pt x="269175" y="283132"/>
                  </a:lnTo>
                  <a:lnTo>
                    <a:pt x="270735" y="295655"/>
                  </a:lnTo>
                  <a:lnTo>
                    <a:pt x="271907" y="302744"/>
                  </a:lnTo>
                  <a:lnTo>
                    <a:pt x="534915" y="565752"/>
                  </a:lnTo>
                  <a:lnTo>
                    <a:pt x="549129" y="564473"/>
                  </a:lnTo>
                  <a:lnTo>
                    <a:pt x="562527" y="562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9368" y="8335872"/>
              <a:ext cx="291098" cy="4915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7040" y="8332507"/>
              <a:ext cx="258445" cy="258445"/>
            </a:xfrm>
            <a:custGeom>
              <a:avLst/>
              <a:gdLst/>
              <a:ahLst/>
              <a:cxnLst/>
              <a:rect l="l" t="t" r="r" b="b"/>
              <a:pathLst>
                <a:path w="258444" h="258445">
                  <a:moveTo>
                    <a:pt x="0" y="0"/>
                  </a:moveTo>
                  <a:lnTo>
                    <a:pt x="257971" y="257971"/>
                  </a:lnTo>
                  <a:lnTo>
                    <a:pt x="258232" y="250652"/>
                  </a:lnTo>
                  <a:lnTo>
                    <a:pt x="258052" y="240271"/>
                  </a:lnTo>
                  <a:lnTo>
                    <a:pt x="47548" y="1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288" y="8676372"/>
              <a:ext cx="136341" cy="1228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3320" y="8367655"/>
              <a:ext cx="542925" cy="259715"/>
            </a:xfrm>
            <a:custGeom>
              <a:avLst/>
              <a:gdLst/>
              <a:ahLst/>
              <a:cxnLst/>
              <a:rect l="l" t="t" r="r" b="b"/>
              <a:pathLst>
                <a:path w="542925" h="259715">
                  <a:moveTo>
                    <a:pt x="167817" y="225475"/>
                  </a:moveTo>
                  <a:lnTo>
                    <a:pt x="0" y="57645"/>
                  </a:lnTo>
                  <a:lnTo>
                    <a:pt x="0" y="91465"/>
                  </a:lnTo>
                  <a:lnTo>
                    <a:pt x="167817" y="259283"/>
                  </a:lnTo>
                  <a:lnTo>
                    <a:pt x="167817" y="225475"/>
                  </a:lnTo>
                  <a:close/>
                </a:path>
                <a:path w="542925" h="259715">
                  <a:moveTo>
                    <a:pt x="542709" y="71259"/>
                  </a:moveTo>
                  <a:lnTo>
                    <a:pt x="528180" y="50596"/>
                  </a:lnTo>
                  <a:lnTo>
                    <a:pt x="511441" y="31711"/>
                  </a:lnTo>
                  <a:lnTo>
                    <a:pt x="492518" y="14782"/>
                  </a:lnTo>
                  <a:lnTo>
                    <a:pt x="471449" y="0"/>
                  </a:lnTo>
                  <a:lnTo>
                    <a:pt x="542709" y="71259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1102" y="8929431"/>
              <a:ext cx="74940" cy="898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3320" y="8332501"/>
              <a:ext cx="581660" cy="351155"/>
            </a:xfrm>
            <a:custGeom>
              <a:avLst/>
              <a:gdLst/>
              <a:ahLst/>
              <a:cxnLst/>
              <a:rect l="l" t="t" r="r" b="b"/>
              <a:pathLst>
                <a:path w="581660" h="351154">
                  <a:moveTo>
                    <a:pt x="167817" y="202844"/>
                  </a:moveTo>
                  <a:lnTo>
                    <a:pt x="0" y="35013"/>
                  </a:lnTo>
                  <a:lnTo>
                    <a:pt x="0" y="70319"/>
                  </a:lnTo>
                  <a:lnTo>
                    <a:pt x="167817" y="238150"/>
                  </a:lnTo>
                  <a:lnTo>
                    <a:pt x="167817" y="202844"/>
                  </a:lnTo>
                  <a:close/>
                </a:path>
                <a:path w="581660" h="351154">
                  <a:moveTo>
                    <a:pt x="167817" y="145072"/>
                  </a:moveTo>
                  <a:lnTo>
                    <a:pt x="22771" y="0"/>
                  </a:lnTo>
                  <a:lnTo>
                    <a:pt x="0" y="0"/>
                  </a:lnTo>
                  <a:lnTo>
                    <a:pt x="0" y="14033"/>
                  </a:lnTo>
                  <a:lnTo>
                    <a:pt x="167817" y="181864"/>
                  </a:lnTo>
                  <a:lnTo>
                    <a:pt x="167817" y="145072"/>
                  </a:lnTo>
                  <a:close/>
                </a:path>
                <a:path w="581660" h="351154">
                  <a:moveTo>
                    <a:pt x="222224" y="141681"/>
                  </a:moveTo>
                  <a:lnTo>
                    <a:pt x="80543" y="12"/>
                  </a:lnTo>
                  <a:lnTo>
                    <a:pt x="42265" y="12"/>
                  </a:lnTo>
                  <a:lnTo>
                    <a:pt x="183934" y="141681"/>
                  </a:lnTo>
                  <a:lnTo>
                    <a:pt x="222224" y="141681"/>
                  </a:lnTo>
                  <a:close/>
                </a:path>
                <a:path w="581660" h="351154">
                  <a:moveTo>
                    <a:pt x="573036" y="319138"/>
                  </a:moveTo>
                  <a:lnTo>
                    <a:pt x="253911" y="12"/>
                  </a:lnTo>
                  <a:lnTo>
                    <a:pt x="211137" y="12"/>
                  </a:lnTo>
                  <a:lnTo>
                    <a:pt x="363829" y="152704"/>
                  </a:lnTo>
                  <a:lnTo>
                    <a:pt x="374332" y="159359"/>
                  </a:lnTo>
                  <a:lnTo>
                    <a:pt x="383667" y="167424"/>
                  </a:lnTo>
                  <a:lnTo>
                    <a:pt x="391795" y="176834"/>
                  </a:lnTo>
                  <a:lnTo>
                    <a:pt x="398665" y="187540"/>
                  </a:lnTo>
                  <a:lnTo>
                    <a:pt x="562178" y="351053"/>
                  </a:lnTo>
                  <a:lnTo>
                    <a:pt x="565289" y="343281"/>
                  </a:lnTo>
                  <a:lnTo>
                    <a:pt x="568121" y="335368"/>
                  </a:lnTo>
                  <a:lnTo>
                    <a:pt x="570712" y="327329"/>
                  </a:lnTo>
                  <a:lnTo>
                    <a:pt x="573036" y="319138"/>
                  </a:lnTo>
                  <a:close/>
                </a:path>
                <a:path w="581660" h="351154">
                  <a:moveTo>
                    <a:pt x="581279" y="269595"/>
                  </a:moveTo>
                  <a:lnTo>
                    <a:pt x="311683" y="0"/>
                  </a:lnTo>
                  <a:lnTo>
                    <a:pt x="267423" y="0"/>
                  </a:lnTo>
                  <a:lnTo>
                    <a:pt x="575792" y="308381"/>
                  </a:lnTo>
                  <a:lnTo>
                    <a:pt x="577684" y="298894"/>
                  </a:lnTo>
                  <a:lnTo>
                    <a:pt x="579221" y="289267"/>
                  </a:lnTo>
                  <a:lnTo>
                    <a:pt x="580428" y="279501"/>
                  </a:lnTo>
                  <a:lnTo>
                    <a:pt x="581279" y="26959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876" y="8332507"/>
              <a:ext cx="241685" cy="14411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24660" y="8782157"/>
              <a:ext cx="507365" cy="313690"/>
            </a:xfrm>
            <a:custGeom>
              <a:avLst/>
              <a:gdLst/>
              <a:ahLst/>
              <a:cxnLst/>
              <a:rect l="l" t="t" r="r" b="b"/>
              <a:pathLst>
                <a:path w="507364" h="313690">
                  <a:moveTo>
                    <a:pt x="139852" y="313207"/>
                  </a:moveTo>
                  <a:lnTo>
                    <a:pt x="0" y="173355"/>
                  </a:lnTo>
                  <a:lnTo>
                    <a:pt x="0" y="213131"/>
                  </a:lnTo>
                  <a:lnTo>
                    <a:pt x="100063" y="313207"/>
                  </a:lnTo>
                  <a:lnTo>
                    <a:pt x="139852" y="313207"/>
                  </a:lnTo>
                  <a:close/>
                </a:path>
                <a:path w="507364" h="313690">
                  <a:moveTo>
                    <a:pt x="197637" y="313207"/>
                  </a:moveTo>
                  <a:lnTo>
                    <a:pt x="0" y="115570"/>
                  </a:lnTo>
                  <a:lnTo>
                    <a:pt x="0" y="156845"/>
                  </a:lnTo>
                  <a:lnTo>
                    <a:pt x="156349" y="313207"/>
                  </a:lnTo>
                  <a:lnTo>
                    <a:pt x="197637" y="313207"/>
                  </a:lnTo>
                  <a:close/>
                </a:path>
                <a:path w="507364" h="313690">
                  <a:moveTo>
                    <a:pt x="255422" y="313207"/>
                  </a:moveTo>
                  <a:lnTo>
                    <a:pt x="0" y="57785"/>
                  </a:lnTo>
                  <a:lnTo>
                    <a:pt x="0" y="100558"/>
                  </a:lnTo>
                  <a:lnTo>
                    <a:pt x="212648" y="313207"/>
                  </a:lnTo>
                  <a:lnTo>
                    <a:pt x="255422" y="313207"/>
                  </a:lnTo>
                  <a:close/>
                </a:path>
                <a:path w="507364" h="313690">
                  <a:moveTo>
                    <a:pt x="313207" y="313207"/>
                  </a:moveTo>
                  <a:lnTo>
                    <a:pt x="179158" y="179158"/>
                  </a:lnTo>
                  <a:lnTo>
                    <a:pt x="168910" y="179158"/>
                  </a:lnTo>
                  <a:lnTo>
                    <a:pt x="168910" y="168922"/>
                  </a:lnTo>
                  <a:lnTo>
                    <a:pt x="0" y="0"/>
                  </a:lnTo>
                  <a:lnTo>
                    <a:pt x="0" y="44272"/>
                  </a:lnTo>
                  <a:lnTo>
                    <a:pt x="268935" y="313207"/>
                  </a:lnTo>
                  <a:lnTo>
                    <a:pt x="313207" y="313207"/>
                  </a:lnTo>
                  <a:close/>
                </a:path>
                <a:path w="507364" h="313690">
                  <a:moveTo>
                    <a:pt x="370979" y="313207"/>
                  </a:moveTo>
                  <a:lnTo>
                    <a:pt x="236931" y="179158"/>
                  </a:lnTo>
                  <a:lnTo>
                    <a:pt x="191185" y="179158"/>
                  </a:lnTo>
                  <a:lnTo>
                    <a:pt x="325234" y="313207"/>
                  </a:lnTo>
                  <a:lnTo>
                    <a:pt x="370979" y="313207"/>
                  </a:lnTo>
                  <a:close/>
                </a:path>
                <a:path w="507364" h="313690">
                  <a:moveTo>
                    <a:pt x="428777" y="313207"/>
                  </a:moveTo>
                  <a:lnTo>
                    <a:pt x="294728" y="179158"/>
                  </a:lnTo>
                  <a:lnTo>
                    <a:pt x="247472" y="179158"/>
                  </a:lnTo>
                  <a:lnTo>
                    <a:pt x="381520" y="313207"/>
                  </a:lnTo>
                  <a:lnTo>
                    <a:pt x="428777" y="313207"/>
                  </a:lnTo>
                  <a:close/>
                </a:path>
                <a:path w="507364" h="313690">
                  <a:moveTo>
                    <a:pt x="486549" y="313207"/>
                  </a:moveTo>
                  <a:lnTo>
                    <a:pt x="352501" y="179158"/>
                  </a:lnTo>
                  <a:lnTo>
                    <a:pt x="303771" y="179158"/>
                  </a:lnTo>
                  <a:lnTo>
                    <a:pt x="437819" y="313207"/>
                  </a:lnTo>
                  <a:lnTo>
                    <a:pt x="486549" y="313207"/>
                  </a:lnTo>
                  <a:close/>
                </a:path>
                <a:path w="507364" h="313690">
                  <a:moveTo>
                    <a:pt x="506755" y="275615"/>
                  </a:moveTo>
                  <a:lnTo>
                    <a:pt x="410286" y="179158"/>
                  </a:lnTo>
                  <a:lnTo>
                    <a:pt x="360070" y="179158"/>
                  </a:lnTo>
                  <a:lnTo>
                    <a:pt x="494118" y="313207"/>
                  </a:lnTo>
                  <a:lnTo>
                    <a:pt x="506755" y="313207"/>
                  </a:lnTo>
                  <a:lnTo>
                    <a:pt x="506755" y="275615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4662" y="8551020"/>
              <a:ext cx="237021" cy="2754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24660" y="8332514"/>
              <a:ext cx="507365" cy="719455"/>
            </a:xfrm>
            <a:custGeom>
              <a:avLst/>
              <a:gdLst/>
              <a:ahLst/>
              <a:cxnLst/>
              <a:rect l="l" t="t" r="r" b="b"/>
              <a:pathLst>
                <a:path w="507364" h="719454">
                  <a:moveTo>
                    <a:pt x="506755" y="628802"/>
                  </a:moveTo>
                  <a:lnTo>
                    <a:pt x="416356" y="628802"/>
                  </a:lnTo>
                  <a:lnTo>
                    <a:pt x="506755" y="719201"/>
                  </a:lnTo>
                  <a:lnTo>
                    <a:pt x="506755" y="628802"/>
                  </a:lnTo>
                  <a:close/>
                </a:path>
                <a:path w="507364" h="719454">
                  <a:moveTo>
                    <a:pt x="506755" y="0"/>
                  </a:moveTo>
                  <a:lnTo>
                    <a:pt x="0" y="0"/>
                  </a:lnTo>
                  <a:lnTo>
                    <a:pt x="0" y="212432"/>
                  </a:lnTo>
                  <a:lnTo>
                    <a:pt x="243078" y="455536"/>
                  </a:lnTo>
                  <a:lnTo>
                    <a:pt x="462064" y="455536"/>
                  </a:lnTo>
                  <a:lnTo>
                    <a:pt x="462064" y="321487"/>
                  </a:lnTo>
                  <a:lnTo>
                    <a:pt x="168922" y="321487"/>
                  </a:lnTo>
                  <a:lnTo>
                    <a:pt x="168922" y="134035"/>
                  </a:lnTo>
                  <a:lnTo>
                    <a:pt x="506755" y="134035"/>
                  </a:lnTo>
                  <a:lnTo>
                    <a:pt x="506755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24662" y="9013297"/>
              <a:ext cx="82060" cy="8206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4662" y="8666587"/>
              <a:ext cx="168916" cy="2724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09230" y="8320519"/>
              <a:ext cx="568325" cy="787400"/>
            </a:xfrm>
            <a:custGeom>
              <a:avLst/>
              <a:gdLst/>
              <a:ahLst/>
              <a:cxnLst/>
              <a:rect l="l" t="t" r="r" b="b"/>
              <a:pathLst>
                <a:path w="568325" h="787400">
                  <a:moveTo>
                    <a:pt x="295331" y="0"/>
                  </a:moveTo>
                  <a:lnTo>
                    <a:pt x="241416" y="3920"/>
                  </a:lnTo>
                  <a:lnTo>
                    <a:pt x="192162" y="15425"/>
                  </a:lnTo>
                  <a:lnTo>
                    <a:pt x="148348" y="34133"/>
                  </a:lnTo>
                  <a:lnTo>
                    <a:pt x="110753" y="59661"/>
                  </a:lnTo>
                  <a:lnTo>
                    <a:pt x="80156" y="91626"/>
                  </a:lnTo>
                  <a:lnTo>
                    <a:pt x="57336" y="129646"/>
                  </a:lnTo>
                  <a:lnTo>
                    <a:pt x="43073" y="173337"/>
                  </a:lnTo>
                  <a:lnTo>
                    <a:pt x="38145" y="222317"/>
                  </a:lnTo>
                  <a:lnTo>
                    <a:pt x="40026" y="251743"/>
                  </a:lnTo>
                  <a:lnTo>
                    <a:pt x="61308" y="319881"/>
                  </a:lnTo>
                  <a:lnTo>
                    <a:pt x="84864" y="355428"/>
                  </a:lnTo>
                  <a:lnTo>
                    <a:pt x="119801" y="389850"/>
                  </a:lnTo>
                  <a:lnTo>
                    <a:pt x="168197" y="421566"/>
                  </a:lnTo>
                  <a:lnTo>
                    <a:pt x="232129" y="448991"/>
                  </a:lnTo>
                  <a:lnTo>
                    <a:pt x="314953" y="477325"/>
                  </a:lnTo>
                  <a:lnTo>
                    <a:pt x="359089" y="496534"/>
                  </a:lnTo>
                  <a:lnTo>
                    <a:pt x="386060" y="516560"/>
                  </a:lnTo>
                  <a:lnTo>
                    <a:pt x="399545" y="537402"/>
                  </a:lnTo>
                  <a:lnTo>
                    <a:pt x="403223" y="559061"/>
                  </a:lnTo>
                  <a:lnTo>
                    <a:pt x="393772" y="595229"/>
                  </a:lnTo>
                  <a:lnTo>
                    <a:pt x="368486" y="619546"/>
                  </a:lnTo>
                  <a:lnTo>
                    <a:pt x="331961" y="633238"/>
                  </a:lnTo>
                  <a:lnTo>
                    <a:pt x="288797" y="637530"/>
                  </a:lnTo>
                  <a:lnTo>
                    <a:pt x="240046" y="630684"/>
                  </a:lnTo>
                  <a:lnTo>
                    <a:pt x="200386" y="610556"/>
                  </a:lnTo>
                  <a:lnTo>
                    <a:pt x="170331" y="577758"/>
                  </a:lnTo>
                  <a:lnTo>
                    <a:pt x="150393" y="532905"/>
                  </a:lnTo>
                  <a:lnTo>
                    <a:pt x="0" y="562338"/>
                  </a:lnTo>
                  <a:lnTo>
                    <a:pt x="9301" y="607349"/>
                  </a:lnTo>
                  <a:lnTo>
                    <a:pt x="26459" y="647803"/>
                  </a:lnTo>
                  <a:lnTo>
                    <a:pt x="50615" y="683503"/>
                  </a:lnTo>
                  <a:lnTo>
                    <a:pt x="80905" y="714252"/>
                  </a:lnTo>
                  <a:lnTo>
                    <a:pt x="116469" y="739852"/>
                  </a:lnTo>
                  <a:lnTo>
                    <a:pt x="156446" y="760106"/>
                  </a:lnTo>
                  <a:lnTo>
                    <a:pt x="199975" y="774818"/>
                  </a:lnTo>
                  <a:lnTo>
                    <a:pt x="246194" y="783789"/>
                  </a:lnTo>
                  <a:lnTo>
                    <a:pt x="294242" y="786824"/>
                  </a:lnTo>
                  <a:lnTo>
                    <a:pt x="338927" y="784175"/>
                  </a:lnTo>
                  <a:lnTo>
                    <a:pt x="382823" y="776127"/>
                  </a:lnTo>
                  <a:lnTo>
                    <a:pt x="424737" y="762528"/>
                  </a:lnTo>
                  <a:lnTo>
                    <a:pt x="463475" y="743224"/>
                  </a:lnTo>
                  <a:lnTo>
                    <a:pt x="497845" y="718063"/>
                  </a:lnTo>
                  <a:lnTo>
                    <a:pt x="526654" y="686893"/>
                  </a:lnTo>
                  <a:lnTo>
                    <a:pt x="548708" y="649559"/>
                  </a:lnTo>
                  <a:lnTo>
                    <a:pt x="562816" y="605911"/>
                  </a:lnTo>
                  <a:lnTo>
                    <a:pt x="567783" y="555794"/>
                  </a:lnTo>
                  <a:lnTo>
                    <a:pt x="565190" y="524138"/>
                  </a:lnTo>
                  <a:lnTo>
                    <a:pt x="541416" y="454534"/>
                  </a:lnTo>
                  <a:lnTo>
                    <a:pt x="516346" y="419446"/>
                  </a:lnTo>
                  <a:lnTo>
                    <a:pt x="479896" y="386075"/>
                  </a:lnTo>
                  <a:lnTo>
                    <a:pt x="430121" y="355853"/>
                  </a:lnTo>
                  <a:lnTo>
                    <a:pt x="365077" y="330209"/>
                  </a:lnTo>
                  <a:lnTo>
                    <a:pt x="284441" y="301865"/>
                  </a:lnTo>
                  <a:lnTo>
                    <a:pt x="239485" y="280823"/>
                  </a:lnTo>
                  <a:lnTo>
                    <a:pt x="214964" y="258551"/>
                  </a:lnTo>
                  <a:lnTo>
                    <a:pt x="204748" y="237502"/>
                  </a:lnTo>
                  <a:lnTo>
                    <a:pt x="202705" y="220129"/>
                  </a:lnTo>
                  <a:lnTo>
                    <a:pt x="209822" y="187916"/>
                  </a:lnTo>
                  <a:lnTo>
                    <a:pt x="229401" y="165920"/>
                  </a:lnTo>
                  <a:lnTo>
                    <a:pt x="258789" y="153322"/>
                  </a:lnTo>
                  <a:lnTo>
                    <a:pt x="295331" y="149304"/>
                  </a:lnTo>
                  <a:lnTo>
                    <a:pt x="322455" y="151873"/>
                  </a:lnTo>
                  <a:lnTo>
                    <a:pt x="353769" y="163328"/>
                  </a:lnTo>
                  <a:lnTo>
                    <a:pt x="385287" y="189295"/>
                  </a:lnTo>
                  <a:lnTo>
                    <a:pt x="413024" y="235395"/>
                  </a:lnTo>
                  <a:lnTo>
                    <a:pt x="550339" y="166727"/>
                  </a:lnTo>
                  <a:lnTo>
                    <a:pt x="527982" y="122837"/>
                  </a:lnTo>
                  <a:lnTo>
                    <a:pt x="500360" y="85543"/>
                  </a:lnTo>
                  <a:lnTo>
                    <a:pt x="467819" y="54900"/>
                  </a:lnTo>
                  <a:lnTo>
                    <a:pt x="430701" y="30967"/>
                  </a:lnTo>
                  <a:lnTo>
                    <a:pt x="389351" y="13801"/>
                  </a:lnTo>
                  <a:lnTo>
                    <a:pt x="344113" y="3459"/>
                  </a:lnTo>
                  <a:lnTo>
                    <a:pt x="295331" y="0"/>
                  </a:lnTo>
                  <a:close/>
                </a:path>
              </a:pathLst>
            </a:custGeom>
            <a:solidFill>
              <a:srgbClr val="223C5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4150145" y="8335337"/>
              <a:ext cx="13335" cy="201930"/>
            </a:xfrm>
            <a:custGeom>
              <a:avLst/>
              <a:gdLst/>
              <a:ahLst/>
              <a:cxnLst/>
              <a:rect l="l" t="t" r="r" b="b"/>
              <a:pathLst>
                <a:path w="13335" h="201929">
                  <a:moveTo>
                    <a:pt x="12816" y="0"/>
                  </a:moveTo>
                  <a:lnTo>
                    <a:pt x="0" y="0"/>
                  </a:lnTo>
                  <a:lnTo>
                    <a:pt x="0" y="201355"/>
                  </a:lnTo>
                  <a:lnTo>
                    <a:pt x="12816" y="20135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8789" y="8395486"/>
              <a:ext cx="142027" cy="1442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35643" y="8338680"/>
              <a:ext cx="1307335" cy="8233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170" y="7948020"/>
              <a:ext cx="220422" cy="21558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7252" y="7964098"/>
              <a:ext cx="267650" cy="20254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0007" y="7932564"/>
              <a:ext cx="87023" cy="23104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18563" y="8000481"/>
              <a:ext cx="150990" cy="1661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2124" y="8000478"/>
              <a:ext cx="183135" cy="16312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02313" y="8000487"/>
              <a:ext cx="150393" cy="16615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80065" y="8000487"/>
              <a:ext cx="150393" cy="1661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54568" y="7932565"/>
              <a:ext cx="87013" cy="2310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52876" y="7948019"/>
              <a:ext cx="1765424" cy="2801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26146" y="5858460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026146" y="3125559"/>
              <a:ext cx="17968595" cy="0"/>
            </a:xfrm>
            <a:custGeom>
              <a:avLst/>
              <a:gdLst/>
              <a:ahLst/>
              <a:cxnLst/>
              <a:rect l="l" t="t" r="r" b="b"/>
              <a:pathLst>
                <a:path w="17968595">
                  <a:moveTo>
                    <a:pt x="0" y="0"/>
                  </a:moveTo>
                  <a:lnTo>
                    <a:pt x="17968039" y="0"/>
                  </a:lnTo>
                </a:path>
              </a:pathLst>
            </a:custGeom>
            <a:ln w="31412">
              <a:solidFill>
                <a:srgbClr val="223C5A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258034" y="3262734"/>
            <a:ext cx="6131269" cy="1098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14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Martijn Gerritsen</a:t>
            </a:r>
            <a:endParaRPr kumimoji="0" lang="nl-NL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u="none" strike="noStrike" kern="1200" cap="none" spc="-2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Radboud University 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PhD Student</a:t>
            </a:r>
            <a:endParaRPr kumimoji="0" lang="nl-NL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15A00A90-4BD5-4D05-9D66-1D9C17189112}"/>
              </a:ext>
            </a:extLst>
          </p:cNvPr>
          <p:cNvSpPr txBox="1">
            <a:spLocks/>
          </p:cNvSpPr>
          <p:nvPr/>
        </p:nvSpPr>
        <p:spPr>
          <a:xfrm>
            <a:off x="950621" y="9237685"/>
            <a:ext cx="3553768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Filson Pro"/>
                <a:ea typeface="+mj-ea"/>
                <a:cs typeface="Filson Pro"/>
              </a:defRPr>
            </a:lvl1pPr>
          </a:lstStyle>
          <a:p>
            <a:pPr marL="12700" marR="5080">
              <a:spcBef>
                <a:spcPts val="90"/>
              </a:spcBef>
            </a:pPr>
            <a:r>
              <a:rPr lang="nl-NL" sz="2000" kern="0" spc="-2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#rescongres @np_res</a:t>
            </a:r>
            <a:endParaRPr lang="nl-NL" sz="2000" kern="0" spc="-1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342E8BB2-B6F6-8F4F-8ABA-0F178E0342BD}"/>
              </a:ext>
            </a:extLst>
          </p:cNvPr>
          <p:cNvSpPr txBox="1"/>
          <p:nvPr/>
        </p:nvSpPr>
        <p:spPr>
          <a:xfrm>
            <a:off x="3473743" y="4585108"/>
            <a:ext cx="5424475" cy="10988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14000"/>
              </a:lnSpc>
              <a:spcBef>
                <a:spcPts val="105"/>
              </a:spcBef>
            </a:pPr>
            <a:r>
              <a:rPr lang="en-US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Madis</a:t>
            </a:r>
            <a:r>
              <a:rPr lang="en-US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Talmar</a:t>
            </a:r>
            <a:endParaRPr sz="36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marR="5080" algn="just">
              <a:lnSpc>
                <a:spcPct val="114000"/>
              </a:lnSpc>
            </a:pPr>
            <a:r>
              <a:rPr lang="nl-NL" sz="2800" spc="-2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TU Eindhoven 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nl-NL" sz="280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Asst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 Professor</a:t>
            </a:r>
            <a:endParaRPr sz="28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4" name="object 41">
            <a:extLst>
              <a:ext uri="{FF2B5EF4-FFF2-40B4-BE49-F238E27FC236}">
                <a16:creationId xmlns:a16="http://schemas.microsoft.com/office/drawing/2014/main" id="{C11AF3AA-1C64-1B49-AB00-0B7CB0CF56E5}"/>
              </a:ext>
            </a:extLst>
          </p:cNvPr>
          <p:cNvSpPr txBox="1"/>
          <p:nvPr/>
        </p:nvSpPr>
        <p:spPr>
          <a:xfrm>
            <a:off x="13709650" y="3228102"/>
            <a:ext cx="7274271" cy="11210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algn="just">
              <a:lnSpc>
                <a:spcPct val="114000"/>
              </a:lnSpc>
              <a:defRPr/>
            </a:pPr>
            <a:r>
              <a:rPr lang="nl-NL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Simone </a:t>
            </a:r>
            <a:r>
              <a:rPr lang="nl-NL" sz="3600" b="1" spc="-10" dirty="0" err="1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Haarbosch</a:t>
            </a:r>
            <a:endParaRPr lang="nl-NL" sz="3600" b="1" spc="-10" dirty="0">
              <a:solidFill>
                <a:srgbClr val="223C5A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2700" lvl="0" algn="just">
              <a:lnSpc>
                <a:spcPct val="114000"/>
              </a:lnSpc>
              <a:spcBef>
                <a:spcPts val="105"/>
              </a:spcBef>
              <a:defRPr/>
            </a:pPr>
            <a:r>
              <a:rPr kumimoji="0" lang="nl-NL" sz="2800" u="none" strike="noStrike" kern="1200" cap="none" spc="-2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Radboud University 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</a:t>
            </a:r>
            <a:r>
              <a:rPr kumimoji="0" lang="nl-NL" sz="2800" u="none" strike="noStrike" kern="1200" cap="none" spc="0" normalizeH="0" baseline="0" noProof="0" dirty="0" err="1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Post-doc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researcher</a:t>
            </a:r>
            <a:endParaRPr kumimoji="0" lang="nl-NL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id="{C43BB2EE-D50B-024C-BB95-51211CF37B92}"/>
              </a:ext>
            </a:extLst>
          </p:cNvPr>
          <p:cNvSpPr txBox="1"/>
          <p:nvPr/>
        </p:nvSpPr>
        <p:spPr>
          <a:xfrm>
            <a:off x="8258034" y="4521654"/>
            <a:ext cx="6477000" cy="11210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lvl="0" algn="just">
              <a:lnSpc>
                <a:spcPct val="114000"/>
              </a:lnSpc>
              <a:spcBef>
                <a:spcPts val="105"/>
              </a:spcBef>
              <a:defRPr/>
            </a:pPr>
            <a:r>
              <a:rPr lang="nl-NL" sz="3600" b="1" spc="-1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Henk-Jan Kooij</a:t>
            </a:r>
          </a:p>
          <a:p>
            <a:pPr marL="12700" lvl="0" algn="just">
              <a:lnSpc>
                <a:spcPct val="114000"/>
              </a:lnSpc>
              <a:spcBef>
                <a:spcPts val="105"/>
              </a:spcBef>
              <a:defRPr/>
            </a:pPr>
            <a:r>
              <a:rPr kumimoji="0" lang="nl-NL" sz="2800" u="none" strike="noStrike" kern="1200" cap="none" spc="-2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Radboud University </a:t>
            </a:r>
            <a:r>
              <a:rPr kumimoji="0" lang="nl-NL" sz="2800" u="none" strike="noStrike" kern="1200" cap="none" spc="0" normalizeH="0" baseline="0" noProof="0" dirty="0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– </a:t>
            </a:r>
            <a:r>
              <a:rPr kumimoji="0" lang="nl-NL" sz="2800" u="none" strike="noStrike" kern="1200" cap="none" spc="0" normalizeH="0" baseline="0" noProof="0" dirty="0" err="1">
                <a:ln>
                  <a:noFill/>
                </a:ln>
                <a:solidFill>
                  <a:srgbClr val="223C5A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Ass</a:t>
            </a:r>
            <a:r>
              <a:rPr lang="nl-NL" sz="2800" dirty="0">
                <a:solidFill>
                  <a:srgbClr val="223C5A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t. Professor</a:t>
            </a:r>
            <a:endParaRPr kumimoji="0" lang="nl-NL" sz="2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9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367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Filson Pro</vt:lpstr>
      <vt:lpstr>Office Theme</vt:lpstr>
      <vt:lpstr>Custom Design</vt:lpstr>
      <vt:lpstr>Kantoorthema</vt:lpstr>
      <vt:lpstr>Participatie, wat is dat volgens u? (door EXPLORE)</vt:lpstr>
      <vt:lpstr>Research Team EXPLORE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Participatie, wat is dat volgens u? (door EXPLORE)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Programmeren energie-infrastructuur: lastige  keuzes over prioritering en uitbreidingslocaties</dc:title>
  <dc:creator>Gerritsen, M. (Martijn)</dc:creator>
  <cp:lastModifiedBy>Gerritsen, M. (Martijn)</cp:lastModifiedBy>
  <cp:revision>8</cp:revision>
  <dcterms:created xsi:type="dcterms:W3CDTF">2021-10-21T10:20:27Z</dcterms:created>
  <dcterms:modified xsi:type="dcterms:W3CDTF">2021-11-01T15:19:23Z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2021-10-21T00:00:00Z</vt:filetime>
  </property>
</Properties>
</file>