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  <p:sldId id="264" r:id="rId10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54617F-F991-474C-A2D2-2E1F00A0F99A}" v="112" dt="2021-11-01T11:34:59.58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187" y="-23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ph Savelberg" userId="dd78bbfb-6bed-42a3-aa9c-bc31736abbf9" providerId="ADAL" clId="{C554617F-F991-474C-A2D2-2E1F00A0F99A}"/>
    <pc:docChg chg="undo custSel addSld modSld sldOrd">
      <pc:chgData name="Ralph Savelberg" userId="dd78bbfb-6bed-42a3-aa9c-bc31736abbf9" providerId="ADAL" clId="{C554617F-F991-474C-A2D2-2E1F00A0F99A}" dt="2021-11-01T12:59:51.354" v="952" actId="20577"/>
      <pc:docMkLst>
        <pc:docMk/>
      </pc:docMkLst>
      <pc:sldChg chg="delSp modSp new mod">
        <pc:chgData name="Ralph Savelberg" userId="dd78bbfb-6bed-42a3-aa9c-bc31736abbf9" providerId="ADAL" clId="{C554617F-F991-474C-A2D2-2E1F00A0F99A}" dt="2021-11-01T11:12:18.969" v="401" actId="20577"/>
        <pc:sldMkLst>
          <pc:docMk/>
          <pc:sldMk cId="73964123" sldId="257"/>
        </pc:sldMkLst>
        <pc:spChg chg="mod">
          <ac:chgData name="Ralph Savelberg" userId="dd78bbfb-6bed-42a3-aa9c-bc31736abbf9" providerId="ADAL" clId="{C554617F-F991-474C-A2D2-2E1F00A0F99A}" dt="2021-11-01T10:51:39.056" v="15" actId="20577"/>
          <ac:spMkLst>
            <pc:docMk/>
            <pc:sldMk cId="73964123" sldId="257"/>
            <ac:spMk id="2" creationId="{F583FBA0-A1A3-4A69-A645-42DEC806E5C4}"/>
          </ac:spMkLst>
        </pc:spChg>
        <pc:spChg chg="mod">
          <ac:chgData name="Ralph Savelberg" userId="dd78bbfb-6bed-42a3-aa9c-bc31736abbf9" providerId="ADAL" clId="{C554617F-F991-474C-A2D2-2E1F00A0F99A}" dt="2021-11-01T11:12:18.969" v="401" actId="20577"/>
          <ac:spMkLst>
            <pc:docMk/>
            <pc:sldMk cId="73964123" sldId="257"/>
            <ac:spMk id="3" creationId="{5FD1B557-D9DC-4CC0-A734-C3C86BC70BB9}"/>
          </ac:spMkLst>
        </pc:spChg>
        <pc:spChg chg="del">
          <ac:chgData name="Ralph Savelberg" userId="dd78bbfb-6bed-42a3-aa9c-bc31736abbf9" providerId="ADAL" clId="{C554617F-F991-474C-A2D2-2E1F00A0F99A}" dt="2021-11-01T10:52:27.434" v="53" actId="478"/>
          <ac:spMkLst>
            <pc:docMk/>
            <pc:sldMk cId="73964123" sldId="257"/>
            <ac:spMk id="4" creationId="{AE7BAD90-DE9B-41DA-AD88-457EA12B72E6}"/>
          </ac:spMkLst>
        </pc:spChg>
      </pc:sldChg>
      <pc:sldChg chg="addSp delSp modSp new mod">
        <pc:chgData name="Ralph Savelberg" userId="dd78bbfb-6bed-42a3-aa9c-bc31736abbf9" providerId="ADAL" clId="{C554617F-F991-474C-A2D2-2E1F00A0F99A}" dt="2021-11-01T11:26:33.234" v="463" actId="207"/>
        <pc:sldMkLst>
          <pc:docMk/>
          <pc:sldMk cId="3744454235" sldId="258"/>
        </pc:sldMkLst>
        <pc:spChg chg="mod">
          <ac:chgData name="Ralph Savelberg" userId="dd78bbfb-6bed-42a3-aa9c-bc31736abbf9" providerId="ADAL" clId="{C554617F-F991-474C-A2D2-2E1F00A0F99A}" dt="2021-11-01T11:12:02.684" v="371" actId="20577"/>
          <ac:spMkLst>
            <pc:docMk/>
            <pc:sldMk cId="3744454235" sldId="258"/>
            <ac:spMk id="2" creationId="{57EBC765-0081-48F8-B714-E826A74EDE45}"/>
          </ac:spMkLst>
        </pc:spChg>
        <pc:spChg chg="del">
          <ac:chgData name="Ralph Savelberg" userId="dd78bbfb-6bed-42a3-aa9c-bc31736abbf9" providerId="ADAL" clId="{C554617F-F991-474C-A2D2-2E1F00A0F99A}" dt="2021-11-01T10:59:41.547" v="125"/>
          <ac:spMkLst>
            <pc:docMk/>
            <pc:sldMk cId="3744454235" sldId="258"/>
            <ac:spMk id="3" creationId="{754A0DCB-DFA5-41CB-B13C-2CBDFE8B80BC}"/>
          </ac:spMkLst>
        </pc:spChg>
        <pc:spChg chg="add del mod">
          <ac:chgData name="Ralph Savelberg" userId="dd78bbfb-6bed-42a3-aa9c-bc31736abbf9" providerId="ADAL" clId="{C554617F-F991-474C-A2D2-2E1F00A0F99A}" dt="2021-11-01T11:01:21.755" v="151" actId="478"/>
          <ac:spMkLst>
            <pc:docMk/>
            <pc:sldMk cId="3744454235" sldId="258"/>
            <ac:spMk id="4" creationId="{08F352B0-3DAB-4BE8-BB43-17406626516B}"/>
          </ac:spMkLst>
        </pc:spChg>
        <pc:spChg chg="add mod">
          <ac:chgData name="Ralph Savelberg" userId="dd78bbfb-6bed-42a3-aa9c-bc31736abbf9" providerId="ADAL" clId="{C554617F-F991-474C-A2D2-2E1F00A0F99A}" dt="2021-11-01T11:26:33.234" v="463" actId="207"/>
          <ac:spMkLst>
            <pc:docMk/>
            <pc:sldMk cId="3744454235" sldId="258"/>
            <ac:spMk id="8" creationId="{1F3F0532-5003-4C99-8C3D-1C13DA9ADCC7}"/>
          </ac:spMkLst>
        </pc:spChg>
        <pc:graphicFrameChg chg="add del mod">
          <ac:chgData name="Ralph Savelberg" userId="dd78bbfb-6bed-42a3-aa9c-bc31736abbf9" providerId="ADAL" clId="{C554617F-F991-474C-A2D2-2E1F00A0F99A}" dt="2021-11-01T11:01:00.897" v="142" actId="478"/>
          <ac:graphicFrameMkLst>
            <pc:docMk/>
            <pc:sldMk cId="3744454235" sldId="258"/>
            <ac:graphicFrameMk id="5" creationId="{9BC4E383-3EB8-4A9B-A8E5-B1E3B8E92B59}"/>
          </ac:graphicFrameMkLst>
        </pc:graphicFrameChg>
        <pc:graphicFrameChg chg="add del mod">
          <ac:chgData name="Ralph Savelberg" userId="dd78bbfb-6bed-42a3-aa9c-bc31736abbf9" providerId="ADAL" clId="{C554617F-F991-474C-A2D2-2E1F00A0F99A}" dt="2021-11-01T11:00:04.380" v="127"/>
          <ac:graphicFrameMkLst>
            <pc:docMk/>
            <pc:sldMk cId="3744454235" sldId="258"/>
            <ac:graphicFrameMk id="6" creationId="{2B967F2A-C29D-4EDF-B7FE-427A8B3AEE05}"/>
          </ac:graphicFrameMkLst>
        </pc:graphicFrameChg>
      </pc:sldChg>
      <pc:sldChg chg="addSp delSp modSp new mod">
        <pc:chgData name="Ralph Savelberg" userId="dd78bbfb-6bed-42a3-aa9c-bc31736abbf9" providerId="ADAL" clId="{C554617F-F991-474C-A2D2-2E1F00A0F99A}" dt="2021-11-01T11:30:39.064" v="674" actId="20577"/>
        <pc:sldMkLst>
          <pc:docMk/>
          <pc:sldMk cId="3041570350" sldId="259"/>
        </pc:sldMkLst>
        <pc:spChg chg="mod">
          <ac:chgData name="Ralph Savelberg" userId="dd78bbfb-6bed-42a3-aa9c-bc31736abbf9" providerId="ADAL" clId="{C554617F-F991-474C-A2D2-2E1F00A0F99A}" dt="2021-11-01T11:07:24.133" v="310" actId="20577"/>
          <ac:spMkLst>
            <pc:docMk/>
            <pc:sldMk cId="3041570350" sldId="259"/>
            <ac:spMk id="2" creationId="{31A7CE88-B191-4C11-A108-D15A4238F990}"/>
          </ac:spMkLst>
        </pc:spChg>
        <pc:spChg chg="del">
          <ac:chgData name="Ralph Savelberg" userId="dd78bbfb-6bed-42a3-aa9c-bc31736abbf9" providerId="ADAL" clId="{C554617F-F991-474C-A2D2-2E1F00A0F99A}" dt="2021-11-01T11:07:11.067" v="305" actId="478"/>
          <ac:spMkLst>
            <pc:docMk/>
            <pc:sldMk cId="3041570350" sldId="259"/>
            <ac:spMk id="3" creationId="{FD023379-860D-4091-8A2C-118D6C7F5EC9}"/>
          </ac:spMkLst>
        </pc:spChg>
        <pc:spChg chg="del">
          <ac:chgData name="Ralph Savelberg" userId="dd78bbfb-6bed-42a3-aa9c-bc31736abbf9" providerId="ADAL" clId="{C554617F-F991-474C-A2D2-2E1F00A0F99A}" dt="2021-11-01T11:07:13.097" v="306" actId="478"/>
          <ac:spMkLst>
            <pc:docMk/>
            <pc:sldMk cId="3041570350" sldId="259"/>
            <ac:spMk id="4" creationId="{A8AB5121-A97E-4721-9EDF-8636EDDE48AD}"/>
          </ac:spMkLst>
        </pc:spChg>
        <pc:spChg chg="add del mod">
          <ac:chgData name="Ralph Savelberg" userId="dd78bbfb-6bed-42a3-aa9c-bc31736abbf9" providerId="ADAL" clId="{C554617F-F991-474C-A2D2-2E1F00A0F99A}" dt="2021-11-01T11:07:20.446" v="308" actId="478"/>
          <ac:spMkLst>
            <pc:docMk/>
            <pc:sldMk cId="3041570350" sldId="259"/>
            <ac:spMk id="5" creationId="{B130A3FE-1371-4076-9B77-676E808BDDCA}"/>
          </ac:spMkLst>
        </pc:spChg>
        <pc:spChg chg="add del mod">
          <ac:chgData name="Ralph Savelberg" userId="dd78bbfb-6bed-42a3-aa9c-bc31736abbf9" providerId="ADAL" clId="{C554617F-F991-474C-A2D2-2E1F00A0F99A}" dt="2021-11-01T11:07:39.411" v="327" actId="478"/>
          <ac:spMkLst>
            <pc:docMk/>
            <pc:sldMk cId="3041570350" sldId="259"/>
            <ac:spMk id="6" creationId="{B45C0902-B82D-4F54-8D2D-0E3837472DE3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7" creationId="{E36EF5C5-700C-42D8-9CEB-97B5DA1023EE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8" creationId="{DCA4F085-43A3-4689-921F-6573FD8E74D6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9" creationId="{044EDE8D-FE99-44AD-9631-9763EDAD6059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13" creationId="{492B121E-33EF-4FBF-83D0-C5F849CCF2A3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14" creationId="{3D59BF66-45C3-47B1-A8D6-3B6618024102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15" creationId="{FE7ACC47-E6FF-49DA-8E12-9D82444AE42B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16" creationId="{67E2D8D5-8227-4973-96E8-DD1A6D87FE3B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17" creationId="{86F614DA-95B7-4990-B04F-7B29D0348D40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18" creationId="{28314D82-5E4E-4B86-9A52-E7993A708A35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23" creationId="{8854E14E-F6AD-442A-8762-D528F9258D31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25" creationId="{DE3F8D47-DC03-4823-877B-D45731A06568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27" creationId="{91B84EC3-A123-4CDF-BE99-4C37BE68CA65}"/>
          </ac:spMkLst>
        </pc:spChg>
        <pc:spChg chg="add del mod">
          <ac:chgData name="Ralph Savelberg" userId="dd78bbfb-6bed-42a3-aa9c-bc31736abbf9" providerId="ADAL" clId="{C554617F-F991-474C-A2D2-2E1F00A0F99A}" dt="2021-11-01T11:08:51.255" v="332" actId="478"/>
          <ac:spMkLst>
            <pc:docMk/>
            <pc:sldMk cId="3041570350" sldId="259"/>
            <ac:spMk id="28" creationId="{6395A861-4AEE-425C-97B0-C17D35E7EECA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32" creationId="{1DB1B011-5093-4C91-950D-E63A2D4E5A14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33" creationId="{1D0738C1-8E30-4136-97FD-B9D7B5FD5595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34" creationId="{19EC3B2F-BBD6-4440-97FE-35394655EDA1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38" creationId="{FD4DB31B-BF04-4CA9-B390-BB319501DC69}"/>
          </ac:spMkLst>
        </pc:spChg>
        <pc:spChg chg="add mod">
          <ac:chgData name="Ralph Savelberg" userId="dd78bbfb-6bed-42a3-aa9c-bc31736abbf9" providerId="ADAL" clId="{C554617F-F991-474C-A2D2-2E1F00A0F99A}" dt="2021-11-01T11:30:12.050" v="580" actId="1035"/>
          <ac:spMkLst>
            <pc:docMk/>
            <pc:sldMk cId="3041570350" sldId="259"/>
            <ac:spMk id="39" creationId="{B61F85EE-046D-4590-9E4D-6F201FB84B2F}"/>
          </ac:spMkLst>
        </pc:spChg>
        <pc:spChg chg="add mod">
          <ac:chgData name="Ralph Savelberg" userId="dd78bbfb-6bed-42a3-aa9c-bc31736abbf9" providerId="ADAL" clId="{C554617F-F991-474C-A2D2-2E1F00A0F99A}" dt="2021-11-01T11:30:12.050" v="580" actId="1035"/>
          <ac:spMkLst>
            <pc:docMk/>
            <pc:sldMk cId="3041570350" sldId="259"/>
            <ac:spMk id="40" creationId="{C867D4F7-9F85-4C7E-A90D-02432AC66776}"/>
          </ac:spMkLst>
        </pc:spChg>
        <pc:spChg chg="add mod">
          <ac:chgData name="Ralph Savelberg" userId="dd78bbfb-6bed-42a3-aa9c-bc31736abbf9" providerId="ADAL" clId="{C554617F-F991-474C-A2D2-2E1F00A0F99A}" dt="2021-11-01T11:30:12.050" v="580" actId="1035"/>
          <ac:spMkLst>
            <pc:docMk/>
            <pc:sldMk cId="3041570350" sldId="259"/>
            <ac:spMk id="41" creationId="{3C846C6F-81BA-4D07-8447-91749A6FDBE4}"/>
          </ac:spMkLst>
        </pc:spChg>
        <pc:spChg chg="add mod">
          <ac:chgData name="Ralph Savelberg" userId="dd78bbfb-6bed-42a3-aa9c-bc31736abbf9" providerId="ADAL" clId="{C554617F-F991-474C-A2D2-2E1F00A0F99A}" dt="2021-11-01T11:30:12.050" v="580" actId="1035"/>
          <ac:spMkLst>
            <pc:docMk/>
            <pc:sldMk cId="3041570350" sldId="259"/>
            <ac:spMk id="42" creationId="{358F24AA-C5F6-45E7-B2C8-9C6B52EBCD0E}"/>
          </ac:spMkLst>
        </pc:spChg>
        <pc:spChg chg="add mod">
          <ac:chgData name="Ralph Savelberg" userId="dd78bbfb-6bed-42a3-aa9c-bc31736abbf9" providerId="ADAL" clId="{C554617F-F991-474C-A2D2-2E1F00A0F99A}" dt="2021-11-01T11:30:12.050" v="580" actId="1035"/>
          <ac:spMkLst>
            <pc:docMk/>
            <pc:sldMk cId="3041570350" sldId="259"/>
            <ac:spMk id="43" creationId="{53DC10E0-7207-451A-931F-D8966AB3E024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48" creationId="{ADDE696E-F85C-4BDE-BD40-8D7720637C21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50" creationId="{5535384E-7B13-4178-ADA4-C9FA13F20C9C}"/>
          </ac:spMkLst>
        </pc:spChg>
        <pc:spChg chg="add del mod">
          <ac:chgData name="Ralph Savelberg" userId="dd78bbfb-6bed-42a3-aa9c-bc31736abbf9" providerId="ADAL" clId="{C554617F-F991-474C-A2D2-2E1F00A0F99A}" dt="2021-11-01T11:29:59.266" v="478" actId="478"/>
          <ac:spMkLst>
            <pc:docMk/>
            <pc:sldMk cId="3041570350" sldId="259"/>
            <ac:spMk id="52" creationId="{3C1A1988-CE2E-4167-8FE2-55F628F74CA3}"/>
          </ac:spMkLst>
        </pc:spChg>
        <pc:spChg chg="add mod">
          <ac:chgData name="Ralph Savelberg" userId="dd78bbfb-6bed-42a3-aa9c-bc31736abbf9" providerId="ADAL" clId="{C554617F-F991-474C-A2D2-2E1F00A0F99A}" dt="2021-11-01T11:30:12.050" v="580" actId="1035"/>
          <ac:spMkLst>
            <pc:docMk/>
            <pc:sldMk cId="3041570350" sldId="259"/>
            <ac:spMk id="53" creationId="{21F6BF47-D75A-4028-9F41-7BED24481BF6}"/>
          </ac:spMkLst>
        </pc:spChg>
        <pc:spChg chg="add mod">
          <ac:chgData name="Ralph Savelberg" userId="dd78bbfb-6bed-42a3-aa9c-bc31736abbf9" providerId="ADAL" clId="{C554617F-F991-474C-A2D2-2E1F00A0F99A}" dt="2021-11-01T11:30:39.064" v="674" actId="20577"/>
          <ac:spMkLst>
            <pc:docMk/>
            <pc:sldMk cId="3041570350" sldId="259"/>
            <ac:spMk id="59" creationId="{00469983-8EC8-4377-B322-E8CAF2B8B0AC}"/>
          </ac:spMkLst>
        </pc:spChg>
        <pc:picChg chg="add del mod">
          <ac:chgData name="Ralph Savelberg" userId="dd78bbfb-6bed-42a3-aa9c-bc31736abbf9" providerId="ADAL" clId="{C554617F-F991-474C-A2D2-2E1F00A0F99A}" dt="2021-11-01T11:08:51.255" v="332" actId="478"/>
          <ac:picMkLst>
            <pc:docMk/>
            <pc:sldMk cId="3041570350" sldId="259"/>
            <ac:picMk id="22" creationId="{59972313-9A48-4A2F-B757-BC838983C3D2}"/>
          </ac:picMkLst>
        </pc:picChg>
        <pc:picChg chg="add del mod">
          <ac:chgData name="Ralph Savelberg" userId="dd78bbfb-6bed-42a3-aa9c-bc31736abbf9" providerId="ADAL" clId="{C554617F-F991-474C-A2D2-2E1F00A0F99A}" dt="2021-11-01T11:08:51.255" v="332" actId="478"/>
          <ac:picMkLst>
            <pc:docMk/>
            <pc:sldMk cId="3041570350" sldId="259"/>
            <ac:picMk id="24" creationId="{E1603489-0F99-4E4B-9175-50B0D2D1D740}"/>
          </ac:picMkLst>
        </pc:picChg>
        <pc:picChg chg="add del mod">
          <ac:chgData name="Ralph Savelberg" userId="dd78bbfb-6bed-42a3-aa9c-bc31736abbf9" providerId="ADAL" clId="{C554617F-F991-474C-A2D2-2E1F00A0F99A}" dt="2021-11-01T11:08:51.255" v="332" actId="478"/>
          <ac:picMkLst>
            <pc:docMk/>
            <pc:sldMk cId="3041570350" sldId="259"/>
            <ac:picMk id="26" creationId="{9460BF11-6081-4BF9-A6EE-1A1E2FCFA1DC}"/>
          </ac:picMkLst>
        </pc:picChg>
        <pc:picChg chg="add del mod">
          <ac:chgData name="Ralph Savelberg" userId="dd78bbfb-6bed-42a3-aa9c-bc31736abbf9" providerId="ADAL" clId="{C554617F-F991-474C-A2D2-2E1F00A0F99A}" dt="2021-11-01T11:09:14.455" v="336" actId="478"/>
          <ac:picMkLst>
            <pc:docMk/>
            <pc:sldMk cId="3041570350" sldId="259"/>
            <ac:picMk id="31" creationId="{59270426-E76F-4091-98E2-E843F7B1F141}"/>
          </ac:picMkLst>
        </pc:picChg>
        <pc:picChg chg="add del mod">
          <ac:chgData name="Ralph Savelberg" userId="dd78bbfb-6bed-42a3-aa9c-bc31736abbf9" providerId="ADAL" clId="{C554617F-F991-474C-A2D2-2E1F00A0F99A}" dt="2021-11-01T11:29:59.266" v="478" actId="478"/>
          <ac:picMkLst>
            <pc:docMk/>
            <pc:sldMk cId="3041570350" sldId="259"/>
            <ac:picMk id="47" creationId="{1DCB9A3C-ECD0-45C6-A54C-82B13C397801}"/>
          </ac:picMkLst>
        </pc:picChg>
        <pc:picChg chg="add del mod">
          <ac:chgData name="Ralph Savelberg" userId="dd78bbfb-6bed-42a3-aa9c-bc31736abbf9" providerId="ADAL" clId="{C554617F-F991-474C-A2D2-2E1F00A0F99A}" dt="2021-11-01T11:29:59.266" v="478" actId="478"/>
          <ac:picMkLst>
            <pc:docMk/>
            <pc:sldMk cId="3041570350" sldId="259"/>
            <ac:picMk id="49" creationId="{6B27B343-06B7-4D92-9184-1A648961D6A0}"/>
          </ac:picMkLst>
        </pc:picChg>
        <pc:picChg chg="add del mod">
          <ac:chgData name="Ralph Savelberg" userId="dd78bbfb-6bed-42a3-aa9c-bc31736abbf9" providerId="ADAL" clId="{C554617F-F991-474C-A2D2-2E1F00A0F99A}" dt="2021-11-01T11:29:59.266" v="478" actId="478"/>
          <ac:picMkLst>
            <pc:docMk/>
            <pc:sldMk cId="3041570350" sldId="259"/>
            <ac:picMk id="51" creationId="{58131A3B-BC10-4761-8491-1F45DB959AC2}"/>
          </ac:picMkLst>
        </pc:pic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10" creationId="{8B755238-8501-47B7-A66D-42F388DEA15A}"/>
          </ac:cxnSpMkLst>
        </pc:cxn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11" creationId="{04C313A1-4209-4508-BEE4-77FFE8DC11D2}"/>
          </ac:cxnSpMkLst>
        </pc:cxn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12" creationId="{5233D2AF-6EC9-4CA1-BB8E-17CF189C0373}"/>
          </ac:cxnSpMkLst>
        </pc:cxn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19" creationId="{7516AA87-2AE3-4859-88FD-BBB4352735F2}"/>
          </ac:cxnSpMkLst>
        </pc:cxn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20" creationId="{6C819701-D7AD-47D8-8F40-1FE98411642A}"/>
          </ac:cxnSpMkLst>
        </pc:cxn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21" creationId="{7E52754E-F11D-4302-B12A-B75871945B12}"/>
          </ac:cxnSpMkLst>
        </pc:cxnChg>
        <pc:cxnChg chg="add del mod">
          <ac:chgData name="Ralph Savelberg" userId="dd78bbfb-6bed-42a3-aa9c-bc31736abbf9" providerId="ADAL" clId="{C554617F-F991-474C-A2D2-2E1F00A0F99A}" dt="2021-11-01T11:08:51.255" v="332" actId="478"/>
          <ac:cxnSpMkLst>
            <pc:docMk/>
            <pc:sldMk cId="3041570350" sldId="259"/>
            <ac:cxnSpMk id="29" creationId="{7CFED3B3-6A45-455A-B4D6-0566D1F576BC}"/>
          </ac:cxnSpMkLst>
        </pc:cxnChg>
        <pc:cxnChg chg="add del mod">
          <ac:chgData name="Ralph Savelberg" userId="dd78bbfb-6bed-42a3-aa9c-bc31736abbf9" providerId="ADAL" clId="{C554617F-F991-474C-A2D2-2E1F00A0F99A}" dt="2021-11-01T11:29:59.266" v="478" actId="478"/>
          <ac:cxnSpMkLst>
            <pc:docMk/>
            <pc:sldMk cId="3041570350" sldId="259"/>
            <ac:cxnSpMk id="35" creationId="{995BD89C-54B1-4300-815C-3BAAF5BD3C81}"/>
          </ac:cxnSpMkLst>
        </pc:cxnChg>
        <pc:cxnChg chg="add del mod">
          <ac:chgData name="Ralph Savelberg" userId="dd78bbfb-6bed-42a3-aa9c-bc31736abbf9" providerId="ADAL" clId="{C554617F-F991-474C-A2D2-2E1F00A0F99A}" dt="2021-11-01T11:29:59.266" v="478" actId="478"/>
          <ac:cxnSpMkLst>
            <pc:docMk/>
            <pc:sldMk cId="3041570350" sldId="259"/>
            <ac:cxnSpMk id="36" creationId="{F9FB4457-2A75-4FD2-9B60-DE1C3A1E366E}"/>
          </ac:cxnSpMkLst>
        </pc:cxnChg>
        <pc:cxnChg chg="add del mod">
          <ac:chgData name="Ralph Savelberg" userId="dd78bbfb-6bed-42a3-aa9c-bc31736abbf9" providerId="ADAL" clId="{C554617F-F991-474C-A2D2-2E1F00A0F99A}" dt="2021-11-01T11:29:59.266" v="478" actId="478"/>
          <ac:cxnSpMkLst>
            <pc:docMk/>
            <pc:sldMk cId="3041570350" sldId="259"/>
            <ac:cxnSpMk id="37" creationId="{1F6D449B-C0C7-4C4B-BE44-3B62A7061DAD}"/>
          </ac:cxnSpMkLst>
        </pc:cxnChg>
        <pc:cxnChg chg="add mod">
          <ac:chgData name="Ralph Savelberg" userId="dd78bbfb-6bed-42a3-aa9c-bc31736abbf9" providerId="ADAL" clId="{C554617F-F991-474C-A2D2-2E1F00A0F99A}" dt="2021-11-01T11:30:12.050" v="580" actId="1035"/>
          <ac:cxnSpMkLst>
            <pc:docMk/>
            <pc:sldMk cId="3041570350" sldId="259"/>
            <ac:cxnSpMk id="44" creationId="{630C3408-F0D2-4187-A99A-628C9F9F4860}"/>
          </ac:cxnSpMkLst>
        </pc:cxnChg>
        <pc:cxnChg chg="add mod">
          <ac:chgData name="Ralph Savelberg" userId="dd78bbfb-6bed-42a3-aa9c-bc31736abbf9" providerId="ADAL" clId="{C554617F-F991-474C-A2D2-2E1F00A0F99A}" dt="2021-11-01T11:30:12.050" v="580" actId="1035"/>
          <ac:cxnSpMkLst>
            <pc:docMk/>
            <pc:sldMk cId="3041570350" sldId="259"/>
            <ac:cxnSpMk id="45" creationId="{28662D62-BEEE-4D4B-893B-25BD93AF1845}"/>
          </ac:cxnSpMkLst>
        </pc:cxnChg>
        <pc:cxnChg chg="add mod">
          <ac:chgData name="Ralph Savelberg" userId="dd78bbfb-6bed-42a3-aa9c-bc31736abbf9" providerId="ADAL" clId="{C554617F-F991-474C-A2D2-2E1F00A0F99A}" dt="2021-11-01T11:30:12.050" v="580" actId="1035"/>
          <ac:cxnSpMkLst>
            <pc:docMk/>
            <pc:sldMk cId="3041570350" sldId="259"/>
            <ac:cxnSpMk id="46" creationId="{85B00C90-C343-4E20-8478-B3AFED0EA4EB}"/>
          </ac:cxnSpMkLst>
        </pc:cxnChg>
        <pc:cxnChg chg="add mod">
          <ac:chgData name="Ralph Savelberg" userId="dd78bbfb-6bed-42a3-aa9c-bc31736abbf9" providerId="ADAL" clId="{C554617F-F991-474C-A2D2-2E1F00A0F99A}" dt="2021-11-01T11:30:12.050" v="580" actId="1035"/>
          <ac:cxnSpMkLst>
            <pc:docMk/>
            <pc:sldMk cId="3041570350" sldId="259"/>
            <ac:cxnSpMk id="54" creationId="{1EF6445E-1E76-4407-BB59-9019691755AC}"/>
          </ac:cxnSpMkLst>
        </pc:cxnChg>
      </pc:sldChg>
      <pc:sldChg chg="delSp modSp new mod ord">
        <pc:chgData name="Ralph Savelberg" userId="dd78bbfb-6bed-42a3-aa9c-bc31736abbf9" providerId="ADAL" clId="{C554617F-F991-474C-A2D2-2E1F00A0F99A}" dt="2021-11-01T11:40:02.929" v="785" actId="115"/>
        <pc:sldMkLst>
          <pc:docMk/>
          <pc:sldMk cId="149048320" sldId="260"/>
        </pc:sldMkLst>
        <pc:spChg chg="mod">
          <ac:chgData name="Ralph Savelberg" userId="dd78bbfb-6bed-42a3-aa9c-bc31736abbf9" providerId="ADAL" clId="{C554617F-F991-474C-A2D2-2E1F00A0F99A}" dt="2021-11-01T11:11:15.852" v="356" actId="20577"/>
          <ac:spMkLst>
            <pc:docMk/>
            <pc:sldMk cId="149048320" sldId="260"/>
            <ac:spMk id="2" creationId="{0F82A8A9-A5F1-4F9B-8469-7556B7592304}"/>
          </ac:spMkLst>
        </pc:spChg>
        <pc:spChg chg="mod">
          <ac:chgData name="Ralph Savelberg" userId="dd78bbfb-6bed-42a3-aa9c-bc31736abbf9" providerId="ADAL" clId="{C554617F-F991-474C-A2D2-2E1F00A0F99A}" dt="2021-11-01T11:40:02.929" v="785" actId="115"/>
          <ac:spMkLst>
            <pc:docMk/>
            <pc:sldMk cId="149048320" sldId="260"/>
            <ac:spMk id="3" creationId="{FD384334-6094-4F41-ACFC-12F08A9D438B}"/>
          </ac:spMkLst>
        </pc:spChg>
        <pc:spChg chg="del">
          <ac:chgData name="Ralph Savelberg" userId="dd78bbfb-6bed-42a3-aa9c-bc31736abbf9" providerId="ADAL" clId="{C554617F-F991-474C-A2D2-2E1F00A0F99A}" dt="2021-11-01T11:11:22.192" v="358" actId="478"/>
          <ac:spMkLst>
            <pc:docMk/>
            <pc:sldMk cId="149048320" sldId="260"/>
            <ac:spMk id="4" creationId="{8386C65E-4C8B-481A-8FC9-555D8AD1A53B}"/>
          </ac:spMkLst>
        </pc:spChg>
      </pc:sldChg>
      <pc:sldChg chg="addSp delSp modSp new mod">
        <pc:chgData name="Ralph Savelberg" userId="dd78bbfb-6bed-42a3-aa9c-bc31736abbf9" providerId="ADAL" clId="{C554617F-F991-474C-A2D2-2E1F00A0F99A}" dt="2021-11-01T11:25:55.633" v="461"/>
        <pc:sldMkLst>
          <pc:docMk/>
          <pc:sldMk cId="866131707" sldId="261"/>
        </pc:sldMkLst>
        <pc:spChg chg="mod">
          <ac:chgData name="Ralph Savelberg" userId="dd78bbfb-6bed-42a3-aa9c-bc31736abbf9" providerId="ADAL" clId="{C554617F-F991-474C-A2D2-2E1F00A0F99A}" dt="2021-11-01T11:24:55.584" v="451" actId="20577"/>
          <ac:spMkLst>
            <pc:docMk/>
            <pc:sldMk cId="866131707" sldId="261"/>
            <ac:spMk id="2" creationId="{92DF3AF9-9A48-49C8-8C93-0BF0CEF26088}"/>
          </ac:spMkLst>
        </pc:spChg>
        <pc:spChg chg="del">
          <ac:chgData name="Ralph Savelberg" userId="dd78bbfb-6bed-42a3-aa9c-bc31736abbf9" providerId="ADAL" clId="{C554617F-F991-474C-A2D2-2E1F00A0F99A}" dt="2021-11-01T11:24:43.492" v="444"/>
          <ac:spMkLst>
            <pc:docMk/>
            <pc:sldMk cId="866131707" sldId="261"/>
            <ac:spMk id="3" creationId="{A90FECE8-13FE-4508-9647-7E7E4686FD25}"/>
          </ac:spMkLst>
        </pc:spChg>
        <pc:spChg chg="del">
          <ac:chgData name="Ralph Savelberg" userId="dd78bbfb-6bed-42a3-aa9c-bc31736abbf9" providerId="ADAL" clId="{C554617F-F991-474C-A2D2-2E1F00A0F99A}" dt="2021-11-01T11:24:37.996" v="443" actId="478"/>
          <ac:spMkLst>
            <pc:docMk/>
            <pc:sldMk cId="866131707" sldId="261"/>
            <ac:spMk id="4" creationId="{43C0FF9E-F6B2-4509-B3A1-06988F0570B9}"/>
          </ac:spMkLst>
        </pc:spChg>
        <pc:graphicFrameChg chg="add mod">
          <ac:chgData name="Ralph Savelberg" userId="dd78bbfb-6bed-42a3-aa9c-bc31736abbf9" providerId="ADAL" clId="{C554617F-F991-474C-A2D2-2E1F00A0F99A}" dt="2021-11-01T11:25:55.633" v="461"/>
          <ac:graphicFrameMkLst>
            <pc:docMk/>
            <pc:sldMk cId="866131707" sldId="261"/>
            <ac:graphicFrameMk id="5" creationId="{8805E86A-DE16-4644-8F51-30DFA9A92E74}"/>
          </ac:graphicFrameMkLst>
        </pc:graphicFrameChg>
      </pc:sldChg>
      <pc:sldChg chg="addSp delSp modSp new mod">
        <pc:chgData name="Ralph Savelberg" userId="dd78bbfb-6bed-42a3-aa9c-bc31736abbf9" providerId="ADAL" clId="{C554617F-F991-474C-A2D2-2E1F00A0F99A}" dt="2021-11-01T11:37:35.047" v="757" actId="1076"/>
        <pc:sldMkLst>
          <pc:docMk/>
          <pc:sldMk cId="2805667168" sldId="262"/>
        </pc:sldMkLst>
        <pc:spChg chg="mod">
          <ac:chgData name="Ralph Savelberg" userId="dd78bbfb-6bed-42a3-aa9c-bc31736abbf9" providerId="ADAL" clId="{C554617F-F991-474C-A2D2-2E1F00A0F99A}" dt="2021-11-01T11:37:04.731" v="751" actId="14100"/>
          <ac:spMkLst>
            <pc:docMk/>
            <pc:sldMk cId="2805667168" sldId="262"/>
            <ac:spMk id="2" creationId="{4896EBAE-1717-49B6-B0C9-DD1BD63C3C68}"/>
          </ac:spMkLst>
        </pc:spChg>
        <pc:spChg chg="del">
          <ac:chgData name="Ralph Savelberg" userId="dd78bbfb-6bed-42a3-aa9c-bc31736abbf9" providerId="ADAL" clId="{C554617F-F991-474C-A2D2-2E1F00A0F99A}" dt="2021-11-01T11:32:36.815" v="676" actId="478"/>
          <ac:spMkLst>
            <pc:docMk/>
            <pc:sldMk cId="2805667168" sldId="262"/>
            <ac:spMk id="3" creationId="{F201C1A3-FFD5-4A76-8199-37271D827518}"/>
          </ac:spMkLst>
        </pc:spChg>
        <pc:spChg chg="del">
          <ac:chgData name="Ralph Savelberg" userId="dd78bbfb-6bed-42a3-aa9c-bc31736abbf9" providerId="ADAL" clId="{C554617F-F991-474C-A2D2-2E1F00A0F99A}" dt="2021-11-01T11:32:39.036" v="677" actId="478"/>
          <ac:spMkLst>
            <pc:docMk/>
            <pc:sldMk cId="2805667168" sldId="262"/>
            <ac:spMk id="4" creationId="{BFAAF760-ADED-4427-B5DE-7BA560D82DE9}"/>
          </ac:spMkLst>
        </pc:spChg>
        <pc:spChg chg="add mod">
          <ac:chgData name="Ralph Savelberg" userId="dd78bbfb-6bed-42a3-aa9c-bc31736abbf9" providerId="ADAL" clId="{C554617F-F991-474C-A2D2-2E1F00A0F99A}" dt="2021-11-01T11:37:15.709" v="756" actId="1036"/>
          <ac:spMkLst>
            <pc:docMk/>
            <pc:sldMk cId="2805667168" sldId="262"/>
            <ac:spMk id="6" creationId="{2D5B9096-B613-4553-AC80-5CB18F1DB189}"/>
          </ac:spMkLst>
        </pc:spChg>
        <pc:spChg chg="add mod">
          <ac:chgData name="Ralph Savelberg" userId="dd78bbfb-6bed-42a3-aa9c-bc31736abbf9" providerId="ADAL" clId="{C554617F-F991-474C-A2D2-2E1F00A0F99A}" dt="2021-11-01T11:37:15.709" v="756" actId="1036"/>
          <ac:spMkLst>
            <pc:docMk/>
            <pc:sldMk cId="2805667168" sldId="262"/>
            <ac:spMk id="7" creationId="{CD4255C8-6002-4C49-A23F-9819F1942A94}"/>
          </ac:spMkLst>
        </pc:spChg>
        <pc:spChg chg="add mod">
          <ac:chgData name="Ralph Savelberg" userId="dd78bbfb-6bed-42a3-aa9c-bc31736abbf9" providerId="ADAL" clId="{C554617F-F991-474C-A2D2-2E1F00A0F99A}" dt="2021-11-01T11:37:15.709" v="756" actId="1036"/>
          <ac:spMkLst>
            <pc:docMk/>
            <pc:sldMk cId="2805667168" sldId="262"/>
            <ac:spMk id="8" creationId="{FE4B1AD1-C410-4734-805D-A7054728C96B}"/>
          </ac:spMkLst>
        </pc:spChg>
        <pc:spChg chg="add mod">
          <ac:chgData name="Ralph Savelberg" userId="dd78bbfb-6bed-42a3-aa9c-bc31736abbf9" providerId="ADAL" clId="{C554617F-F991-474C-A2D2-2E1F00A0F99A}" dt="2021-11-01T11:37:15.709" v="756" actId="1036"/>
          <ac:spMkLst>
            <pc:docMk/>
            <pc:sldMk cId="2805667168" sldId="262"/>
            <ac:spMk id="9" creationId="{BD780D15-D1DD-4F35-8B31-1CB5041DD27E}"/>
          </ac:spMkLst>
        </pc:spChg>
        <pc:spChg chg="add mod">
          <ac:chgData name="Ralph Savelberg" userId="dd78bbfb-6bed-42a3-aa9c-bc31736abbf9" providerId="ADAL" clId="{C554617F-F991-474C-A2D2-2E1F00A0F99A}" dt="2021-11-01T11:37:35.047" v="757" actId="1076"/>
          <ac:spMkLst>
            <pc:docMk/>
            <pc:sldMk cId="2805667168" sldId="262"/>
            <ac:spMk id="11" creationId="{73B8012C-E7DE-497A-B642-8FF58E9AD666}"/>
          </ac:spMkLst>
        </pc:spChg>
        <pc:picChg chg="add mod">
          <ac:chgData name="Ralph Savelberg" userId="dd78bbfb-6bed-42a3-aa9c-bc31736abbf9" providerId="ADAL" clId="{C554617F-F991-474C-A2D2-2E1F00A0F99A}" dt="2021-11-01T11:37:15.709" v="756" actId="1036"/>
          <ac:picMkLst>
            <pc:docMk/>
            <pc:sldMk cId="2805667168" sldId="262"/>
            <ac:picMk id="5" creationId="{70D5A241-0E70-4E35-97DE-088586BD445B}"/>
          </ac:picMkLst>
        </pc:picChg>
      </pc:sldChg>
      <pc:sldChg chg="addSp delSp modSp new mod">
        <pc:chgData name="Ralph Savelberg" userId="dd78bbfb-6bed-42a3-aa9c-bc31736abbf9" providerId="ADAL" clId="{C554617F-F991-474C-A2D2-2E1F00A0F99A}" dt="2021-11-01T11:39:23.511" v="784" actId="1035"/>
        <pc:sldMkLst>
          <pc:docMk/>
          <pc:sldMk cId="2984095365" sldId="263"/>
        </pc:sldMkLst>
        <pc:spChg chg="mod">
          <ac:chgData name="Ralph Savelberg" userId="dd78bbfb-6bed-42a3-aa9c-bc31736abbf9" providerId="ADAL" clId="{C554617F-F991-474C-A2D2-2E1F00A0F99A}" dt="2021-11-01T11:38:08.098" v="759"/>
          <ac:spMkLst>
            <pc:docMk/>
            <pc:sldMk cId="2984095365" sldId="263"/>
            <ac:spMk id="2" creationId="{374613A3-A096-4E7A-A097-99C0069ADB3D}"/>
          </ac:spMkLst>
        </pc:spChg>
        <pc:spChg chg="del">
          <ac:chgData name="Ralph Savelberg" userId="dd78bbfb-6bed-42a3-aa9c-bc31736abbf9" providerId="ADAL" clId="{C554617F-F991-474C-A2D2-2E1F00A0F99A}" dt="2021-11-01T11:38:11.053" v="760" actId="478"/>
          <ac:spMkLst>
            <pc:docMk/>
            <pc:sldMk cId="2984095365" sldId="263"/>
            <ac:spMk id="3" creationId="{61F8987F-7701-4801-B18A-0D468CB09466}"/>
          </ac:spMkLst>
        </pc:spChg>
        <pc:spChg chg="del">
          <ac:chgData name="Ralph Savelberg" userId="dd78bbfb-6bed-42a3-aa9c-bc31736abbf9" providerId="ADAL" clId="{C554617F-F991-474C-A2D2-2E1F00A0F99A}" dt="2021-11-01T11:38:12.413" v="761" actId="478"/>
          <ac:spMkLst>
            <pc:docMk/>
            <pc:sldMk cId="2984095365" sldId="263"/>
            <ac:spMk id="4" creationId="{B34654E4-4659-491D-9469-7015EE991E27}"/>
          </ac:spMkLst>
        </pc:spChg>
        <pc:spChg chg="add mod">
          <ac:chgData name="Ralph Savelberg" userId="dd78bbfb-6bed-42a3-aa9c-bc31736abbf9" providerId="ADAL" clId="{C554617F-F991-474C-A2D2-2E1F00A0F99A}" dt="2021-11-01T11:39:23.511" v="784" actId="1035"/>
          <ac:spMkLst>
            <pc:docMk/>
            <pc:sldMk cId="2984095365" sldId="263"/>
            <ac:spMk id="6" creationId="{7EF541DD-733D-4ACC-9F67-F93184768F37}"/>
          </ac:spMkLst>
        </pc:spChg>
      </pc:sldChg>
      <pc:sldChg chg="modSp new mod">
        <pc:chgData name="Ralph Savelberg" userId="dd78bbfb-6bed-42a3-aa9c-bc31736abbf9" providerId="ADAL" clId="{C554617F-F991-474C-A2D2-2E1F00A0F99A}" dt="2021-11-01T12:59:51.354" v="952" actId="20577"/>
        <pc:sldMkLst>
          <pc:docMk/>
          <pc:sldMk cId="2889930422" sldId="264"/>
        </pc:sldMkLst>
        <pc:spChg chg="mod">
          <ac:chgData name="Ralph Savelberg" userId="dd78bbfb-6bed-42a3-aa9c-bc31736abbf9" providerId="ADAL" clId="{C554617F-F991-474C-A2D2-2E1F00A0F99A}" dt="2021-11-01T12:58:11.382" v="795" actId="20577"/>
          <ac:spMkLst>
            <pc:docMk/>
            <pc:sldMk cId="2889930422" sldId="264"/>
            <ac:spMk id="2" creationId="{EFE5B3F9-0BAA-41E9-9DE4-C9D316D2E6BE}"/>
          </ac:spMkLst>
        </pc:spChg>
        <pc:spChg chg="mod">
          <ac:chgData name="Ralph Savelberg" userId="dd78bbfb-6bed-42a3-aa9c-bc31736abbf9" providerId="ADAL" clId="{C554617F-F991-474C-A2D2-2E1F00A0F99A}" dt="2021-11-01T12:59:51.354" v="952" actId="20577"/>
          <ac:spMkLst>
            <pc:docMk/>
            <pc:sldMk cId="2889930422" sldId="264"/>
            <ac:spMk id="3" creationId="{027AC397-5238-4500-800B-3D6C70B18BBE}"/>
          </ac:spMkLst>
        </pc:spChg>
        <pc:spChg chg="mod">
          <ac:chgData name="Ralph Savelberg" userId="dd78bbfb-6bed-42a3-aa9c-bc31736abbf9" providerId="ADAL" clId="{C554617F-F991-474C-A2D2-2E1F00A0F99A}" dt="2021-11-01T12:59:16.069" v="893" actId="313"/>
          <ac:spMkLst>
            <pc:docMk/>
            <pc:sldMk cId="2889930422" sldId="264"/>
            <ac:spMk id="4" creationId="{80B05F01-2D8E-4976-B1B4-012229D9EEA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C1608-B3A1-408A-92CB-22DC19FA71F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56C28B-CF57-457C-A3FE-AFF7BA094C49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Niet vanuit opgave, maar vanuit kansen</a:t>
          </a:r>
          <a:endParaRPr lang="en-US"/>
        </a:p>
      </dgm:t>
    </dgm:pt>
    <dgm:pt modelId="{8130D28A-4270-48EE-8D2C-83AC762BDF2C}" type="parTrans" cxnId="{DC4026DE-5A00-494D-BECA-1F0FE2C65562}">
      <dgm:prSet/>
      <dgm:spPr/>
      <dgm:t>
        <a:bodyPr/>
        <a:lstStyle/>
        <a:p>
          <a:endParaRPr lang="en-US"/>
        </a:p>
      </dgm:t>
    </dgm:pt>
    <dgm:pt modelId="{D1A5EFD2-F104-477D-8C83-553E0CFD8535}" type="sibTrans" cxnId="{DC4026DE-5A00-494D-BECA-1F0FE2C65562}">
      <dgm:prSet/>
      <dgm:spPr/>
      <dgm:t>
        <a:bodyPr/>
        <a:lstStyle/>
        <a:p>
          <a:endParaRPr lang="en-US"/>
        </a:p>
      </dgm:t>
    </dgm:pt>
    <dgm:pt modelId="{F2E0F24C-E240-4BFB-B0A6-701E6CDBF1C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Integrale aanpak: elektriciteit, warmte, mobiliteit</a:t>
          </a:r>
          <a:endParaRPr lang="en-US" dirty="0"/>
        </a:p>
      </dgm:t>
    </dgm:pt>
    <dgm:pt modelId="{B82E7AD8-766D-4572-B61D-EC33377925BB}" type="parTrans" cxnId="{722126EE-EB19-47EC-9975-B029E8CDE050}">
      <dgm:prSet/>
      <dgm:spPr/>
      <dgm:t>
        <a:bodyPr/>
        <a:lstStyle/>
        <a:p>
          <a:endParaRPr lang="en-US"/>
        </a:p>
      </dgm:t>
    </dgm:pt>
    <dgm:pt modelId="{DF1298CB-2FFA-4AE9-84FC-52B1CEBB40AC}" type="sibTrans" cxnId="{722126EE-EB19-47EC-9975-B029E8CDE050}">
      <dgm:prSet/>
      <dgm:spPr/>
      <dgm:t>
        <a:bodyPr/>
        <a:lstStyle/>
        <a:p>
          <a:endParaRPr lang="en-US"/>
        </a:p>
      </dgm:t>
    </dgm:pt>
    <dgm:pt modelId="{EAA2210E-5B3A-4696-B399-D6DDB7EFF5F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Landschap, participatie &amp; innovatie </a:t>
          </a:r>
          <a:endParaRPr lang="en-US"/>
        </a:p>
      </dgm:t>
    </dgm:pt>
    <dgm:pt modelId="{2C122BEB-0ADF-403A-A04A-52B675FFD08D}" type="parTrans" cxnId="{ED32FA61-79CF-4494-823A-A3B544272D05}">
      <dgm:prSet/>
      <dgm:spPr/>
      <dgm:t>
        <a:bodyPr/>
        <a:lstStyle/>
        <a:p>
          <a:endParaRPr lang="en-US"/>
        </a:p>
      </dgm:t>
    </dgm:pt>
    <dgm:pt modelId="{3D5AD58B-7330-465B-986D-F1ED35E71E6E}" type="sibTrans" cxnId="{ED32FA61-79CF-4494-823A-A3B544272D05}">
      <dgm:prSet/>
      <dgm:spPr/>
      <dgm:t>
        <a:bodyPr/>
        <a:lstStyle/>
        <a:p>
          <a:endParaRPr lang="en-US"/>
        </a:p>
      </dgm:t>
    </dgm:pt>
    <dgm:pt modelId="{23008576-4275-479E-8A5A-C6264806A21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In samenwerking met volksvertegenwoordigers, inwoners, bedrijven en anderen =&gt; ook in stuurgroep</a:t>
          </a:r>
          <a:endParaRPr lang="en-US" dirty="0"/>
        </a:p>
      </dgm:t>
    </dgm:pt>
    <dgm:pt modelId="{78A506C9-3B72-4F04-819D-F3DED711E2B5}" type="parTrans" cxnId="{ADBAA540-3CEE-437A-979D-69894C841487}">
      <dgm:prSet/>
      <dgm:spPr/>
      <dgm:t>
        <a:bodyPr/>
        <a:lstStyle/>
        <a:p>
          <a:endParaRPr lang="en-US"/>
        </a:p>
      </dgm:t>
    </dgm:pt>
    <dgm:pt modelId="{45C73050-4D05-4912-81A5-ECD022FDEAD6}" type="sibTrans" cxnId="{ADBAA540-3CEE-437A-979D-69894C841487}">
      <dgm:prSet/>
      <dgm:spPr/>
      <dgm:t>
        <a:bodyPr/>
        <a:lstStyle/>
        <a:p>
          <a:endParaRPr lang="en-US"/>
        </a:p>
      </dgm:t>
    </dgm:pt>
    <dgm:pt modelId="{35D84CBF-8522-4ECD-AF20-044863E0EB4B}" type="pres">
      <dgm:prSet presAssocID="{150C1608-B3A1-408A-92CB-22DC19FA71F7}" presName="root" presStyleCnt="0">
        <dgm:presLayoutVars>
          <dgm:dir/>
          <dgm:resizeHandles val="exact"/>
        </dgm:presLayoutVars>
      </dgm:prSet>
      <dgm:spPr/>
    </dgm:pt>
    <dgm:pt modelId="{43AB62AF-5B59-4C03-82E4-B6BC3CFB2006}" type="pres">
      <dgm:prSet presAssocID="{5356C28B-CF57-457C-A3FE-AFF7BA094C49}" presName="compNode" presStyleCnt="0"/>
      <dgm:spPr/>
    </dgm:pt>
    <dgm:pt modelId="{FE9CF37C-3515-4263-A09E-04A6AB6A394E}" type="pres">
      <dgm:prSet presAssocID="{5356C28B-CF57-457C-A3FE-AFF7BA094C49}" presName="bgRect" presStyleLbl="bgShp" presStyleIdx="0" presStyleCnt="4"/>
      <dgm:spPr/>
    </dgm:pt>
    <dgm:pt modelId="{A8CC9331-ECF9-4C30-9E8D-AB8046C8EEB7}" type="pres">
      <dgm:prSet presAssocID="{5356C28B-CF57-457C-A3FE-AFF7BA094C4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uiten"/>
        </a:ext>
      </dgm:extLst>
    </dgm:pt>
    <dgm:pt modelId="{4B788C14-CF9C-4301-A308-EA7132DB7F4C}" type="pres">
      <dgm:prSet presAssocID="{5356C28B-CF57-457C-A3FE-AFF7BA094C49}" presName="spaceRect" presStyleCnt="0"/>
      <dgm:spPr/>
    </dgm:pt>
    <dgm:pt modelId="{72FE3AC8-F080-447C-927A-4B06BFAF5C34}" type="pres">
      <dgm:prSet presAssocID="{5356C28B-CF57-457C-A3FE-AFF7BA094C49}" presName="parTx" presStyleLbl="revTx" presStyleIdx="0" presStyleCnt="4">
        <dgm:presLayoutVars>
          <dgm:chMax val="0"/>
          <dgm:chPref val="0"/>
        </dgm:presLayoutVars>
      </dgm:prSet>
      <dgm:spPr/>
    </dgm:pt>
    <dgm:pt modelId="{E6AC7F4B-85C0-4420-86C6-4ABC1BD0A198}" type="pres">
      <dgm:prSet presAssocID="{D1A5EFD2-F104-477D-8C83-553E0CFD8535}" presName="sibTrans" presStyleCnt="0"/>
      <dgm:spPr/>
    </dgm:pt>
    <dgm:pt modelId="{C50D9500-059F-4F85-8ABA-16EE134F9014}" type="pres">
      <dgm:prSet presAssocID="{F2E0F24C-E240-4BFB-B0A6-701E6CDBF1CE}" presName="compNode" presStyleCnt="0"/>
      <dgm:spPr/>
    </dgm:pt>
    <dgm:pt modelId="{ACCBF1CB-BBB8-41AE-B31A-6EF9C261B2B9}" type="pres">
      <dgm:prSet presAssocID="{F2E0F24C-E240-4BFB-B0A6-701E6CDBF1CE}" presName="bgRect" presStyleLbl="bgShp" presStyleIdx="1" presStyleCnt="4"/>
      <dgm:spPr/>
    </dgm:pt>
    <dgm:pt modelId="{658F63B0-9D86-4629-9A71-8B5ED7355458}" type="pres">
      <dgm:prSet presAssocID="{F2E0F24C-E240-4BFB-B0A6-701E6CDBF1C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uur"/>
        </a:ext>
      </dgm:extLst>
    </dgm:pt>
    <dgm:pt modelId="{622A50A9-B70D-4038-A88D-AE960B2FBAB9}" type="pres">
      <dgm:prSet presAssocID="{F2E0F24C-E240-4BFB-B0A6-701E6CDBF1CE}" presName="spaceRect" presStyleCnt="0"/>
      <dgm:spPr/>
    </dgm:pt>
    <dgm:pt modelId="{1094E3D2-B0F5-4067-B115-3DDC4986E093}" type="pres">
      <dgm:prSet presAssocID="{F2E0F24C-E240-4BFB-B0A6-701E6CDBF1CE}" presName="parTx" presStyleLbl="revTx" presStyleIdx="1" presStyleCnt="4">
        <dgm:presLayoutVars>
          <dgm:chMax val="0"/>
          <dgm:chPref val="0"/>
        </dgm:presLayoutVars>
      </dgm:prSet>
      <dgm:spPr/>
    </dgm:pt>
    <dgm:pt modelId="{CD67DF25-0ED6-4B50-9C14-DD65F607A28E}" type="pres">
      <dgm:prSet presAssocID="{DF1298CB-2FFA-4AE9-84FC-52B1CEBB40AC}" presName="sibTrans" presStyleCnt="0"/>
      <dgm:spPr/>
    </dgm:pt>
    <dgm:pt modelId="{1B6D8F44-C173-40AE-B3DD-2660095C214E}" type="pres">
      <dgm:prSet presAssocID="{EAA2210E-5B3A-4696-B399-D6DDB7EFF5FF}" presName="compNode" presStyleCnt="0"/>
      <dgm:spPr/>
    </dgm:pt>
    <dgm:pt modelId="{85AC1167-8B2B-458D-AC28-AAED2F26A915}" type="pres">
      <dgm:prSet presAssocID="{EAA2210E-5B3A-4696-B399-D6DDB7EFF5FF}" presName="bgRect" presStyleLbl="bgShp" presStyleIdx="2" presStyleCnt="4"/>
      <dgm:spPr/>
    </dgm:pt>
    <dgm:pt modelId="{ADB350A5-E1F2-4A4C-8D78-310DB2E4EC86}" type="pres">
      <dgm:prSet presAssocID="{EAA2210E-5B3A-4696-B399-D6DDB7EFF5F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ntain scene"/>
        </a:ext>
      </dgm:extLst>
    </dgm:pt>
    <dgm:pt modelId="{06C0C3F0-875E-4BC3-A70B-B7B59F2F3DFB}" type="pres">
      <dgm:prSet presAssocID="{EAA2210E-5B3A-4696-B399-D6DDB7EFF5FF}" presName="spaceRect" presStyleCnt="0"/>
      <dgm:spPr/>
    </dgm:pt>
    <dgm:pt modelId="{BC08CB07-1B15-4CE4-8201-903B26B5DBA7}" type="pres">
      <dgm:prSet presAssocID="{EAA2210E-5B3A-4696-B399-D6DDB7EFF5FF}" presName="parTx" presStyleLbl="revTx" presStyleIdx="2" presStyleCnt="4">
        <dgm:presLayoutVars>
          <dgm:chMax val="0"/>
          <dgm:chPref val="0"/>
        </dgm:presLayoutVars>
      </dgm:prSet>
      <dgm:spPr/>
    </dgm:pt>
    <dgm:pt modelId="{DAD5C9E5-D629-4F18-88D1-DDB9130D4ECD}" type="pres">
      <dgm:prSet presAssocID="{3D5AD58B-7330-465B-986D-F1ED35E71E6E}" presName="sibTrans" presStyleCnt="0"/>
      <dgm:spPr/>
    </dgm:pt>
    <dgm:pt modelId="{1311FC33-C52A-4B15-A641-15A96428FF9D}" type="pres">
      <dgm:prSet presAssocID="{23008576-4275-479E-8A5A-C6264806A210}" presName="compNode" presStyleCnt="0"/>
      <dgm:spPr/>
    </dgm:pt>
    <dgm:pt modelId="{8538AFCE-44B2-4ACA-820B-CA3EA5CCF8AF}" type="pres">
      <dgm:prSet presAssocID="{23008576-4275-479E-8A5A-C6264806A210}" presName="bgRect" presStyleLbl="bgShp" presStyleIdx="3" presStyleCnt="4"/>
      <dgm:spPr/>
    </dgm:pt>
    <dgm:pt modelId="{4C34AB9E-85CD-405C-A596-8AD8C3570AE0}" type="pres">
      <dgm:prSet presAssocID="{23008576-4275-479E-8A5A-C6264806A21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druk"/>
        </a:ext>
      </dgm:extLst>
    </dgm:pt>
    <dgm:pt modelId="{3F51B860-1585-46CC-834B-31203E50335C}" type="pres">
      <dgm:prSet presAssocID="{23008576-4275-479E-8A5A-C6264806A210}" presName="spaceRect" presStyleCnt="0"/>
      <dgm:spPr/>
    </dgm:pt>
    <dgm:pt modelId="{123CBEDD-1D23-4878-96B4-72989527756C}" type="pres">
      <dgm:prSet presAssocID="{23008576-4275-479E-8A5A-C6264806A21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DBAA540-3CEE-437A-979D-69894C841487}" srcId="{150C1608-B3A1-408A-92CB-22DC19FA71F7}" destId="{23008576-4275-479E-8A5A-C6264806A210}" srcOrd="3" destOrd="0" parTransId="{78A506C9-3B72-4F04-819D-F3DED711E2B5}" sibTransId="{45C73050-4D05-4912-81A5-ECD022FDEAD6}"/>
    <dgm:cxn modelId="{ED32FA61-79CF-4494-823A-A3B544272D05}" srcId="{150C1608-B3A1-408A-92CB-22DC19FA71F7}" destId="{EAA2210E-5B3A-4696-B399-D6DDB7EFF5FF}" srcOrd="2" destOrd="0" parTransId="{2C122BEB-0ADF-403A-A04A-52B675FFD08D}" sibTransId="{3D5AD58B-7330-465B-986D-F1ED35E71E6E}"/>
    <dgm:cxn modelId="{FBE6CF74-ACF3-49F6-BA9B-B004957F020C}" type="presOf" srcId="{EAA2210E-5B3A-4696-B399-D6DDB7EFF5FF}" destId="{BC08CB07-1B15-4CE4-8201-903B26B5DBA7}" srcOrd="0" destOrd="0" presId="urn:microsoft.com/office/officeart/2018/2/layout/IconVerticalSolidList"/>
    <dgm:cxn modelId="{35CF7D85-72CA-4D74-8BEE-52EAE44E9A6E}" type="presOf" srcId="{5356C28B-CF57-457C-A3FE-AFF7BA094C49}" destId="{72FE3AC8-F080-447C-927A-4B06BFAF5C34}" srcOrd="0" destOrd="0" presId="urn:microsoft.com/office/officeart/2018/2/layout/IconVerticalSolidList"/>
    <dgm:cxn modelId="{E42D25A0-4DAA-4B1A-B68D-B7502B75D8C3}" type="presOf" srcId="{150C1608-B3A1-408A-92CB-22DC19FA71F7}" destId="{35D84CBF-8522-4ECD-AF20-044863E0EB4B}" srcOrd="0" destOrd="0" presId="urn:microsoft.com/office/officeart/2018/2/layout/IconVerticalSolidList"/>
    <dgm:cxn modelId="{A47C0AA4-3CDE-4A03-8EF3-027DE9B330DE}" type="presOf" srcId="{23008576-4275-479E-8A5A-C6264806A210}" destId="{123CBEDD-1D23-4878-96B4-72989527756C}" srcOrd="0" destOrd="0" presId="urn:microsoft.com/office/officeart/2018/2/layout/IconVerticalSolidList"/>
    <dgm:cxn modelId="{DC4026DE-5A00-494D-BECA-1F0FE2C65562}" srcId="{150C1608-B3A1-408A-92CB-22DC19FA71F7}" destId="{5356C28B-CF57-457C-A3FE-AFF7BA094C49}" srcOrd="0" destOrd="0" parTransId="{8130D28A-4270-48EE-8D2C-83AC762BDF2C}" sibTransId="{D1A5EFD2-F104-477D-8C83-553E0CFD8535}"/>
    <dgm:cxn modelId="{722126EE-EB19-47EC-9975-B029E8CDE050}" srcId="{150C1608-B3A1-408A-92CB-22DC19FA71F7}" destId="{F2E0F24C-E240-4BFB-B0A6-701E6CDBF1CE}" srcOrd="1" destOrd="0" parTransId="{B82E7AD8-766D-4572-B61D-EC33377925BB}" sibTransId="{DF1298CB-2FFA-4AE9-84FC-52B1CEBB40AC}"/>
    <dgm:cxn modelId="{66F522F7-6FC3-4BB2-8ABF-24F5B3E81FE6}" type="presOf" srcId="{F2E0F24C-E240-4BFB-B0A6-701E6CDBF1CE}" destId="{1094E3D2-B0F5-4067-B115-3DDC4986E093}" srcOrd="0" destOrd="0" presId="urn:microsoft.com/office/officeart/2018/2/layout/IconVerticalSolidList"/>
    <dgm:cxn modelId="{DF7646E2-F13A-4958-AECB-6E66CB65763E}" type="presParOf" srcId="{35D84CBF-8522-4ECD-AF20-044863E0EB4B}" destId="{43AB62AF-5B59-4C03-82E4-B6BC3CFB2006}" srcOrd="0" destOrd="0" presId="urn:microsoft.com/office/officeart/2018/2/layout/IconVerticalSolidList"/>
    <dgm:cxn modelId="{4E40D04C-B3D1-4B64-940A-D77A4BA392F4}" type="presParOf" srcId="{43AB62AF-5B59-4C03-82E4-B6BC3CFB2006}" destId="{FE9CF37C-3515-4263-A09E-04A6AB6A394E}" srcOrd="0" destOrd="0" presId="urn:microsoft.com/office/officeart/2018/2/layout/IconVerticalSolidList"/>
    <dgm:cxn modelId="{8ACE6E62-F90A-4730-950B-DE30BD8DFD97}" type="presParOf" srcId="{43AB62AF-5B59-4C03-82E4-B6BC3CFB2006}" destId="{A8CC9331-ECF9-4C30-9E8D-AB8046C8EEB7}" srcOrd="1" destOrd="0" presId="urn:microsoft.com/office/officeart/2018/2/layout/IconVerticalSolidList"/>
    <dgm:cxn modelId="{09CF19CA-0387-4190-916D-FF31425A2FB8}" type="presParOf" srcId="{43AB62AF-5B59-4C03-82E4-B6BC3CFB2006}" destId="{4B788C14-CF9C-4301-A308-EA7132DB7F4C}" srcOrd="2" destOrd="0" presId="urn:microsoft.com/office/officeart/2018/2/layout/IconVerticalSolidList"/>
    <dgm:cxn modelId="{29FBA450-C15D-4D77-9FAD-C61FEA18A3ED}" type="presParOf" srcId="{43AB62AF-5B59-4C03-82E4-B6BC3CFB2006}" destId="{72FE3AC8-F080-447C-927A-4B06BFAF5C34}" srcOrd="3" destOrd="0" presId="urn:microsoft.com/office/officeart/2018/2/layout/IconVerticalSolidList"/>
    <dgm:cxn modelId="{F8CDA15C-56AD-4521-A57E-9902F69816AA}" type="presParOf" srcId="{35D84CBF-8522-4ECD-AF20-044863E0EB4B}" destId="{E6AC7F4B-85C0-4420-86C6-4ABC1BD0A198}" srcOrd="1" destOrd="0" presId="urn:microsoft.com/office/officeart/2018/2/layout/IconVerticalSolidList"/>
    <dgm:cxn modelId="{5E73A325-0EC0-4B71-B56F-C96347EBB8B8}" type="presParOf" srcId="{35D84CBF-8522-4ECD-AF20-044863E0EB4B}" destId="{C50D9500-059F-4F85-8ABA-16EE134F9014}" srcOrd="2" destOrd="0" presId="urn:microsoft.com/office/officeart/2018/2/layout/IconVerticalSolidList"/>
    <dgm:cxn modelId="{62F60DE0-FEE6-4C5D-8FA5-B96B9A165DA8}" type="presParOf" srcId="{C50D9500-059F-4F85-8ABA-16EE134F9014}" destId="{ACCBF1CB-BBB8-41AE-B31A-6EF9C261B2B9}" srcOrd="0" destOrd="0" presId="urn:microsoft.com/office/officeart/2018/2/layout/IconVerticalSolidList"/>
    <dgm:cxn modelId="{D2DD23DA-EB8A-433F-A4D6-34DEAB08F1D4}" type="presParOf" srcId="{C50D9500-059F-4F85-8ABA-16EE134F9014}" destId="{658F63B0-9D86-4629-9A71-8B5ED7355458}" srcOrd="1" destOrd="0" presId="urn:microsoft.com/office/officeart/2018/2/layout/IconVerticalSolidList"/>
    <dgm:cxn modelId="{DBDE7AF6-17FE-433B-91A3-364774E82169}" type="presParOf" srcId="{C50D9500-059F-4F85-8ABA-16EE134F9014}" destId="{622A50A9-B70D-4038-A88D-AE960B2FBAB9}" srcOrd="2" destOrd="0" presId="urn:microsoft.com/office/officeart/2018/2/layout/IconVerticalSolidList"/>
    <dgm:cxn modelId="{BFF5A44F-2A6C-49D2-BD85-CF577D01A399}" type="presParOf" srcId="{C50D9500-059F-4F85-8ABA-16EE134F9014}" destId="{1094E3D2-B0F5-4067-B115-3DDC4986E093}" srcOrd="3" destOrd="0" presId="urn:microsoft.com/office/officeart/2018/2/layout/IconVerticalSolidList"/>
    <dgm:cxn modelId="{A798D77A-01F8-4E4D-B9C0-6A9D4A6DEC77}" type="presParOf" srcId="{35D84CBF-8522-4ECD-AF20-044863E0EB4B}" destId="{CD67DF25-0ED6-4B50-9C14-DD65F607A28E}" srcOrd="3" destOrd="0" presId="urn:microsoft.com/office/officeart/2018/2/layout/IconVerticalSolidList"/>
    <dgm:cxn modelId="{43543608-1D3E-44E4-9ECD-161996386E1B}" type="presParOf" srcId="{35D84CBF-8522-4ECD-AF20-044863E0EB4B}" destId="{1B6D8F44-C173-40AE-B3DD-2660095C214E}" srcOrd="4" destOrd="0" presId="urn:microsoft.com/office/officeart/2018/2/layout/IconVerticalSolidList"/>
    <dgm:cxn modelId="{D671DBC7-1175-4002-92B0-0F846B872780}" type="presParOf" srcId="{1B6D8F44-C173-40AE-B3DD-2660095C214E}" destId="{85AC1167-8B2B-458D-AC28-AAED2F26A915}" srcOrd="0" destOrd="0" presId="urn:microsoft.com/office/officeart/2018/2/layout/IconVerticalSolidList"/>
    <dgm:cxn modelId="{E0AC2FCB-1D32-4B34-A4DE-3F3176A8CDD9}" type="presParOf" srcId="{1B6D8F44-C173-40AE-B3DD-2660095C214E}" destId="{ADB350A5-E1F2-4A4C-8D78-310DB2E4EC86}" srcOrd="1" destOrd="0" presId="urn:microsoft.com/office/officeart/2018/2/layout/IconVerticalSolidList"/>
    <dgm:cxn modelId="{6742607E-98B4-4AC9-89DD-626F8269AECB}" type="presParOf" srcId="{1B6D8F44-C173-40AE-B3DD-2660095C214E}" destId="{06C0C3F0-875E-4BC3-A70B-B7B59F2F3DFB}" srcOrd="2" destOrd="0" presId="urn:microsoft.com/office/officeart/2018/2/layout/IconVerticalSolidList"/>
    <dgm:cxn modelId="{2067C036-8C0F-453E-8118-38DD85ED526D}" type="presParOf" srcId="{1B6D8F44-C173-40AE-B3DD-2660095C214E}" destId="{BC08CB07-1B15-4CE4-8201-903B26B5DBA7}" srcOrd="3" destOrd="0" presId="urn:microsoft.com/office/officeart/2018/2/layout/IconVerticalSolidList"/>
    <dgm:cxn modelId="{B7AF72FF-CF47-4BCC-B6DA-BF0C8AFBF5F7}" type="presParOf" srcId="{35D84CBF-8522-4ECD-AF20-044863E0EB4B}" destId="{DAD5C9E5-D629-4F18-88D1-DDB9130D4ECD}" srcOrd="5" destOrd="0" presId="urn:microsoft.com/office/officeart/2018/2/layout/IconVerticalSolidList"/>
    <dgm:cxn modelId="{8C0B1C5D-C5FA-42CF-AE2D-79EAA21D5057}" type="presParOf" srcId="{35D84CBF-8522-4ECD-AF20-044863E0EB4B}" destId="{1311FC33-C52A-4B15-A641-15A96428FF9D}" srcOrd="6" destOrd="0" presId="urn:microsoft.com/office/officeart/2018/2/layout/IconVerticalSolidList"/>
    <dgm:cxn modelId="{CFF96D7D-8199-4DED-8DE7-15672D4A2CB8}" type="presParOf" srcId="{1311FC33-C52A-4B15-A641-15A96428FF9D}" destId="{8538AFCE-44B2-4ACA-820B-CA3EA5CCF8AF}" srcOrd="0" destOrd="0" presId="urn:microsoft.com/office/officeart/2018/2/layout/IconVerticalSolidList"/>
    <dgm:cxn modelId="{1F4549FF-130B-4880-BAE4-75A0E592E72D}" type="presParOf" srcId="{1311FC33-C52A-4B15-A641-15A96428FF9D}" destId="{4C34AB9E-85CD-405C-A596-8AD8C3570AE0}" srcOrd="1" destOrd="0" presId="urn:microsoft.com/office/officeart/2018/2/layout/IconVerticalSolidList"/>
    <dgm:cxn modelId="{D7897E3C-EADB-479B-B950-389EA9E0E48B}" type="presParOf" srcId="{1311FC33-C52A-4B15-A641-15A96428FF9D}" destId="{3F51B860-1585-46CC-834B-31203E50335C}" srcOrd="2" destOrd="0" presId="urn:microsoft.com/office/officeart/2018/2/layout/IconVerticalSolidList"/>
    <dgm:cxn modelId="{DBC2B849-CC3B-4498-8064-CD72FA775505}" type="presParOf" srcId="{1311FC33-C52A-4B15-A641-15A96428FF9D}" destId="{123CBEDD-1D23-4878-96B4-72989527756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CF37C-3515-4263-A09E-04A6AB6A394E}">
      <dsp:nvSpPr>
        <dsp:cNvPr id="0" name=""/>
        <dsp:cNvSpPr/>
      </dsp:nvSpPr>
      <dsp:spPr>
        <a:xfrm>
          <a:off x="0" y="3097"/>
          <a:ext cx="8745537" cy="1569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C9331-ECF9-4C30-9E8D-AB8046C8EEB7}">
      <dsp:nvSpPr>
        <dsp:cNvPr id="0" name=""/>
        <dsp:cNvSpPr/>
      </dsp:nvSpPr>
      <dsp:spPr>
        <a:xfrm>
          <a:off x="474870" y="356306"/>
          <a:ext cx="863400" cy="863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E3AC8-F080-447C-927A-4B06BFAF5C34}">
      <dsp:nvSpPr>
        <dsp:cNvPr id="0" name=""/>
        <dsp:cNvSpPr/>
      </dsp:nvSpPr>
      <dsp:spPr>
        <a:xfrm>
          <a:off x="1813141" y="3097"/>
          <a:ext cx="6932395" cy="1569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139" tIns="166139" rIns="166139" bIns="166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Niet vanuit opgave, maar vanuit kansen</a:t>
          </a:r>
          <a:endParaRPr lang="en-US" sz="2200" kern="1200"/>
        </a:p>
      </dsp:txBody>
      <dsp:txXfrm>
        <a:off x="1813141" y="3097"/>
        <a:ext cx="6932395" cy="1569819"/>
      </dsp:txXfrm>
    </dsp:sp>
    <dsp:sp modelId="{ACCBF1CB-BBB8-41AE-B31A-6EF9C261B2B9}">
      <dsp:nvSpPr>
        <dsp:cNvPr id="0" name=""/>
        <dsp:cNvSpPr/>
      </dsp:nvSpPr>
      <dsp:spPr>
        <a:xfrm>
          <a:off x="0" y="1965371"/>
          <a:ext cx="8745537" cy="1569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F63B0-9D86-4629-9A71-8B5ED7355458}">
      <dsp:nvSpPr>
        <dsp:cNvPr id="0" name=""/>
        <dsp:cNvSpPr/>
      </dsp:nvSpPr>
      <dsp:spPr>
        <a:xfrm>
          <a:off x="474870" y="2318581"/>
          <a:ext cx="863400" cy="863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4E3D2-B0F5-4067-B115-3DDC4986E093}">
      <dsp:nvSpPr>
        <dsp:cNvPr id="0" name=""/>
        <dsp:cNvSpPr/>
      </dsp:nvSpPr>
      <dsp:spPr>
        <a:xfrm>
          <a:off x="1813141" y="1965371"/>
          <a:ext cx="6932395" cy="1569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139" tIns="166139" rIns="166139" bIns="166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Integrale aanpak: elektriciteit, warmte, mobiliteit</a:t>
          </a:r>
          <a:endParaRPr lang="en-US" sz="2200" kern="1200" dirty="0"/>
        </a:p>
      </dsp:txBody>
      <dsp:txXfrm>
        <a:off x="1813141" y="1965371"/>
        <a:ext cx="6932395" cy="1569819"/>
      </dsp:txXfrm>
    </dsp:sp>
    <dsp:sp modelId="{85AC1167-8B2B-458D-AC28-AAED2F26A915}">
      <dsp:nvSpPr>
        <dsp:cNvPr id="0" name=""/>
        <dsp:cNvSpPr/>
      </dsp:nvSpPr>
      <dsp:spPr>
        <a:xfrm>
          <a:off x="0" y="3927645"/>
          <a:ext cx="8745537" cy="1569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350A5-E1F2-4A4C-8D78-310DB2E4EC86}">
      <dsp:nvSpPr>
        <dsp:cNvPr id="0" name=""/>
        <dsp:cNvSpPr/>
      </dsp:nvSpPr>
      <dsp:spPr>
        <a:xfrm>
          <a:off x="474870" y="4280855"/>
          <a:ext cx="863400" cy="8634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8CB07-1B15-4CE4-8201-903B26B5DBA7}">
      <dsp:nvSpPr>
        <dsp:cNvPr id="0" name=""/>
        <dsp:cNvSpPr/>
      </dsp:nvSpPr>
      <dsp:spPr>
        <a:xfrm>
          <a:off x="1813141" y="3927645"/>
          <a:ext cx="6932395" cy="1569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139" tIns="166139" rIns="166139" bIns="166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Landschap, participatie &amp; innovatie </a:t>
          </a:r>
          <a:endParaRPr lang="en-US" sz="2200" kern="1200"/>
        </a:p>
      </dsp:txBody>
      <dsp:txXfrm>
        <a:off x="1813141" y="3927645"/>
        <a:ext cx="6932395" cy="1569819"/>
      </dsp:txXfrm>
    </dsp:sp>
    <dsp:sp modelId="{8538AFCE-44B2-4ACA-820B-CA3EA5CCF8AF}">
      <dsp:nvSpPr>
        <dsp:cNvPr id="0" name=""/>
        <dsp:cNvSpPr/>
      </dsp:nvSpPr>
      <dsp:spPr>
        <a:xfrm>
          <a:off x="0" y="5889920"/>
          <a:ext cx="8745537" cy="15698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34AB9E-85CD-405C-A596-8AD8C3570AE0}">
      <dsp:nvSpPr>
        <dsp:cNvPr id="0" name=""/>
        <dsp:cNvSpPr/>
      </dsp:nvSpPr>
      <dsp:spPr>
        <a:xfrm>
          <a:off x="474870" y="6243129"/>
          <a:ext cx="863400" cy="8634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CBEDD-1D23-4878-96B4-72989527756C}">
      <dsp:nvSpPr>
        <dsp:cNvPr id="0" name=""/>
        <dsp:cNvSpPr/>
      </dsp:nvSpPr>
      <dsp:spPr>
        <a:xfrm>
          <a:off x="1813141" y="5889920"/>
          <a:ext cx="6932395" cy="1569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139" tIns="166139" rIns="166139" bIns="16613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In samenwerking met volksvertegenwoordigers, inwoners, bedrijven en anderen =&gt; ook in stuurgroep</a:t>
          </a:r>
          <a:endParaRPr lang="en-US" sz="2200" kern="1200" dirty="0"/>
        </a:p>
      </dsp:txBody>
      <dsp:txXfrm>
        <a:off x="1813141" y="5889920"/>
        <a:ext cx="6932395" cy="1569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C4916-B4B5-4375-A59A-A560DB9DD6C4}" type="datetimeFigureOut">
              <a:rPr lang="nl-NL" smtClean="0"/>
              <a:t>1-11-2021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1471-CBAE-4DD4-9262-0B13C86ACC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B1471-CBAE-4DD4-9262-0B13C86ACCB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90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chemeClr val="bg1"/>
                </a:solidFill>
                <a:latin typeface="Filson Pro"/>
                <a:cs typeface="Fils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chemeClr val="bg1"/>
                </a:solidFill>
                <a:latin typeface="Filson Pro"/>
                <a:cs typeface="Fils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00" b="1" i="0">
                <a:solidFill>
                  <a:schemeClr val="bg1"/>
                </a:solidFill>
                <a:latin typeface="Filson Pro"/>
                <a:cs typeface="Fils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82CAC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1821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chemeClr val="bg1"/>
                </a:solidFill>
                <a:latin typeface="Filson Pro"/>
                <a:cs typeface="Filson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621" y="426823"/>
            <a:ext cx="3390195" cy="4116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2600" b="1" spc="-5" dirty="0">
                <a:solidFill>
                  <a:srgbClr val="223C5A"/>
                </a:solidFill>
                <a:latin typeface="Filson Pro"/>
                <a:cs typeface="Filson Pro"/>
              </a:rPr>
              <a:t>11:50 -12:40</a:t>
            </a:r>
            <a:endParaRPr sz="2600" dirty="0">
              <a:latin typeface="Filson Pro"/>
              <a:cs typeface="Filson Pr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0621" y="905741"/>
            <a:ext cx="18202857" cy="9194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nl-NL" spc="-20" dirty="0"/>
              <a:t>RES Goeree-Overflakkee: ‘Energy Island’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013446" y="3383536"/>
            <a:ext cx="164782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50" i="1" spc="-5" dirty="0">
                <a:solidFill>
                  <a:srgbClr val="223C5A"/>
                </a:solidFill>
                <a:latin typeface="FilsonPro-BookItalic"/>
                <a:cs typeface="FilsonPro-BookItalic"/>
              </a:rPr>
              <a:t>S</a:t>
            </a:r>
            <a:r>
              <a:rPr sz="3150" i="1" spc="20" dirty="0">
                <a:solidFill>
                  <a:srgbClr val="223C5A"/>
                </a:solidFill>
                <a:latin typeface="FilsonPro-BookItalic"/>
                <a:cs typeface="FilsonPro-BookItalic"/>
              </a:rPr>
              <a:t>p</a:t>
            </a:r>
            <a:r>
              <a:rPr sz="3150" i="1" spc="-45" dirty="0">
                <a:solidFill>
                  <a:srgbClr val="223C5A"/>
                </a:solidFill>
                <a:latin typeface="FilsonPro-BookItalic"/>
                <a:cs typeface="FilsonPro-BookItalic"/>
              </a:rPr>
              <a:t>r</a:t>
            </a:r>
            <a:r>
              <a:rPr sz="3150" i="1" spc="15" dirty="0">
                <a:solidFill>
                  <a:srgbClr val="223C5A"/>
                </a:solidFill>
                <a:latin typeface="FilsonPro-BookItalic"/>
                <a:cs typeface="FilsonPro-BookItalic"/>
              </a:rPr>
              <a:t>e</a:t>
            </a:r>
            <a:r>
              <a:rPr sz="3150" i="1" spc="-105" dirty="0">
                <a:solidFill>
                  <a:srgbClr val="223C5A"/>
                </a:solidFill>
                <a:latin typeface="FilsonPro-BookItalic"/>
                <a:cs typeface="FilsonPro-BookItalic"/>
              </a:rPr>
              <a:t>k</a:t>
            </a:r>
            <a:r>
              <a:rPr sz="3150" i="1" spc="10" dirty="0">
                <a:solidFill>
                  <a:srgbClr val="223C5A"/>
                </a:solidFill>
                <a:latin typeface="FilsonPro-BookItalic"/>
                <a:cs typeface="FilsonPro-BookItalic"/>
              </a:rPr>
              <a:t>ers</a:t>
            </a:r>
            <a:endParaRPr sz="3150">
              <a:latin typeface="FilsonPro-BookItalic"/>
              <a:cs typeface="FilsonPro-BookIt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4574" y="3354235"/>
            <a:ext cx="5957876" cy="1129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4840"/>
              </a:lnSpc>
              <a:spcBef>
                <a:spcPts val="105"/>
              </a:spcBef>
            </a:pPr>
            <a:r>
              <a:rPr lang="nl-NL" sz="4100" b="1" spc="-10" dirty="0">
                <a:solidFill>
                  <a:srgbClr val="223C5A"/>
                </a:solidFill>
                <a:latin typeface="Filson Pro"/>
                <a:cs typeface="Filson Pro"/>
              </a:rPr>
              <a:t>Ralph Savelberg</a:t>
            </a:r>
            <a:endParaRPr sz="4100" dirty="0">
              <a:latin typeface="Filson Pro"/>
              <a:cs typeface="Filson Pro"/>
            </a:endParaRPr>
          </a:p>
          <a:p>
            <a:pPr marL="12700" marR="5080" algn="just">
              <a:lnSpc>
                <a:spcPts val="3910"/>
              </a:lnSpc>
            </a:pPr>
            <a:r>
              <a:rPr lang="nl-NL" sz="3250" spc="-20" dirty="0">
                <a:solidFill>
                  <a:srgbClr val="223C5A"/>
                </a:solidFill>
                <a:latin typeface="FilsonPro-Book"/>
                <a:cs typeface="FilsonPro-Book"/>
              </a:rPr>
              <a:t>Berenschot – Managing Consultant</a:t>
            </a:r>
            <a:endParaRPr sz="3250" dirty="0">
              <a:latin typeface="FilsonPro-Book"/>
              <a:cs typeface="FilsonPro-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4575" y="6227622"/>
            <a:ext cx="4138929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4100" b="1" spc="-15" dirty="0">
                <a:solidFill>
                  <a:srgbClr val="223C5A"/>
                </a:solidFill>
                <a:latin typeface="Filson Pro"/>
                <a:cs typeface="Filson Pro"/>
              </a:rPr>
              <a:t>Praktijkvoorbeeld</a:t>
            </a:r>
            <a:endParaRPr sz="4100" dirty="0">
              <a:latin typeface="Filson Pro"/>
              <a:cs typeface="Filson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3446" y="6283526"/>
            <a:ext cx="1390015" cy="5105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50" i="1" spc="-10" dirty="0">
                <a:solidFill>
                  <a:srgbClr val="223C5A"/>
                </a:solidFill>
                <a:latin typeface="FilsonPro-BookItalic"/>
                <a:cs typeface="FilsonPro-BookItalic"/>
              </a:rPr>
              <a:t>T</a:t>
            </a:r>
            <a:r>
              <a:rPr sz="3150" i="1" spc="20" dirty="0">
                <a:solidFill>
                  <a:srgbClr val="223C5A"/>
                </a:solidFill>
                <a:latin typeface="FilsonPro-BookItalic"/>
                <a:cs typeface="FilsonPro-BookItalic"/>
              </a:rPr>
              <a:t>hema</a:t>
            </a:r>
            <a:endParaRPr sz="3150">
              <a:latin typeface="FilsonPro-BookItalic"/>
              <a:cs typeface="FilsonPro-BookItal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63320" y="3109853"/>
            <a:ext cx="18031460" cy="6052185"/>
            <a:chOff x="963320" y="3109853"/>
            <a:chExt cx="18031460" cy="6052185"/>
          </a:xfrm>
        </p:grpSpPr>
        <p:sp>
          <p:nvSpPr>
            <p:cNvPr id="9" name="object 9"/>
            <p:cNvSpPr/>
            <p:nvPr/>
          </p:nvSpPr>
          <p:spPr>
            <a:xfrm>
              <a:off x="963320" y="8598655"/>
              <a:ext cx="436880" cy="497205"/>
            </a:xfrm>
            <a:custGeom>
              <a:avLst/>
              <a:gdLst/>
              <a:ahLst/>
              <a:cxnLst/>
              <a:rect l="l" t="t" r="r" b="b"/>
              <a:pathLst>
                <a:path w="436880" h="497204">
                  <a:moveTo>
                    <a:pt x="34429" y="496709"/>
                  </a:moveTo>
                  <a:lnTo>
                    <a:pt x="0" y="462267"/>
                  </a:lnTo>
                  <a:lnTo>
                    <a:pt x="0" y="479679"/>
                  </a:lnTo>
                  <a:lnTo>
                    <a:pt x="17018" y="496709"/>
                  </a:lnTo>
                  <a:lnTo>
                    <a:pt x="34429" y="496709"/>
                  </a:lnTo>
                  <a:close/>
                </a:path>
                <a:path w="436880" h="497204">
                  <a:moveTo>
                    <a:pt x="92214" y="496709"/>
                  </a:moveTo>
                  <a:lnTo>
                    <a:pt x="0" y="404495"/>
                  </a:lnTo>
                  <a:lnTo>
                    <a:pt x="0" y="423379"/>
                  </a:lnTo>
                  <a:lnTo>
                    <a:pt x="73317" y="496709"/>
                  </a:lnTo>
                  <a:lnTo>
                    <a:pt x="92214" y="496709"/>
                  </a:lnTo>
                  <a:close/>
                </a:path>
                <a:path w="436880" h="497204">
                  <a:moveTo>
                    <a:pt x="149999" y="496709"/>
                  </a:moveTo>
                  <a:lnTo>
                    <a:pt x="0" y="346697"/>
                  </a:lnTo>
                  <a:lnTo>
                    <a:pt x="0" y="367080"/>
                  </a:lnTo>
                  <a:lnTo>
                    <a:pt x="129628" y="496709"/>
                  </a:lnTo>
                  <a:lnTo>
                    <a:pt x="149999" y="496709"/>
                  </a:lnTo>
                  <a:close/>
                </a:path>
                <a:path w="436880" h="497204">
                  <a:moveTo>
                    <a:pt x="167817" y="456755"/>
                  </a:moveTo>
                  <a:lnTo>
                    <a:pt x="0" y="288925"/>
                  </a:lnTo>
                  <a:lnTo>
                    <a:pt x="0" y="310794"/>
                  </a:lnTo>
                  <a:lnTo>
                    <a:pt x="167817" y="478624"/>
                  </a:lnTo>
                  <a:lnTo>
                    <a:pt x="167817" y="456755"/>
                  </a:lnTo>
                  <a:close/>
                </a:path>
                <a:path w="436880" h="497204">
                  <a:moveTo>
                    <a:pt x="167817" y="398957"/>
                  </a:moveTo>
                  <a:lnTo>
                    <a:pt x="0" y="231127"/>
                  </a:lnTo>
                  <a:lnTo>
                    <a:pt x="0" y="254508"/>
                  </a:lnTo>
                  <a:lnTo>
                    <a:pt x="167817" y="422325"/>
                  </a:lnTo>
                  <a:lnTo>
                    <a:pt x="167817" y="398957"/>
                  </a:lnTo>
                  <a:close/>
                </a:path>
                <a:path w="436880" h="497204">
                  <a:moveTo>
                    <a:pt x="167817" y="341172"/>
                  </a:moveTo>
                  <a:lnTo>
                    <a:pt x="0" y="173342"/>
                  </a:lnTo>
                  <a:lnTo>
                    <a:pt x="0" y="198221"/>
                  </a:lnTo>
                  <a:lnTo>
                    <a:pt x="167817" y="366039"/>
                  </a:lnTo>
                  <a:lnTo>
                    <a:pt x="167817" y="341172"/>
                  </a:lnTo>
                  <a:close/>
                </a:path>
                <a:path w="436880" h="497204">
                  <a:moveTo>
                    <a:pt x="167817" y="283387"/>
                  </a:moveTo>
                  <a:lnTo>
                    <a:pt x="0" y="115582"/>
                  </a:lnTo>
                  <a:lnTo>
                    <a:pt x="0" y="141935"/>
                  </a:lnTo>
                  <a:lnTo>
                    <a:pt x="167817" y="309753"/>
                  </a:lnTo>
                  <a:lnTo>
                    <a:pt x="167817" y="283387"/>
                  </a:lnTo>
                  <a:close/>
                </a:path>
                <a:path w="436880" h="497204">
                  <a:moveTo>
                    <a:pt x="167817" y="225615"/>
                  </a:moveTo>
                  <a:lnTo>
                    <a:pt x="0" y="57785"/>
                  </a:lnTo>
                  <a:lnTo>
                    <a:pt x="0" y="85636"/>
                  </a:lnTo>
                  <a:lnTo>
                    <a:pt x="167817" y="253466"/>
                  </a:lnTo>
                  <a:lnTo>
                    <a:pt x="167817" y="225615"/>
                  </a:lnTo>
                  <a:close/>
                </a:path>
                <a:path w="436880" h="497204">
                  <a:moveTo>
                    <a:pt x="225336" y="225348"/>
                  </a:moveTo>
                  <a:lnTo>
                    <a:pt x="0" y="0"/>
                  </a:lnTo>
                  <a:lnTo>
                    <a:pt x="0" y="29349"/>
                  </a:lnTo>
                  <a:lnTo>
                    <a:pt x="195986" y="225348"/>
                  </a:lnTo>
                  <a:lnTo>
                    <a:pt x="225336" y="225348"/>
                  </a:lnTo>
                  <a:close/>
                </a:path>
                <a:path w="436880" h="497204">
                  <a:moveTo>
                    <a:pt x="436435" y="494220"/>
                  </a:moveTo>
                  <a:lnTo>
                    <a:pt x="311937" y="369735"/>
                  </a:lnTo>
                  <a:lnTo>
                    <a:pt x="334073" y="407784"/>
                  </a:lnTo>
                  <a:lnTo>
                    <a:pt x="361848" y="442633"/>
                  </a:lnTo>
                  <a:lnTo>
                    <a:pt x="395795" y="472160"/>
                  </a:lnTo>
                  <a:lnTo>
                    <a:pt x="436435" y="494220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8085" y="8950755"/>
              <a:ext cx="124017" cy="11058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63320" y="8483085"/>
              <a:ext cx="645160" cy="615950"/>
            </a:xfrm>
            <a:custGeom>
              <a:avLst/>
              <a:gdLst/>
              <a:ahLst/>
              <a:cxnLst/>
              <a:rect l="l" t="t" r="r" b="b"/>
              <a:pathLst>
                <a:path w="645160" h="615950">
                  <a:moveTo>
                    <a:pt x="167817" y="167830"/>
                  </a:moveTo>
                  <a:lnTo>
                    <a:pt x="0" y="0"/>
                  </a:lnTo>
                  <a:lnTo>
                    <a:pt x="0" y="32334"/>
                  </a:lnTo>
                  <a:lnTo>
                    <a:pt x="167817" y="200152"/>
                  </a:lnTo>
                  <a:lnTo>
                    <a:pt x="167817" y="167830"/>
                  </a:lnTo>
                  <a:close/>
                </a:path>
                <a:path w="645160" h="615950">
                  <a:moveTo>
                    <a:pt x="607352" y="607352"/>
                  </a:moveTo>
                  <a:lnTo>
                    <a:pt x="205765" y="205790"/>
                  </a:lnTo>
                  <a:lnTo>
                    <a:pt x="173443" y="205790"/>
                  </a:lnTo>
                  <a:lnTo>
                    <a:pt x="583311" y="615645"/>
                  </a:lnTo>
                  <a:lnTo>
                    <a:pt x="595604" y="611822"/>
                  </a:lnTo>
                  <a:lnTo>
                    <a:pt x="607352" y="607352"/>
                  </a:lnTo>
                  <a:close/>
                </a:path>
                <a:path w="645160" h="615950">
                  <a:moveTo>
                    <a:pt x="645071" y="587311"/>
                  </a:moveTo>
                  <a:lnTo>
                    <a:pt x="531698" y="473925"/>
                  </a:lnTo>
                  <a:lnTo>
                    <a:pt x="497878" y="463372"/>
                  </a:lnTo>
                  <a:lnTo>
                    <a:pt x="471258" y="442518"/>
                  </a:lnTo>
                  <a:lnTo>
                    <a:pt x="450621" y="413143"/>
                  </a:lnTo>
                  <a:lnTo>
                    <a:pt x="434759" y="376986"/>
                  </a:lnTo>
                  <a:lnTo>
                    <a:pt x="263550" y="205778"/>
                  </a:lnTo>
                  <a:lnTo>
                    <a:pt x="229743" y="205778"/>
                  </a:lnTo>
                  <a:lnTo>
                    <a:pt x="623684" y="599719"/>
                  </a:lnTo>
                  <a:lnTo>
                    <a:pt x="630974" y="595947"/>
                  </a:lnTo>
                  <a:lnTo>
                    <a:pt x="638073" y="591807"/>
                  </a:lnTo>
                  <a:lnTo>
                    <a:pt x="645071" y="587311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2264" y="8877590"/>
              <a:ext cx="229542" cy="22954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963321" y="8540868"/>
              <a:ext cx="562610" cy="565785"/>
            </a:xfrm>
            <a:custGeom>
              <a:avLst/>
              <a:gdLst/>
              <a:ahLst/>
              <a:cxnLst/>
              <a:rect l="l" t="t" r="r" b="b"/>
              <a:pathLst>
                <a:path w="562610" h="565784">
                  <a:moveTo>
                    <a:pt x="0" y="0"/>
                  </a:moveTo>
                  <a:lnTo>
                    <a:pt x="0" y="30836"/>
                  </a:lnTo>
                  <a:lnTo>
                    <a:pt x="252295" y="283132"/>
                  </a:lnTo>
                  <a:lnTo>
                    <a:pt x="269175" y="283132"/>
                  </a:lnTo>
                  <a:lnTo>
                    <a:pt x="270735" y="295655"/>
                  </a:lnTo>
                  <a:lnTo>
                    <a:pt x="271907" y="302744"/>
                  </a:lnTo>
                  <a:lnTo>
                    <a:pt x="534915" y="565752"/>
                  </a:lnTo>
                  <a:lnTo>
                    <a:pt x="549129" y="564473"/>
                  </a:lnTo>
                  <a:lnTo>
                    <a:pt x="562527" y="562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49368" y="8335872"/>
              <a:ext cx="291098" cy="49156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87040" y="8332507"/>
              <a:ext cx="258445" cy="258445"/>
            </a:xfrm>
            <a:custGeom>
              <a:avLst/>
              <a:gdLst/>
              <a:ahLst/>
              <a:cxnLst/>
              <a:rect l="l" t="t" r="r" b="b"/>
              <a:pathLst>
                <a:path w="258444" h="258445">
                  <a:moveTo>
                    <a:pt x="0" y="0"/>
                  </a:moveTo>
                  <a:lnTo>
                    <a:pt x="257971" y="257971"/>
                  </a:lnTo>
                  <a:lnTo>
                    <a:pt x="258232" y="250652"/>
                  </a:lnTo>
                  <a:lnTo>
                    <a:pt x="258052" y="240271"/>
                  </a:lnTo>
                  <a:lnTo>
                    <a:pt x="47548" y="17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03288" y="8676372"/>
              <a:ext cx="136341" cy="12283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963320" y="8367655"/>
              <a:ext cx="542925" cy="259715"/>
            </a:xfrm>
            <a:custGeom>
              <a:avLst/>
              <a:gdLst/>
              <a:ahLst/>
              <a:cxnLst/>
              <a:rect l="l" t="t" r="r" b="b"/>
              <a:pathLst>
                <a:path w="542925" h="259715">
                  <a:moveTo>
                    <a:pt x="167817" y="225475"/>
                  </a:moveTo>
                  <a:lnTo>
                    <a:pt x="0" y="57645"/>
                  </a:lnTo>
                  <a:lnTo>
                    <a:pt x="0" y="91465"/>
                  </a:lnTo>
                  <a:lnTo>
                    <a:pt x="167817" y="259283"/>
                  </a:lnTo>
                  <a:lnTo>
                    <a:pt x="167817" y="225475"/>
                  </a:lnTo>
                  <a:close/>
                </a:path>
                <a:path w="542925" h="259715">
                  <a:moveTo>
                    <a:pt x="542709" y="71259"/>
                  </a:moveTo>
                  <a:lnTo>
                    <a:pt x="528180" y="50596"/>
                  </a:lnTo>
                  <a:lnTo>
                    <a:pt x="511441" y="31711"/>
                  </a:lnTo>
                  <a:lnTo>
                    <a:pt x="492518" y="14782"/>
                  </a:lnTo>
                  <a:lnTo>
                    <a:pt x="471449" y="0"/>
                  </a:lnTo>
                  <a:lnTo>
                    <a:pt x="542709" y="71259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1102" y="8929431"/>
              <a:ext cx="74940" cy="8981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63320" y="8332501"/>
              <a:ext cx="581660" cy="351155"/>
            </a:xfrm>
            <a:custGeom>
              <a:avLst/>
              <a:gdLst/>
              <a:ahLst/>
              <a:cxnLst/>
              <a:rect l="l" t="t" r="r" b="b"/>
              <a:pathLst>
                <a:path w="581660" h="351154">
                  <a:moveTo>
                    <a:pt x="167817" y="202844"/>
                  </a:moveTo>
                  <a:lnTo>
                    <a:pt x="0" y="35013"/>
                  </a:lnTo>
                  <a:lnTo>
                    <a:pt x="0" y="70319"/>
                  </a:lnTo>
                  <a:lnTo>
                    <a:pt x="167817" y="238150"/>
                  </a:lnTo>
                  <a:lnTo>
                    <a:pt x="167817" y="202844"/>
                  </a:lnTo>
                  <a:close/>
                </a:path>
                <a:path w="581660" h="351154">
                  <a:moveTo>
                    <a:pt x="167817" y="145072"/>
                  </a:moveTo>
                  <a:lnTo>
                    <a:pt x="22771" y="0"/>
                  </a:lnTo>
                  <a:lnTo>
                    <a:pt x="0" y="0"/>
                  </a:lnTo>
                  <a:lnTo>
                    <a:pt x="0" y="14033"/>
                  </a:lnTo>
                  <a:lnTo>
                    <a:pt x="167817" y="181864"/>
                  </a:lnTo>
                  <a:lnTo>
                    <a:pt x="167817" y="145072"/>
                  </a:lnTo>
                  <a:close/>
                </a:path>
                <a:path w="581660" h="351154">
                  <a:moveTo>
                    <a:pt x="222224" y="141681"/>
                  </a:moveTo>
                  <a:lnTo>
                    <a:pt x="80543" y="12"/>
                  </a:lnTo>
                  <a:lnTo>
                    <a:pt x="42265" y="12"/>
                  </a:lnTo>
                  <a:lnTo>
                    <a:pt x="183934" y="141681"/>
                  </a:lnTo>
                  <a:lnTo>
                    <a:pt x="222224" y="141681"/>
                  </a:lnTo>
                  <a:close/>
                </a:path>
                <a:path w="581660" h="351154">
                  <a:moveTo>
                    <a:pt x="573036" y="319138"/>
                  </a:moveTo>
                  <a:lnTo>
                    <a:pt x="253911" y="12"/>
                  </a:lnTo>
                  <a:lnTo>
                    <a:pt x="211137" y="12"/>
                  </a:lnTo>
                  <a:lnTo>
                    <a:pt x="363829" y="152704"/>
                  </a:lnTo>
                  <a:lnTo>
                    <a:pt x="374332" y="159359"/>
                  </a:lnTo>
                  <a:lnTo>
                    <a:pt x="383667" y="167424"/>
                  </a:lnTo>
                  <a:lnTo>
                    <a:pt x="391795" y="176834"/>
                  </a:lnTo>
                  <a:lnTo>
                    <a:pt x="398665" y="187540"/>
                  </a:lnTo>
                  <a:lnTo>
                    <a:pt x="562178" y="351053"/>
                  </a:lnTo>
                  <a:lnTo>
                    <a:pt x="565289" y="343281"/>
                  </a:lnTo>
                  <a:lnTo>
                    <a:pt x="568121" y="335368"/>
                  </a:lnTo>
                  <a:lnTo>
                    <a:pt x="570712" y="327329"/>
                  </a:lnTo>
                  <a:lnTo>
                    <a:pt x="573036" y="319138"/>
                  </a:lnTo>
                  <a:close/>
                </a:path>
                <a:path w="581660" h="351154">
                  <a:moveTo>
                    <a:pt x="581279" y="269595"/>
                  </a:moveTo>
                  <a:lnTo>
                    <a:pt x="311683" y="0"/>
                  </a:lnTo>
                  <a:lnTo>
                    <a:pt x="267423" y="0"/>
                  </a:lnTo>
                  <a:lnTo>
                    <a:pt x="575792" y="308381"/>
                  </a:lnTo>
                  <a:lnTo>
                    <a:pt x="577684" y="298894"/>
                  </a:lnTo>
                  <a:lnTo>
                    <a:pt x="579221" y="289267"/>
                  </a:lnTo>
                  <a:lnTo>
                    <a:pt x="580428" y="279501"/>
                  </a:lnTo>
                  <a:lnTo>
                    <a:pt x="581279" y="269595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61876" y="8332507"/>
              <a:ext cx="241685" cy="14411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724660" y="8782157"/>
              <a:ext cx="507365" cy="313690"/>
            </a:xfrm>
            <a:custGeom>
              <a:avLst/>
              <a:gdLst/>
              <a:ahLst/>
              <a:cxnLst/>
              <a:rect l="l" t="t" r="r" b="b"/>
              <a:pathLst>
                <a:path w="507364" h="313690">
                  <a:moveTo>
                    <a:pt x="139852" y="313207"/>
                  </a:moveTo>
                  <a:lnTo>
                    <a:pt x="0" y="173355"/>
                  </a:lnTo>
                  <a:lnTo>
                    <a:pt x="0" y="213131"/>
                  </a:lnTo>
                  <a:lnTo>
                    <a:pt x="100063" y="313207"/>
                  </a:lnTo>
                  <a:lnTo>
                    <a:pt x="139852" y="313207"/>
                  </a:lnTo>
                  <a:close/>
                </a:path>
                <a:path w="507364" h="313690">
                  <a:moveTo>
                    <a:pt x="197637" y="313207"/>
                  </a:moveTo>
                  <a:lnTo>
                    <a:pt x="0" y="115570"/>
                  </a:lnTo>
                  <a:lnTo>
                    <a:pt x="0" y="156845"/>
                  </a:lnTo>
                  <a:lnTo>
                    <a:pt x="156349" y="313207"/>
                  </a:lnTo>
                  <a:lnTo>
                    <a:pt x="197637" y="313207"/>
                  </a:lnTo>
                  <a:close/>
                </a:path>
                <a:path w="507364" h="313690">
                  <a:moveTo>
                    <a:pt x="255422" y="313207"/>
                  </a:moveTo>
                  <a:lnTo>
                    <a:pt x="0" y="57785"/>
                  </a:lnTo>
                  <a:lnTo>
                    <a:pt x="0" y="100558"/>
                  </a:lnTo>
                  <a:lnTo>
                    <a:pt x="212648" y="313207"/>
                  </a:lnTo>
                  <a:lnTo>
                    <a:pt x="255422" y="313207"/>
                  </a:lnTo>
                  <a:close/>
                </a:path>
                <a:path w="507364" h="313690">
                  <a:moveTo>
                    <a:pt x="313207" y="313207"/>
                  </a:moveTo>
                  <a:lnTo>
                    <a:pt x="179158" y="179158"/>
                  </a:lnTo>
                  <a:lnTo>
                    <a:pt x="168910" y="179158"/>
                  </a:lnTo>
                  <a:lnTo>
                    <a:pt x="168910" y="168922"/>
                  </a:lnTo>
                  <a:lnTo>
                    <a:pt x="0" y="0"/>
                  </a:lnTo>
                  <a:lnTo>
                    <a:pt x="0" y="44272"/>
                  </a:lnTo>
                  <a:lnTo>
                    <a:pt x="268935" y="313207"/>
                  </a:lnTo>
                  <a:lnTo>
                    <a:pt x="313207" y="313207"/>
                  </a:lnTo>
                  <a:close/>
                </a:path>
                <a:path w="507364" h="313690">
                  <a:moveTo>
                    <a:pt x="370979" y="313207"/>
                  </a:moveTo>
                  <a:lnTo>
                    <a:pt x="236931" y="179158"/>
                  </a:lnTo>
                  <a:lnTo>
                    <a:pt x="191185" y="179158"/>
                  </a:lnTo>
                  <a:lnTo>
                    <a:pt x="325234" y="313207"/>
                  </a:lnTo>
                  <a:lnTo>
                    <a:pt x="370979" y="313207"/>
                  </a:lnTo>
                  <a:close/>
                </a:path>
                <a:path w="507364" h="313690">
                  <a:moveTo>
                    <a:pt x="428777" y="313207"/>
                  </a:moveTo>
                  <a:lnTo>
                    <a:pt x="294728" y="179158"/>
                  </a:lnTo>
                  <a:lnTo>
                    <a:pt x="247472" y="179158"/>
                  </a:lnTo>
                  <a:lnTo>
                    <a:pt x="381520" y="313207"/>
                  </a:lnTo>
                  <a:lnTo>
                    <a:pt x="428777" y="313207"/>
                  </a:lnTo>
                  <a:close/>
                </a:path>
                <a:path w="507364" h="313690">
                  <a:moveTo>
                    <a:pt x="486549" y="313207"/>
                  </a:moveTo>
                  <a:lnTo>
                    <a:pt x="352501" y="179158"/>
                  </a:lnTo>
                  <a:lnTo>
                    <a:pt x="303771" y="179158"/>
                  </a:lnTo>
                  <a:lnTo>
                    <a:pt x="437819" y="313207"/>
                  </a:lnTo>
                  <a:lnTo>
                    <a:pt x="486549" y="313207"/>
                  </a:lnTo>
                  <a:close/>
                </a:path>
                <a:path w="507364" h="313690">
                  <a:moveTo>
                    <a:pt x="506755" y="275615"/>
                  </a:moveTo>
                  <a:lnTo>
                    <a:pt x="410286" y="179158"/>
                  </a:lnTo>
                  <a:lnTo>
                    <a:pt x="360070" y="179158"/>
                  </a:lnTo>
                  <a:lnTo>
                    <a:pt x="494118" y="313207"/>
                  </a:lnTo>
                  <a:lnTo>
                    <a:pt x="506755" y="313207"/>
                  </a:lnTo>
                  <a:lnTo>
                    <a:pt x="506755" y="275615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24662" y="8551020"/>
              <a:ext cx="237021" cy="27542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724660" y="8332514"/>
              <a:ext cx="507365" cy="719455"/>
            </a:xfrm>
            <a:custGeom>
              <a:avLst/>
              <a:gdLst/>
              <a:ahLst/>
              <a:cxnLst/>
              <a:rect l="l" t="t" r="r" b="b"/>
              <a:pathLst>
                <a:path w="507364" h="719454">
                  <a:moveTo>
                    <a:pt x="506755" y="628802"/>
                  </a:moveTo>
                  <a:lnTo>
                    <a:pt x="416356" y="628802"/>
                  </a:lnTo>
                  <a:lnTo>
                    <a:pt x="506755" y="719201"/>
                  </a:lnTo>
                  <a:lnTo>
                    <a:pt x="506755" y="628802"/>
                  </a:lnTo>
                  <a:close/>
                </a:path>
                <a:path w="507364" h="719454">
                  <a:moveTo>
                    <a:pt x="506755" y="0"/>
                  </a:moveTo>
                  <a:lnTo>
                    <a:pt x="0" y="0"/>
                  </a:lnTo>
                  <a:lnTo>
                    <a:pt x="0" y="212432"/>
                  </a:lnTo>
                  <a:lnTo>
                    <a:pt x="243078" y="455536"/>
                  </a:lnTo>
                  <a:lnTo>
                    <a:pt x="462064" y="455536"/>
                  </a:lnTo>
                  <a:lnTo>
                    <a:pt x="462064" y="321487"/>
                  </a:lnTo>
                  <a:lnTo>
                    <a:pt x="168922" y="321487"/>
                  </a:lnTo>
                  <a:lnTo>
                    <a:pt x="168922" y="134035"/>
                  </a:lnTo>
                  <a:lnTo>
                    <a:pt x="506755" y="134035"/>
                  </a:lnTo>
                  <a:lnTo>
                    <a:pt x="506755" y="0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24662" y="9013297"/>
              <a:ext cx="82060" cy="8206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24662" y="8666587"/>
              <a:ext cx="168916" cy="27245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309230" y="8320519"/>
              <a:ext cx="568325" cy="787400"/>
            </a:xfrm>
            <a:custGeom>
              <a:avLst/>
              <a:gdLst/>
              <a:ahLst/>
              <a:cxnLst/>
              <a:rect l="l" t="t" r="r" b="b"/>
              <a:pathLst>
                <a:path w="568325" h="787400">
                  <a:moveTo>
                    <a:pt x="295331" y="0"/>
                  </a:moveTo>
                  <a:lnTo>
                    <a:pt x="241416" y="3920"/>
                  </a:lnTo>
                  <a:lnTo>
                    <a:pt x="192162" y="15425"/>
                  </a:lnTo>
                  <a:lnTo>
                    <a:pt x="148348" y="34133"/>
                  </a:lnTo>
                  <a:lnTo>
                    <a:pt x="110753" y="59661"/>
                  </a:lnTo>
                  <a:lnTo>
                    <a:pt x="80156" y="91626"/>
                  </a:lnTo>
                  <a:lnTo>
                    <a:pt x="57336" y="129646"/>
                  </a:lnTo>
                  <a:lnTo>
                    <a:pt x="43073" y="173337"/>
                  </a:lnTo>
                  <a:lnTo>
                    <a:pt x="38145" y="222317"/>
                  </a:lnTo>
                  <a:lnTo>
                    <a:pt x="40026" y="251743"/>
                  </a:lnTo>
                  <a:lnTo>
                    <a:pt x="61308" y="319881"/>
                  </a:lnTo>
                  <a:lnTo>
                    <a:pt x="84864" y="355428"/>
                  </a:lnTo>
                  <a:lnTo>
                    <a:pt x="119801" y="389850"/>
                  </a:lnTo>
                  <a:lnTo>
                    <a:pt x="168197" y="421566"/>
                  </a:lnTo>
                  <a:lnTo>
                    <a:pt x="232129" y="448991"/>
                  </a:lnTo>
                  <a:lnTo>
                    <a:pt x="314953" y="477325"/>
                  </a:lnTo>
                  <a:lnTo>
                    <a:pt x="359089" y="496534"/>
                  </a:lnTo>
                  <a:lnTo>
                    <a:pt x="386060" y="516560"/>
                  </a:lnTo>
                  <a:lnTo>
                    <a:pt x="399545" y="537402"/>
                  </a:lnTo>
                  <a:lnTo>
                    <a:pt x="403223" y="559061"/>
                  </a:lnTo>
                  <a:lnTo>
                    <a:pt x="393772" y="595229"/>
                  </a:lnTo>
                  <a:lnTo>
                    <a:pt x="368486" y="619546"/>
                  </a:lnTo>
                  <a:lnTo>
                    <a:pt x="331961" y="633238"/>
                  </a:lnTo>
                  <a:lnTo>
                    <a:pt x="288797" y="637530"/>
                  </a:lnTo>
                  <a:lnTo>
                    <a:pt x="240046" y="630684"/>
                  </a:lnTo>
                  <a:lnTo>
                    <a:pt x="200386" y="610556"/>
                  </a:lnTo>
                  <a:lnTo>
                    <a:pt x="170331" y="577758"/>
                  </a:lnTo>
                  <a:lnTo>
                    <a:pt x="150393" y="532905"/>
                  </a:lnTo>
                  <a:lnTo>
                    <a:pt x="0" y="562338"/>
                  </a:lnTo>
                  <a:lnTo>
                    <a:pt x="9301" y="607349"/>
                  </a:lnTo>
                  <a:lnTo>
                    <a:pt x="26459" y="647803"/>
                  </a:lnTo>
                  <a:lnTo>
                    <a:pt x="50615" y="683503"/>
                  </a:lnTo>
                  <a:lnTo>
                    <a:pt x="80905" y="714252"/>
                  </a:lnTo>
                  <a:lnTo>
                    <a:pt x="116469" y="739852"/>
                  </a:lnTo>
                  <a:lnTo>
                    <a:pt x="156446" y="760106"/>
                  </a:lnTo>
                  <a:lnTo>
                    <a:pt x="199975" y="774818"/>
                  </a:lnTo>
                  <a:lnTo>
                    <a:pt x="246194" y="783789"/>
                  </a:lnTo>
                  <a:lnTo>
                    <a:pt x="294242" y="786824"/>
                  </a:lnTo>
                  <a:lnTo>
                    <a:pt x="338927" y="784175"/>
                  </a:lnTo>
                  <a:lnTo>
                    <a:pt x="382823" y="776127"/>
                  </a:lnTo>
                  <a:lnTo>
                    <a:pt x="424737" y="762528"/>
                  </a:lnTo>
                  <a:lnTo>
                    <a:pt x="463475" y="743224"/>
                  </a:lnTo>
                  <a:lnTo>
                    <a:pt x="497845" y="718063"/>
                  </a:lnTo>
                  <a:lnTo>
                    <a:pt x="526654" y="686893"/>
                  </a:lnTo>
                  <a:lnTo>
                    <a:pt x="548708" y="649559"/>
                  </a:lnTo>
                  <a:lnTo>
                    <a:pt x="562816" y="605911"/>
                  </a:lnTo>
                  <a:lnTo>
                    <a:pt x="567783" y="555794"/>
                  </a:lnTo>
                  <a:lnTo>
                    <a:pt x="565190" y="524138"/>
                  </a:lnTo>
                  <a:lnTo>
                    <a:pt x="541416" y="454534"/>
                  </a:lnTo>
                  <a:lnTo>
                    <a:pt x="516346" y="419446"/>
                  </a:lnTo>
                  <a:lnTo>
                    <a:pt x="479896" y="386075"/>
                  </a:lnTo>
                  <a:lnTo>
                    <a:pt x="430121" y="355853"/>
                  </a:lnTo>
                  <a:lnTo>
                    <a:pt x="365077" y="330209"/>
                  </a:lnTo>
                  <a:lnTo>
                    <a:pt x="284441" y="301865"/>
                  </a:lnTo>
                  <a:lnTo>
                    <a:pt x="239485" y="280823"/>
                  </a:lnTo>
                  <a:lnTo>
                    <a:pt x="214964" y="258551"/>
                  </a:lnTo>
                  <a:lnTo>
                    <a:pt x="204748" y="237502"/>
                  </a:lnTo>
                  <a:lnTo>
                    <a:pt x="202705" y="220129"/>
                  </a:lnTo>
                  <a:lnTo>
                    <a:pt x="209822" y="187916"/>
                  </a:lnTo>
                  <a:lnTo>
                    <a:pt x="229401" y="165920"/>
                  </a:lnTo>
                  <a:lnTo>
                    <a:pt x="258789" y="153322"/>
                  </a:lnTo>
                  <a:lnTo>
                    <a:pt x="295331" y="149304"/>
                  </a:lnTo>
                  <a:lnTo>
                    <a:pt x="322455" y="151873"/>
                  </a:lnTo>
                  <a:lnTo>
                    <a:pt x="353769" y="163328"/>
                  </a:lnTo>
                  <a:lnTo>
                    <a:pt x="385287" y="189295"/>
                  </a:lnTo>
                  <a:lnTo>
                    <a:pt x="413024" y="235395"/>
                  </a:lnTo>
                  <a:lnTo>
                    <a:pt x="550339" y="166727"/>
                  </a:lnTo>
                  <a:lnTo>
                    <a:pt x="527982" y="122837"/>
                  </a:lnTo>
                  <a:lnTo>
                    <a:pt x="500360" y="85543"/>
                  </a:lnTo>
                  <a:lnTo>
                    <a:pt x="467819" y="54900"/>
                  </a:lnTo>
                  <a:lnTo>
                    <a:pt x="430701" y="30967"/>
                  </a:lnTo>
                  <a:lnTo>
                    <a:pt x="389351" y="13801"/>
                  </a:lnTo>
                  <a:lnTo>
                    <a:pt x="344113" y="3459"/>
                  </a:lnTo>
                  <a:lnTo>
                    <a:pt x="295331" y="0"/>
                  </a:lnTo>
                  <a:close/>
                </a:path>
              </a:pathLst>
            </a:custGeom>
            <a:solidFill>
              <a:srgbClr val="223C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50145" y="8335337"/>
              <a:ext cx="13335" cy="201930"/>
            </a:xfrm>
            <a:custGeom>
              <a:avLst/>
              <a:gdLst/>
              <a:ahLst/>
              <a:cxnLst/>
              <a:rect l="l" t="t" r="r" b="b"/>
              <a:pathLst>
                <a:path w="13335" h="201929">
                  <a:moveTo>
                    <a:pt x="12816" y="0"/>
                  </a:moveTo>
                  <a:lnTo>
                    <a:pt x="0" y="0"/>
                  </a:lnTo>
                  <a:lnTo>
                    <a:pt x="0" y="201355"/>
                  </a:lnTo>
                  <a:lnTo>
                    <a:pt x="12816" y="201355"/>
                  </a:lnTo>
                  <a:lnTo>
                    <a:pt x="12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198789" y="8395486"/>
              <a:ext cx="142027" cy="14426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35643" y="8338680"/>
              <a:ext cx="1307335" cy="82332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75170" y="7948020"/>
              <a:ext cx="220422" cy="21558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17252" y="7964098"/>
              <a:ext cx="267650" cy="20254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10007" y="7932564"/>
              <a:ext cx="87023" cy="23104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618563" y="8000481"/>
              <a:ext cx="150990" cy="166152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92124" y="8000478"/>
              <a:ext cx="183135" cy="16312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002313" y="8000487"/>
              <a:ext cx="150393" cy="16615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180065" y="8000487"/>
              <a:ext cx="150393" cy="16615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354568" y="7932565"/>
              <a:ext cx="87013" cy="23104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552876" y="7948019"/>
              <a:ext cx="1765424" cy="28016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026146" y="5858460"/>
              <a:ext cx="17968595" cy="0"/>
            </a:xfrm>
            <a:custGeom>
              <a:avLst/>
              <a:gdLst/>
              <a:ahLst/>
              <a:cxnLst/>
              <a:rect l="l" t="t" r="r" b="b"/>
              <a:pathLst>
                <a:path w="17968595">
                  <a:moveTo>
                    <a:pt x="0" y="0"/>
                  </a:moveTo>
                  <a:lnTo>
                    <a:pt x="17968039" y="0"/>
                  </a:lnTo>
                </a:path>
              </a:pathLst>
            </a:custGeom>
            <a:ln w="31412">
              <a:solidFill>
                <a:srgbClr val="223C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26146" y="3125559"/>
              <a:ext cx="17968595" cy="0"/>
            </a:xfrm>
            <a:custGeom>
              <a:avLst/>
              <a:gdLst/>
              <a:ahLst/>
              <a:cxnLst/>
              <a:rect l="l" t="t" r="r" b="b"/>
              <a:pathLst>
                <a:path w="17968595">
                  <a:moveTo>
                    <a:pt x="0" y="0"/>
                  </a:moveTo>
                  <a:lnTo>
                    <a:pt x="17968039" y="0"/>
                  </a:lnTo>
                </a:path>
              </a:pathLst>
            </a:custGeom>
            <a:ln w="31412">
              <a:solidFill>
                <a:srgbClr val="223C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9864380" y="3354235"/>
            <a:ext cx="6512269" cy="1129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just" defTabSz="914400" rtl="0" eaLnBrk="1" fontAlgn="auto" latinLnBrk="0" hangingPunct="1">
              <a:lnSpc>
                <a:spcPts val="484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100" b="1" i="0" u="none" strike="noStrike" kern="1200" cap="none" spc="-10" normalizeH="0" baseline="0" noProof="0" dirty="0">
                <a:ln>
                  <a:noFill/>
                </a:ln>
                <a:solidFill>
                  <a:srgbClr val="223C5A"/>
                </a:solidFill>
                <a:effectLst/>
                <a:uLnTx/>
                <a:uFillTx/>
                <a:latin typeface="Filson Pro"/>
                <a:ea typeface="+mn-ea"/>
                <a:cs typeface="Filson Pro"/>
              </a:rPr>
              <a:t>Andries Middelbos</a:t>
            </a:r>
            <a:endParaRPr kumimoji="0" lang="nl-NL" sz="4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ilson Pro"/>
              <a:ea typeface="+mn-ea"/>
              <a:cs typeface="Filson Pro"/>
            </a:endParaRPr>
          </a:p>
          <a:p>
            <a:pPr marL="12700" marR="5080" lvl="0" indent="0" algn="just" defTabSz="914400" rtl="0" eaLnBrk="1" fontAlgn="auto" latinLnBrk="0" hangingPunct="1">
              <a:lnSpc>
                <a:spcPts val="39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50" b="0" i="0" u="none" strike="noStrike" kern="1200" cap="none" spc="-20" normalizeH="0" baseline="0" noProof="0" dirty="0">
                <a:ln>
                  <a:noFill/>
                </a:ln>
                <a:solidFill>
                  <a:srgbClr val="223C5A"/>
                </a:solidFill>
                <a:effectLst/>
                <a:uLnTx/>
                <a:uFillTx/>
                <a:latin typeface="FilsonPro-Book"/>
                <a:ea typeface="+mn-ea"/>
                <a:cs typeface="FilsonPro-Book"/>
              </a:rPr>
              <a:t>Deltawind - Beleidsmedewerker</a:t>
            </a:r>
            <a:endParaRPr kumimoji="0" lang="nl-NL" sz="32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ilsonPro-Book"/>
              <a:ea typeface="+mn-ea"/>
              <a:cs typeface="FilsonPro-Book"/>
            </a:endParaRPr>
          </a:p>
        </p:txBody>
      </p:sp>
      <p:sp>
        <p:nvSpPr>
          <p:cNvPr id="42" name="object 3">
            <a:extLst>
              <a:ext uri="{FF2B5EF4-FFF2-40B4-BE49-F238E27FC236}">
                <a16:creationId xmlns:a16="http://schemas.microsoft.com/office/drawing/2014/main" id="{15A00A90-4BD5-4D05-9D66-1D9C17189112}"/>
              </a:ext>
            </a:extLst>
          </p:cNvPr>
          <p:cNvSpPr txBox="1">
            <a:spLocks/>
          </p:cNvSpPr>
          <p:nvPr/>
        </p:nvSpPr>
        <p:spPr>
          <a:xfrm>
            <a:off x="950621" y="9237685"/>
            <a:ext cx="3553768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5900" b="1" i="0">
                <a:solidFill>
                  <a:schemeClr val="bg1"/>
                </a:solidFill>
                <a:latin typeface="Filson Pro"/>
                <a:ea typeface="+mj-ea"/>
                <a:cs typeface="Filson Pro"/>
              </a:defRPr>
            </a:lvl1pPr>
          </a:lstStyle>
          <a:p>
            <a:pPr marL="12700" marR="5080">
              <a:spcBef>
                <a:spcPts val="90"/>
              </a:spcBef>
            </a:pPr>
            <a:r>
              <a:rPr lang="nl-NL" sz="2000" kern="0" spc="-20" dirty="0"/>
              <a:t>#rescongres @np_res</a:t>
            </a:r>
            <a:endParaRPr lang="nl-NL" sz="2000" kern="0" spc="-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3FBA0-A1A3-4A69-A645-42DEC806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dirty="0"/>
              <a:t>Energy Island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D1B557-D9DC-4CC0-A734-C3C86BC70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4924425"/>
          </a:xfrm>
        </p:spPr>
        <p:txBody>
          <a:bodyPr/>
          <a:lstStyle/>
          <a:p>
            <a:r>
              <a:rPr lang="nl-NL" sz="4000" dirty="0"/>
              <a:t>Agenda:</a:t>
            </a:r>
          </a:p>
          <a:p>
            <a:endParaRPr lang="nl-NL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Korte introductie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4000" dirty="0"/>
              <a:t>Bod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4000" dirty="0"/>
              <a:t>Vraagstukken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4000" dirty="0"/>
              <a:t>Organisatie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 err="1"/>
              <a:t>Governance</a:t>
            </a:r>
            <a:r>
              <a:rPr lang="nl-NL" sz="4000" dirty="0"/>
              <a:t> &amp; Participatie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Duurzaamheid &amp; Innovatie op GO</a:t>
            </a:r>
          </a:p>
        </p:txBody>
      </p:sp>
    </p:spTree>
    <p:extLst>
      <p:ext uri="{BB962C8B-B14F-4D97-AF65-F5344CB8AC3E}">
        <p14:creationId xmlns:p14="http://schemas.microsoft.com/office/powerpoint/2010/main" val="7396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BC765-0081-48F8-B714-E826A74ED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dirty="0"/>
              <a:t>Bod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F3F0532-5003-4C99-8C3D-1C13DA9AD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5204" y="2159952"/>
            <a:ext cx="15981045" cy="837152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Ambitie: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0,85 (RES1.0) </a:t>
            </a:r>
            <a:r>
              <a:rPr lang="nl-NL" sz="4000" dirty="0" err="1">
                <a:solidFill>
                  <a:schemeClr val="tx1"/>
                </a:solidFill>
              </a:rPr>
              <a:t>Twh</a:t>
            </a:r>
            <a:endParaRPr lang="nl-NL" sz="400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Waarvan 0,71 wind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Percentages </a:t>
            </a:r>
            <a:r>
              <a:rPr lang="nl-NL" sz="4000" dirty="0" err="1">
                <a:solidFill>
                  <a:schemeClr val="tx1"/>
                </a:solidFill>
              </a:rPr>
              <a:t>tov</a:t>
            </a:r>
            <a:r>
              <a:rPr lang="nl-NL" sz="4000" dirty="0">
                <a:solidFill>
                  <a:schemeClr val="tx1"/>
                </a:solidFill>
              </a:rPr>
              <a:t> landelijk: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Opwek (35Twh) =&gt; 2,4 %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Inwoners 0,29 % (Zuid-Holland =&gt; 1,35 %)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Oppervlak 1,0 % (Zuid-Holland =&gt; 12,4 %)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Verwachting energiebalans (2030 - 2050):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+ Elektriciteit (opwek = energiepositief)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chemeClr val="tx1"/>
                </a:solidFill>
              </a:rPr>
              <a:t>- Warmte  (afname vraag = besparen) </a:t>
            </a:r>
          </a:p>
          <a:p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5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F3AF9-9A48-49C8-8C93-0BF0CEF2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dirty="0"/>
              <a:t>Aanpak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805E86A-DE16-4644-8F51-30DFA9A92E7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9452846"/>
              </p:ext>
            </p:extLst>
          </p:nvPr>
        </p:nvGraphicFramePr>
        <p:xfrm>
          <a:off x="1004888" y="1997075"/>
          <a:ext cx="8745537" cy="746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13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6EBAE-1717-49B6-B0C9-DD1BD63C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-20568"/>
            <a:ext cx="19050000" cy="2769989"/>
          </a:xfrm>
        </p:spPr>
        <p:txBody>
          <a:bodyPr/>
          <a:lstStyle/>
          <a:p>
            <a:r>
              <a:rPr lang="nl-NL" sz="6000" dirty="0"/>
              <a:t>Welke aspecten vind u belangrijk als het gaat om het opwekken van duurzame energie op Goeree-Overflakkee?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0D5A241-0E70-4E35-97DE-088586BD44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7" t="17900" r="17640" b="44516"/>
          <a:stretch/>
        </p:blipFill>
        <p:spPr>
          <a:xfrm>
            <a:off x="118501" y="2152534"/>
            <a:ext cx="10150019" cy="662634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2D5B9096-B613-4553-AC80-5CB18F1DB189}"/>
              </a:ext>
            </a:extLst>
          </p:cNvPr>
          <p:cNvSpPr txBox="1"/>
          <p:nvPr/>
        </p:nvSpPr>
        <p:spPr>
          <a:xfrm>
            <a:off x="10616095" y="632811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Bij duurzame opwek de impact op het landschap beperken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D4255C8-6002-4C49-A23F-9819F1942A94}"/>
              </a:ext>
            </a:extLst>
          </p:cNvPr>
          <p:cNvSpPr txBox="1"/>
          <p:nvPr/>
        </p:nvSpPr>
        <p:spPr>
          <a:xfrm>
            <a:off x="10585450" y="2530475"/>
            <a:ext cx="3996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Het besparen van energie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E4B1AD1-C410-4734-805D-A7054728C96B}"/>
              </a:ext>
            </a:extLst>
          </p:cNvPr>
          <p:cNvSpPr txBox="1"/>
          <p:nvPr/>
        </p:nvSpPr>
        <p:spPr>
          <a:xfrm>
            <a:off x="10585450" y="3396105"/>
            <a:ext cx="7016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Als inwoner financieel mee kunnen profiteren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D780D15-D1DD-4F35-8B31-1CB5041DD27E}"/>
              </a:ext>
            </a:extLst>
          </p:cNvPr>
          <p:cNvSpPr txBox="1"/>
          <p:nvPr/>
        </p:nvSpPr>
        <p:spPr>
          <a:xfrm>
            <a:off x="10616095" y="4241281"/>
            <a:ext cx="88421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Als inwoners/omwonende actief en vroegtijdig betrokken </a:t>
            </a:r>
          </a:p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worden bij plannen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3B8012C-E7DE-497A-B642-8FF58E9AD666}"/>
              </a:ext>
            </a:extLst>
          </p:cNvPr>
          <p:cNvSpPr txBox="1"/>
          <p:nvPr/>
        </p:nvSpPr>
        <p:spPr>
          <a:xfrm>
            <a:off x="10629623" y="5177621"/>
            <a:ext cx="101312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Als inwoners ondersteund worden om duurzame</a:t>
            </a:r>
          </a:p>
          <a:p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energieprojecten op te starten</a:t>
            </a:r>
          </a:p>
        </p:txBody>
      </p:sp>
    </p:spTree>
    <p:extLst>
      <p:ext uri="{BB962C8B-B14F-4D97-AF65-F5344CB8AC3E}">
        <p14:creationId xmlns:p14="http://schemas.microsoft.com/office/powerpoint/2010/main" val="280566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613A3-A096-4E7A-A097-99C0069A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dirty="0"/>
              <a:t>Samenvatting resultaten enquête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EF541DD-733D-4ACC-9F67-F93184768F37}"/>
              </a:ext>
            </a:extLst>
          </p:cNvPr>
          <p:cNvSpPr txBox="1"/>
          <p:nvPr/>
        </p:nvSpPr>
        <p:spPr>
          <a:xfrm>
            <a:off x="831850" y="2073275"/>
            <a:ext cx="184404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4000" dirty="0"/>
              <a:t>Een groot gedeelte van de inwoners (60%) maakt zich zorgen om het veranderende klimaat.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4000" dirty="0"/>
              <a:t>Hetzelfde percentage vind dat het eiland een voortrekkersrol moet spelen door zoveel mogelijk energie op te wekken en/of te investeren in slimme/innovatieve oplossingen.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4000" dirty="0"/>
              <a:t>Alle bevraagde aspecten worden relatief belangrijk gevonden. Vroegtijdige procesparticipatie, beperking van de impact op het landschap, en besparing van energie het meest.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4000" dirty="0"/>
              <a:t>Er is veruit het meeste animo voor zonnepanelen op dak en gebruik van getijdenenergie.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4000" dirty="0"/>
              <a:t>Er is tamelijk veel animo voor financiële participatie, maar beperkte middelen vormen een uitdaging.</a:t>
            </a:r>
          </a:p>
        </p:txBody>
      </p:sp>
    </p:spTree>
    <p:extLst>
      <p:ext uri="{BB962C8B-B14F-4D97-AF65-F5344CB8AC3E}">
        <p14:creationId xmlns:p14="http://schemas.microsoft.com/office/powerpoint/2010/main" val="298409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2A8A9-A5F1-4F9B-8469-7556B7592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dirty="0"/>
              <a:t>Beleidsvraagstukken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84334-6094-4F41-ACFC-12F08A9D4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5204" y="2601150"/>
            <a:ext cx="17733645" cy="553997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</a:rPr>
              <a:t>Mogelijkheden groot wind &amp; groot zon zijn nu </a:t>
            </a:r>
            <a:r>
              <a:rPr lang="nl-NL" sz="4000" u="sng" dirty="0">
                <a:solidFill>
                  <a:srgbClr val="000000"/>
                </a:solidFill>
              </a:rPr>
              <a:t>uitgesloten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Beleidsmatige inhoud borgen in de omgevingsvisie (of -verordening) voor een passende juridische verankering van de RES 1.0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50% lokaal eigendom instrumenteren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Vizier op 2050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Middelen klimaatopgaven vrijmaken voor uitvoering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Onduidelijkheid afwegingskader &amp; analyse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Participatie: bestuurlijke afwegingen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4000" dirty="0"/>
              <a:t>Samenhang ruimtelijke en duurzame opgaven</a:t>
            </a:r>
          </a:p>
        </p:txBody>
      </p:sp>
    </p:spTree>
    <p:extLst>
      <p:ext uri="{BB962C8B-B14F-4D97-AF65-F5344CB8AC3E}">
        <p14:creationId xmlns:p14="http://schemas.microsoft.com/office/powerpoint/2010/main" val="14904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7CE88-B191-4C11-A108-D15A4238F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kern="0" dirty="0"/>
              <a:t>Organisatie RES Goeree Overflakkee</a:t>
            </a:r>
            <a:endParaRPr lang="nl-NL" dirty="0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B61F85EE-046D-4590-9E4D-6F201FB84B2F}"/>
              </a:ext>
            </a:extLst>
          </p:cNvPr>
          <p:cNvSpPr/>
          <p:nvPr/>
        </p:nvSpPr>
        <p:spPr bwMode="auto">
          <a:xfrm>
            <a:off x="1916973" y="3114645"/>
            <a:ext cx="2496277" cy="79331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74242" fontAlgn="base"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</a:pPr>
            <a:r>
              <a:rPr lang="nl-NL" sz="1867" dirty="0">
                <a:solidFill>
                  <a:schemeClr val="bg1"/>
                </a:solidFill>
                <a:cs typeface="Arial" panose="020B0604020202020204" pitchFamily="34" charset="0"/>
              </a:rPr>
              <a:t>Kernteam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C867D4F7-9F85-4C7E-A90D-02432AC66776}"/>
              </a:ext>
            </a:extLst>
          </p:cNvPr>
          <p:cNvSpPr/>
          <p:nvPr/>
        </p:nvSpPr>
        <p:spPr bwMode="auto">
          <a:xfrm>
            <a:off x="1916973" y="4174609"/>
            <a:ext cx="2496277" cy="79331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74242" fontAlgn="base"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</a:pPr>
            <a:r>
              <a:rPr lang="nl-NL" sz="1867" dirty="0">
                <a:solidFill>
                  <a:schemeClr val="bg1"/>
                </a:solidFill>
                <a:cs typeface="Arial" panose="020B0604020202020204" pitchFamily="34" charset="0"/>
              </a:rPr>
              <a:t>Stuurgroep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3C846C6F-81BA-4D07-8447-91749A6FDBE4}"/>
              </a:ext>
            </a:extLst>
          </p:cNvPr>
          <p:cNvSpPr/>
          <p:nvPr/>
        </p:nvSpPr>
        <p:spPr bwMode="auto">
          <a:xfrm>
            <a:off x="1916973" y="5266807"/>
            <a:ext cx="2496277" cy="79331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74242" fontAlgn="base"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</a:pPr>
            <a:r>
              <a:rPr lang="nl-NL" sz="1867" dirty="0">
                <a:solidFill>
                  <a:schemeClr val="bg1"/>
                </a:solidFill>
                <a:cs typeface="Arial" panose="020B0604020202020204" pitchFamily="34" charset="0"/>
              </a:rPr>
              <a:t>College &amp; GS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358F24AA-C5F6-45E7-B2C8-9C6B52EBCD0E}"/>
              </a:ext>
            </a:extLst>
          </p:cNvPr>
          <p:cNvSpPr/>
          <p:nvPr/>
        </p:nvSpPr>
        <p:spPr bwMode="auto">
          <a:xfrm>
            <a:off x="1916973" y="6359006"/>
            <a:ext cx="2496277" cy="79331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74242" fontAlgn="base"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</a:pPr>
            <a:r>
              <a:rPr lang="nl-NL" sz="1867" dirty="0">
                <a:solidFill>
                  <a:schemeClr val="bg1"/>
                </a:solidFill>
                <a:cs typeface="Arial" panose="020B0604020202020204" pitchFamily="34" charset="0"/>
              </a:rPr>
              <a:t>Staten, Raden &amp; AB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53DC10E0-7207-451A-931F-D8966AB3E024}"/>
              </a:ext>
            </a:extLst>
          </p:cNvPr>
          <p:cNvSpPr txBox="1"/>
          <p:nvPr/>
        </p:nvSpPr>
        <p:spPr bwMode="auto">
          <a:xfrm>
            <a:off x="2274531" y="2530475"/>
            <a:ext cx="1765664" cy="4251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48000" tIns="48000" rIns="48000" bIns="4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nl-NL" sz="2133" kern="0" dirty="0">
                <a:cs typeface="Arial" panose="020B0604020202020204" pitchFamily="34" charset="0"/>
              </a:rPr>
              <a:t>Besluitvorming</a:t>
            </a:r>
          </a:p>
        </p:txBody>
      </p:sp>
      <p:cxnSp>
        <p:nvCxnSpPr>
          <p:cNvPr id="44" name="Rechte verbindingslijn met pijl 43">
            <a:extLst>
              <a:ext uri="{FF2B5EF4-FFF2-40B4-BE49-F238E27FC236}">
                <a16:creationId xmlns:a16="http://schemas.microsoft.com/office/drawing/2014/main" id="{630C3408-F0D2-4187-A99A-628C9F9F4860}"/>
              </a:ext>
            </a:extLst>
          </p:cNvPr>
          <p:cNvCxnSpPr>
            <a:stCxn id="39" idx="2"/>
            <a:endCxn id="40" idx="0"/>
          </p:cNvCxnSpPr>
          <p:nvPr/>
        </p:nvCxnSpPr>
        <p:spPr bwMode="auto">
          <a:xfrm>
            <a:off x="3165111" y="3907955"/>
            <a:ext cx="0" cy="2666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Rechte verbindingslijn met pijl 44">
            <a:extLst>
              <a:ext uri="{FF2B5EF4-FFF2-40B4-BE49-F238E27FC236}">
                <a16:creationId xmlns:a16="http://schemas.microsoft.com/office/drawing/2014/main" id="{28662D62-BEEE-4D4B-893B-25BD93AF1845}"/>
              </a:ext>
            </a:extLst>
          </p:cNvPr>
          <p:cNvCxnSpPr>
            <a:cxnSpLocks/>
            <a:stCxn id="40" idx="2"/>
            <a:endCxn id="41" idx="0"/>
          </p:cNvCxnSpPr>
          <p:nvPr/>
        </p:nvCxnSpPr>
        <p:spPr bwMode="auto">
          <a:xfrm>
            <a:off x="3165111" y="4967919"/>
            <a:ext cx="0" cy="298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Rechte verbindingslijn met pijl 45">
            <a:extLst>
              <a:ext uri="{FF2B5EF4-FFF2-40B4-BE49-F238E27FC236}">
                <a16:creationId xmlns:a16="http://schemas.microsoft.com/office/drawing/2014/main" id="{85B00C90-C343-4E20-8478-B3AFED0EA4EB}"/>
              </a:ext>
            </a:extLst>
          </p:cNvPr>
          <p:cNvCxnSpPr>
            <a:cxnSpLocks/>
            <a:stCxn id="41" idx="2"/>
            <a:endCxn id="42" idx="0"/>
          </p:cNvCxnSpPr>
          <p:nvPr/>
        </p:nvCxnSpPr>
        <p:spPr bwMode="auto">
          <a:xfrm>
            <a:off x="3165111" y="6060117"/>
            <a:ext cx="0" cy="298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hthoek 52">
            <a:extLst>
              <a:ext uri="{FF2B5EF4-FFF2-40B4-BE49-F238E27FC236}">
                <a16:creationId xmlns:a16="http://schemas.microsoft.com/office/drawing/2014/main" id="{21F6BF47-D75A-4028-9F41-7BED24481BF6}"/>
              </a:ext>
            </a:extLst>
          </p:cNvPr>
          <p:cNvSpPr/>
          <p:nvPr/>
        </p:nvSpPr>
        <p:spPr bwMode="auto">
          <a:xfrm>
            <a:off x="269908" y="5266807"/>
            <a:ext cx="1152150" cy="79331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74242" fontAlgn="base"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</a:pPr>
            <a:r>
              <a:rPr lang="nl-NL" sz="1867" dirty="0">
                <a:solidFill>
                  <a:schemeClr val="bg1"/>
                </a:solidFill>
                <a:cs typeface="Arial" panose="020B0604020202020204" pitchFamily="34" charset="0"/>
              </a:rPr>
              <a:t>Directie</a:t>
            </a:r>
          </a:p>
        </p:txBody>
      </p:sp>
      <p:cxnSp>
        <p:nvCxnSpPr>
          <p:cNvPr id="54" name="Rechte verbindingslijn met pijl 53">
            <a:extLst>
              <a:ext uri="{FF2B5EF4-FFF2-40B4-BE49-F238E27FC236}">
                <a16:creationId xmlns:a16="http://schemas.microsoft.com/office/drawing/2014/main" id="{1EF6445E-1E76-4407-BB59-9019691755AC}"/>
              </a:ext>
            </a:extLst>
          </p:cNvPr>
          <p:cNvCxnSpPr>
            <a:stCxn id="53" idx="3"/>
            <a:endCxn id="41" idx="1"/>
          </p:cNvCxnSpPr>
          <p:nvPr/>
        </p:nvCxnSpPr>
        <p:spPr>
          <a:xfrm>
            <a:off x="1422058" y="5663463"/>
            <a:ext cx="4949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00469983-8EC8-4377-B322-E8CAF2B8B0AC}"/>
              </a:ext>
            </a:extLst>
          </p:cNvPr>
          <p:cNvSpPr txBox="1"/>
          <p:nvPr/>
        </p:nvSpPr>
        <p:spPr>
          <a:xfrm>
            <a:off x="5556250" y="3063875"/>
            <a:ext cx="1005177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Coöperatie Deltawind,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ndernemersfederatie FOGO,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Calibri" panose="020F0502020204030204" pitchFamily="34" charset="0"/>
                <a:ea typeface="Calibri" panose="020F0502020204030204" pitchFamily="34" charset="0"/>
              </a:rPr>
              <a:t>G</a:t>
            </a: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emeente Goeree-Overflakkee,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LTO Noord afdeling Goeree-Overflakkee,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Provincie Zuid-Holland,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Stedin</a:t>
            </a: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Waterschap Hollandse Delta 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Wooncorporatie Oost West Wonen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4157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5B3F9-0BAA-41E9-9DE4-C9D316D2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21" y="905741"/>
            <a:ext cx="18202857" cy="907941"/>
          </a:xfrm>
        </p:spPr>
        <p:txBody>
          <a:bodyPr/>
          <a:lstStyle/>
          <a:p>
            <a:r>
              <a:rPr lang="nl-NL" dirty="0"/>
              <a:t>Deltawind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7AC397-5238-4500-800B-3D6C70B18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3693319"/>
          </a:xfrm>
        </p:spPr>
        <p:txBody>
          <a:bodyPr/>
          <a:lstStyle/>
          <a:p>
            <a:r>
              <a:rPr lang="nl-NL" sz="4000" dirty="0"/>
              <a:t>De rol van Deltawind:</a:t>
            </a:r>
          </a:p>
          <a:p>
            <a:endParaRPr lang="nl-NL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….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40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B05F01-2D8E-4976-B1B4-012229D9EEA5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3077766"/>
          </a:xfrm>
        </p:spPr>
        <p:txBody>
          <a:bodyPr/>
          <a:lstStyle/>
          <a:p>
            <a:r>
              <a:rPr lang="nl-NL" sz="4000" dirty="0"/>
              <a:t>Waar schuurt het:</a:t>
            </a:r>
          </a:p>
          <a:p>
            <a:endParaRPr lang="nl-NL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Rol ontwikkelaar en procesdeelnemer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Tempo in het proces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/>
              <a:t>Continuïteit</a:t>
            </a:r>
          </a:p>
        </p:txBody>
      </p:sp>
    </p:spTree>
    <p:extLst>
      <p:ext uri="{BB962C8B-B14F-4D97-AF65-F5344CB8AC3E}">
        <p14:creationId xmlns:p14="http://schemas.microsoft.com/office/powerpoint/2010/main" val="288993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426</Words>
  <Application>Microsoft Office PowerPoint</Application>
  <PresentationFormat>Aangepast</PresentationFormat>
  <Paragraphs>89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Filson Pro</vt:lpstr>
      <vt:lpstr>FilsonPro-Book</vt:lpstr>
      <vt:lpstr>FilsonPro-BookItalic</vt:lpstr>
      <vt:lpstr>Office Theme</vt:lpstr>
      <vt:lpstr>RES Goeree-Overflakkee: ‘Energy Island’</vt:lpstr>
      <vt:lpstr>Energy Island</vt:lpstr>
      <vt:lpstr>Bod</vt:lpstr>
      <vt:lpstr>Aanpak</vt:lpstr>
      <vt:lpstr>Welke aspecten vind u belangrijk als het gaat om het opwekken van duurzame energie op Goeree-Overflakkee?</vt:lpstr>
      <vt:lpstr>Samenvatting resultaten enquête</vt:lpstr>
      <vt:lpstr>Beleidsvraagstukken</vt:lpstr>
      <vt:lpstr>Organisatie RES Goeree Overflakkee</vt:lpstr>
      <vt:lpstr>Deltawind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Programmeren energie-infrastructuur: lastige  keuzes over prioritering en uitbreidingslocaties</dc:title>
  <dc:creator>Ralph Savelberg</dc:creator>
  <cp:lastModifiedBy>Ralph Savelberg</cp:lastModifiedBy>
  <cp:revision>3</cp:revision>
  <dcterms:created xsi:type="dcterms:W3CDTF">2021-10-21T10:20:27Z</dcterms:created>
  <dcterms:modified xsi:type="dcterms:W3CDTF">2021-11-01T12:59:57Z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2021-10-21T00:00:00Z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2021-10-21T00:00:00Z</vt:filetime>
  </property>
</Properties>
</file>