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65" r:id="rId2"/>
    <p:sldId id="470" r:id="rId3"/>
    <p:sldId id="468" r:id="rId4"/>
    <p:sldId id="467" r:id="rId5"/>
    <p:sldId id="472" r:id="rId6"/>
    <p:sldId id="492" r:id="rId7"/>
    <p:sldId id="473" r:id="rId8"/>
    <p:sldId id="490" r:id="rId9"/>
    <p:sldId id="489" r:id="rId10"/>
    <p:sldId id="491" r:id="rId11"/>
    <p:sldId id="482" r:id="rId12"/>
    <p:sldId id="476" r:id="rId13"/>
    <p:sldId id="477" r:id="rId14"/>
    <p:sldId id="478" r:id="rId15"/>
    <p:sldId id="484" r:id="rId16"/>
    <p:sldId id="485" r:id="rId17"/>
    <p:sldId id="483" r:id="rId18"/>
    <p:sldId id="479" r:id="rId19"/>
    <p:sldId id="475" r:id="rId20"/>
    <p:sldId id="486" r:id="rId21"/>
    <p:sldId id="487" r:id="rId22"/>
    <p:sldId id="488" r:id="rId23"/>
  </p:sldIdLst>
  <p:sldSz cx="9144000" cy="5143500" type="screen16x9"/>
  <p:notesSz cx="9144000" cy="6858000"/>
  <p:defaultTextStyle>
    <a:defPPr>
      <a:defRPr lang="nl-NL"/>
    </a:defPPr>
    <a:lvl1pPr marL="0" algn="l" defTabSz="342858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1pPr>
    <a:lvl2pPr marL="342858" algn="l" defTabSz="342858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2pPr>
    <a:lvl3pPr marL="685716" algn="l" defTabSz="342858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3pPr>
    <a:lvl4pPr marL="1028574" algn="l" defTabSz="342858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4pPr>
    <a:lvl5pPr marL="1371432" algn="l" defTabSz="342858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5pPr>
    <a:lvl6pPr marL="1714291" algn="l" defTabSz="342858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6pPr>
    <a:lvl7pPr marL="2057149" algn="l" defTabSz="342858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7pPr>
    <a:lvl8pPr marL="2400007" algn="l" defTabSz="342858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8pPr>
    <a:lvl9pPr marL="2742865" algn="l" defTabSz="342858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9B3A"/>
    <a:srgbClr val="79C6BB"/>
    <a:srgbClr val="007BC7"/>
    <a:srgbClr val="207CA3"/>
    <a:srgbClr val="777C00"/>
    <a:srgbClr val="8E9F36"/>
    <a:srgbClr val="008CBC"/>
    <a:srgbClr val="A8AD31"/>
    <a:srgbClr val="9EAC45"/>
    <a:srgbClr val="6D7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7" autoAdjust="0"/>
    <p:restoredTop sz="91299" autoAdjust="0"/>
  </p:normalViewPr>
  <p:slideViewPr>
    <p:cSldViewPr snapToObjects="1">
      <p:cViewPr varScale="1">
        <p:scale>
          <a:sx n="80" d="100"/>
          <a:sy n="80" d="100"/>
        </p:scale>
        <p:origin x="840" y="84"/>
      </p:cViewPr>
      <p:guideLst>
        <p:guide orient="horz" pos="1620"/>
        <p:guide pos="2880"/>
      </p:guideLst>
    </p:cSldViewPr>
  </p:slideViewPr>
  <p:notesTextViewPr>
    <p:cViewPr>
      <p:scale>
        <a:sx n="40" d="100"/>
        <a:sy n="40" d="100"/>
      </p:scale>
      <p:origin x="0" y="0"/>
    </p:cViewPr>
  </p:notesTextViewPr>
  <p:sorterViewPr>
    <p:cViewPr>
      <p:scale>
        <a:sx n="94" d="100"/>
        <a:sy n="94" d="100"/>
      </p:scale>
      <p:origin x="0" y="-2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" userId="2d0c1e666ad31b65" providerId="LiveId" clId="{2623BCFE-E570-4941-A111-3064C6CBF8AD}"/>
    <pc:docChg chg="undo custSel addSld delSld modSld sldOrd">
      <pc:chgData name="Karin" userId="2d0c1e666ad31b65" providerId="LiveId" clId="{2623BCFE-E570-4941-A111-3064C6CBF8AD}" dt="2021-10-14T16:46:57.550" v="6268" actId="13926"/>
      <pc:docMkLst>
        <pc:docMk/>
      </pc:docMkLst>
      <pc:sldChg chg="addSp delSp modSp add mod">
        <pc:chgData name="Karin" userId="2d0c1e666ad31b65" providerId="LiveId" clId="{2623BCFE-E570-4941-A111-3064C6CBF8AD}" dt="2021-10-14T16:44:03.799" v="6209" actId="1076"/>
        <pc:sldMkLst>
          <pc:docMk/>
          <pc:sldMk cId="3785269819" sldId="257"/>
        </pc:sldMkLst>
        <pc:spChg chg="del mod">
          <ac:chgData name="Karin" userId="2d0c1e666ad31b65" providerId="LiveId" clId="{2623BCFE-E570-4941-A111-3064C6CBF8AD}" dt="2021-10-14T16:38:35.937" v="6024" actId="478"/>
          <ac:spMkLst>
            <pc:docMk/>
            <pc:sldMk cId="3785269819" sldId="257"/>
            <ac:spMk id="12" creationId="{00000000-0000-0000-0000-000000000000}"/>
          </ac:spMkLst>
        </pc:spChg>
        <pc:spChg chg="mod">
          <ac:chgData name="Karin" userId="2d0c1e666ad31b65" providerId="LiveId" clId="{2623BCFE-E570-4941-A111-3064C6CBF8AD}" dt="2021-10-14T16:38:47.921" v="6026" actId="207"/>
          <ac:spMkLst>
            <pc:docMk/>
            <pc:sldMk cId="3785269819" sldId="257"/>
            <ac:spMk id="15" creationId="{00000000-0000-0000-0000-000000000000}"/>
          </ac:spMkLst>
        </pc:spChg>
        <pc:spChg chg="mod">
          <ac:chgData name="Karin" userId="2d0c1e666ad31b65" providerId="LiveId" clId="{2623BCFE-E570-4941-A111-3064C6CBF8AD}" dt="2021-10-14T16:38:52.785" v="6027" actId="207"/>
          <ac:spMkLst>
            <pc:docMk/>
            <pc:sldMk cId="3785269819" sldId="257"/>
            <ac:spMk id="16" creationId="{00000000-0000-0000-0000-000000000000}"/>
          </ac:spMkLst>
        </pc:spChg>
        <pc:spChg chg="mod">
          <ac:chgData name="Karin" userId="2d0c1e666ad31b65" providerId="LiveId" clId="{2623BCFE-E570-4941-A111-3064C6CBF8AD}" dt="2021-10-14T16:38:57.519" v="6028" actId="207"/>
          <ac:spMkLst>
            <pc:docMk/>
            <pc:sldMk cId="3785269819" sldId="257"/>
            <ac:spMk id="17" creationId="{00000000-0000-0000-0000-000000000000}"/>
          </ac:spMkLst>
        </pc:spChg>
        <pc:spChg chg="add mod">
          <ac:chgData name="Karin" userId="2d0c1e666ad31b65" providerId="LiveId" clId="{2623BCFE-E570-4941-A111-3064C6CBF8AD}" dt="2021-10-14T16:39:48.088" v="6041" actId="20577"/>
          <ac:spMkLst>
            <pc:docMk/>
            <pc:sldMk cId="3785269819" sldId="257"/>
            <ac:spMk id="19" creationId="{E9112494-8B3E-4F38-95EB-A2A587736400}"/>
          </ac:spMkLst>
        </pc:spChg>
        <pc:spChg chg="mod">
          <ac:chgData name="Karin" userId="2d0c1e666ad31b65" providerId="LiveId" clId="{2623BCFE-E570-4941-A111-3064C6CBF8AD}" dt="2021-10-14T16:39:26.650" v="6035" actId="20577"/>
          <ac:spMkLst>
            <pc:docMk/>
            <pc:sldMk cId="3785269819" sldId="257"/>
            <ac:spMk id="20" creationId="{00000000-0000-0000-0000-000000000000}"/>
          </ac:spMkLst>
        </pc:spChg>
        <pc:spChg chg="mod">
          <ac:chgData name="Karin" userId="2d0c1e666ad31b65" providerId="LiveId" clId="{2623BCFE-E570-4941-A111-3064C6CBF8AD}" dt="2021-10-14T16:39:05.819" v="6030" actId="207"/>
          <ac:spMkLst>
            <pc:docMk/>
            <pc:sldMk cId="3785269819" sldId="257"/>
            <ac:spMk id="21" creationId="{00000000-0000-0000-0000-000000000000}"/>
          </ac:spMkLst>
        </pc:spChg>
        <pc:spChg chg="mod">
          <ac:chgData name="Karin" userId="2d0c1e666ad31b65" providerId="LiveId" clId="{2623BCFE-E570-4941-A111-3064C6CBF8AD}" dt="2021-10-14T16:44:03.799" v="6209" actId="1076"/>
          <ac:spMkLst>
            <pc:docMk/>
            <pc:sldMk cId="3785269819" sldId="257"/>
            <ac:spMk id="22" creationId="{00000000-0000-0000-0000-000000000000}"/>
          </ac:spMkLst>
        </pc:spChg>
        <pc:spChg chg="mod">
          <ac:chgData name="Karin" userId="2d0c1e666ad31b65" providerId="LiveId" clId="{2623BCFE-E570-4941-A111-3064C6CBF8AD}" dt="2021-10-14T16:43:57.491" v="6208" actId="14100"/>
          <ac:spMkLst>
            <pc:docMk/>
            <pc:sldMk cId="3785269819" sldId="257"/>
            <ac:spMk id="23" creationId="{00000000-0000-0000-0000-000000000000}"/>
          </ac:spMkLst>
        </pc:spChg>
        <pc:grpChg chg="add mod">
          <ac:chgData name="Karin" userId="2d0c1e666ad31b65" providerId="LiveId" clId="{2623BCFE-E570-4941-A111-3064C6CBF8AD}" dt="2021-10-14T16:38:33.319" v="6023" actId="1076"/>
          <ac:grpSpMkLst>
            <pc:docMk/>
            <pc:sldMk cId="3785269819" sldId="257"/>
            <ac:grpSpMk id="4" creationId="{07C8683F-9E21-40F5-87E4-C7EBDD69173E}"/>
          </ac:grpSpMkLst>
        </pc:grpChg>
        <pc:cxnChg chg="mod">
          <ac:chgData name="Karin" userId="2d0c1e666ad31b65" providerId="LiveId" clId="{2623BCFE-E570-4941-A111-3064C6CBF8AD}" dt="2021-10-14T16:36:52.322" v="5962" actId="164"/>
          <ac:cxnSpMkLst>
            <pc:docMk/>
            <pc:sldMk cId="3785269819" sldId="257"/>
            <ac:cxnSpMk id="3" creationId="{00000000-0000-0000-0000-000000000000}"/>
          </ac:cxnSpMkLst>
        </pc:cxnChg>
        <pc:cxnChg chg="mod">
          <ac:chgData name="Karin" userId="2d0c1e666ad31b65" providerId="LiveId" clId="{2623BCFE-E570-4941-A111-3064C6CBF8AD}" dt="2021-10-14T16:39:14.734" v="6031" actId="1076"/>
          <ac:cxnSpMkLst>
            <pc:docMk/>
            <pc:sldMk cId="3785269819" sldId="257"/>
            <ac:cxnSpMk id="11" creationId="{00000000-0000-0000-0000-000000000000}"/>
          </ac:cxnSpMkLst>
        </pc:cxnChg>
        <pc:cxnChg chg="mod">
          <ac:chgData name="Karin" userId="2d0c1e666ad31b65" providerId="LiveId" clId="{2623BCFE-E570-4941-A111-3064C6CBF8AD}" dt="2021-10-14T16:39:14.734" v="6031" actId="1076"/>
          <ac:cxnSpMkLst>
            <pc:docMk/>
            <pc:sldMk cId="3785269819" sldId="257"/>
            <ac:cxnSpMk id="18" creationId="{00000000-0000-0000-0000-000000000000}"/>
          </ac:cxnSpMkLst>
        </pc:cxnChg>
      </pc:sldChg>
      <pc:sldChg chg="addSp delSp modSp add mod modNotesTx">
        <pc:chgData name="Karin" userId="2d0c1e666ad31b65" providerId="LiveId" clId="{2623BCFE-E570-4941-A111-3064C6CBF8AD}" dt="2021-10-14T16:45:41.211" v="6216"/>
        <pc:sldMkLst>
          <pc:docMk/>
          <pc:sldMk cId="2233560233" sldId="263"/>
        </pc:sldMkLst>
        <pc:spChg chg="mod">
          <ac:chgData name="Karin" userId="2d0c1e666ad31b65" providerId="LiveId" clId="{2623BCFE-E570-4941-A111-3064C6CBF8AD}" dt="2021-10-14T16:44:41.521" v="6210" actId="1076"/>
          <ac:spMkLst>
            <pc:docMk/>
            <pc:sldMk cId="2233560233" sldId="263"/>
            <ac:spMk id="2" creationId="{B8EBF789-358C-4FCC-A2D5-6F32DFC3B3C5}"/>
          </ac:spMkLst>
        </pc:spChg>
        <pc:spChg chg="del">
          <ac:chgData name="Karin" userId="2d0c1e666ad31b65" providerId="LiveId" clId="{2623BCFE-E570-4941-A111-3064C6CBF8AD}" dt="2021-10-14T14:50:09.608" v="959" actId="478"/>
          <ac:spMkLst>
            <pc:docMk/>
            <pc:sldMk cId="2233560233" sldId="263"/>
            <ac:spMk id="3" creationId="{B36164F2-3740-4677-B86A-84AC8F9D16DC}"/>
          </ac:spMkLst>
        </pc:spChg>
        <pc:spChg chg="mod">
          <ac:chgData name="Karin" userId="2d0c1e666ad31b65" providerId="LiveId" clId="{2623BCFE-E570-4941-A111-3064C6CBF8AD}" dt="2021-10-14T15:18:57.480" v="2237" actId="1076"/>
          <ac:spMkLst>
            <pc:docMk/>
            <pc:sldMk cId="2233560233" sldId="263"/>
            <ac:spMk id="4" creationId="{E8C1CE88-BCB4-4F7C-83CE-F54641487788}"/>
          </ac:spMkLst>
        </pc:spChg>
        <pc:spChg chg="add del mod">
          <ac:chgData name="Karin" userId="2d0c1e666ad31b65" providerId="LiveId" clId="{2623BCFE-E570-4941-A111-3064C6CBF8AD}" dt="2021-10-14T15:00:15.336" v="1524" actId="478"/>
          <ac:spMkLst>
            <pc:docMk/>
            <pc:sldMk cId="2233560233" sldId="263"/>
            <ac:spMk id="7" creationId="{4A62C8E3-4AF2-43FE-A0FB-2C6A80A2B840}"/>
          </ac:spMkLst>
        </pc:spChg>
        <pc:spChg chg="del">
          <ac:chgData name="Karin" userId="2d0c1e666ad31b65" providerId="LiveId" clId="{2623BCFE-E570-4941-A111-3064C6CBF8AD}" dt="2021-10-14T14:13:26.939" v="300" actId="478"/>
          <ac:spMkLst>
            <pc:docMk/>
            <pc:sldMk cId="2233560233" sldId="263"/>
            <ac:spMk id="8" creationId="{C81B0698-D8DF-4346-B62C-57CF8F8D3F1D}"/>
          </ac:spMkLst>
        </pc:spChg>
        <pc:graphicFrameChg chg="del mod">
          <ac:chgData name="Karin" userId="2d0c1e666ad31b65" providerId="LiveId" clId="{2623BCFE-E570-4941-A111-3064C6CBF8AD}" dt="2021-10-14T15:00:11.223" v="1523" actId="478"/>
          <ac:graphicFrameMkLst>
            <pc:docMk/>
            <pc:sldMk cId="2233560233" sldId="263"/>
            <ac:graphicFrameMk id="11" creationId="{0E8576EB-FC6A-4712-8725-43D2DBA15142}"/>
          </ac:graphicFrameMkLst>
        </pc:graphicFrameChg>
        <pc:graphicFrameChg chg="add mod">
          <ac:chgData name="Karin" userId="2d0c1e666ad31b65" providerId="LiveId" clId="{2623BCFE-E570-4941-A111-3064C6CBF8AD}" dt="2021-10-14T16:45:41.211" v="6216"/>
          <ac:graphicFrameMkLst>
            <pc:docMk/>
            <pc:sldMk cId="2233560233" sldId="263"/>
            <ac:graphicFrameMk id="12" creationId="{527ECDCD-1538-4074-B7DD-BF2F13049AA7}"/>
          </ac:graphicFrameMkLst>
        </pc:graphicFrameChg>
        <pc:graphicFrameChg chg="add del mod">
          <ac:chgData name="Karin" userId="2d0c1e666ad31b65" providerId="LiveId" clId="{2623BCFE-E570-4941-A111-3064C6CBF8AD}" dt="2021-10-14T16:09:39.416" v="4713" actId="478"/>
          <ac:graphicFrameMkLst>
            <pc:docMk/>
            <pc:sldMk cId="2233560233" sldId="263"/>
            <ac:graphicFrameMk id="14" creationId="{4B6481A2-0D44-4D01-AA83-629D62C69617}"/>
          </ac:graphicFrameMkLst>
        </pc:graphicFrameChg>
        <pc:cxnChg chg="del">
          <ac:chgData name="Karin" userId="2d0c1e666ad31b65" providerId="LiveId" clId="{2623BCFE-E570-4941-A111-3064C6CBF8AD}" dt="2021-10-14T14:50:11.357" v="960" actId="478"/>
          <ac:cxnSpMkLst>
            <pc:docMk/>
            <pc:sldMk cId="2233560233" sldId="263"/>
            <ac:cxnSpMk id="9" creationId="{75A3D94D-FDA2-4E9C-B8D6-7E71ED33AB64}"/>
          </ac:cxnSpMkLst>
        </pc:cxnChg>
      </pc:sldChg>
      <pc:sldChg chg="addSp delSp modSp add mod modNotesTx">
        <pc:chgData name="Karin" userId="2d0c1e666ad31b65" providerId="LiveId" clId="{2623BCFE-E570-4941-A111-3064C6CBF8AD}" dt="2021-10-14T15:53:08.982" v="3911" actId="20577"/>
        <pc:sldMkLst>
          <pc:docMk/>
          <pc:sldMk cId="2749912927" sldId="304"/>
        </pc:sldMkLst>
        <pc:spChg chg="add mod">
          <ac:chgData name="Karin" userId="2d0c1e666ad31b65" providerId="LiveId" clId="{2623BCFE-E570-4941-A111-3064C6CBF8AD}" dt="2021-10-14T15:19:21.223" v="2238" actId="255"/>
          <ac:spMkLst>
            <pc:docMk/>
            <pc:sldMk cId="2749912927" sldId="304"/>
            <ac:spMk id="3" creationId="{6EC2EFC1-1AA3-4B9C-B0E6-8120D88CF931}"/>
          </ac:spMkLst>
        </pc:spChg>
        <pc:spChg chg="del">
          <ac:chgData name="Karin" userId="2d0c1e666ad31b65" providerId="LiveId" clId="{2623BCFE-E570-4941-A111-3064C6CBF8AD}" dt="2021-10-14T15:10:27.468" v="1907" actId="478"/>
          <ac:spMkLst>
            <pc:docMk/>
            <pc:sldMk cId="2749912927" sldId="304"/>
            <ac:spMk id="6" creationId="{C61BF205-E49B-4F58-B671-B8E0F63A1EC0}"/>
          </ac:spMkLst>
        </pc:spChg>
        <pc:spChg chg="mod">
          <ac:chgData name="Karin" userId="2d0c1e666ad31b65" providerId="LiveId" clId="{2623BCFE-E570-4941-A111-3064C6CBF8AD}" dt="2021-10-14T15:53:08.982" v="3911" actId="20577"/>
          <ac:spMkLst>
            <pc:docMk/>
            <pc:sldMk cId="2749912927" sldId="304"/>
            <ac:spMk id="9" creationId="{1C0F23C6-C5F6-4526-938F-B0E9F29E2342}"/>
          </ac:spMkLst>
        </pc:spChg>
        <pc:spChg chg="del">
          <ac:chgData name="Karin" userId="2d0c1e666ad31b65" providerId="LiveId" clId="{2623BCFE-E570-4941-A111-3064C6CBF8AD}" dt="2021-10-14T15:10:24.464" v="1906" actId="478"/>
          <ac:spMkLst>
            <pc:docMk/>
            <pc:sldMk cId="2749912927" sldId="304"/>
            <ac:spMk id="11" creationId="{D79086AD-BF3C-4BC4-B21A-A13B2261C23B}"/>
          </ac:spMkLst>
        </pc:spChg>
        <pc:spChg chg="del mod">
          <ac:chgData name="Karin" userId="2d0c1e666ad31b65" providerId="LiveId" clId="{2623BCFE-E570-4941-A111-3064C6CBF8AD}" dt="2021-10-14T15:14:46.904" v="2080" actId="478"/>
          <ac:spMkLst>
            <pc:docMk/>
            <pc:sldMk cId="2749912927" sldId="304"/>
            <ac:spMk id="16" creationId="{1F456BCE-9AD1-4BE6-8733-4CD1274FBC64}"/>
          </ac:spMkLst>
        </pc:spChg>
        <pc:grpChg chg="mod">
          <ac:chgData name="Karin" userId="2d0c1e666ad31b65" providerId="LiveId" clId="{2623BCFE-E570-4941-A111-3064C6CBF8AD}" dt="2021-10-14T15:14:50.993" v="2082" actId="1076"/>
          <ac:grpSpMkLst>
            <pc:docMk/>
            <pc:sldMk cId="2749912927" sldId="304"/>
            <ac:grpSpMk id="7" creationId="{7906E8C9-A7C2-41AE-8AF1-72E54314FDD9}"/>
          </ac:grpSpMkLst>
        </pc:grpChg>
        <pc:picChg chg="mod">
          <ac:chgData name="Karin" userId="2d0c1e666ad31b65" providerId="LiveId" clId="{2623BCFE-E570-4941-A111-3064C6CBF8AD}" dt="2021-10-14T15:14:50.993" v="2082" actId="1076"/>
          <ac:picMkLst>
            <pc:docMk/>
            <pc:sldMk cId="2749912927" sldId="304"/>
            <ac:picMk id="14" creationId="{3EEDDEB7-19A2-4C73-8E9E-EB3F89059558}"/>
          </ac:picMkLst>
        </pc:picChg>
        <pc:picChg chg="mod">
          <ac:chgData name="Karin" userId="2d0c1e666ad31b65" providerId="LiveId" clId="{2623BCFE-E570-4941-A111-3064C6CBF8AD}" dt="2021-10-14T15:14:56.346" v="2083" actId="1076"/>
          <ac:picMkLst>
            <pc:docMk/>
            <pc:sldMk cId="2749912927" sldId="304"/>
            <ac:picMk id="15" creationId="{095708E9-FB07-4474-8C72-86C731E6DC84}"/>
          </ac:picMkLst>
        </pc:picChg>
      </pc:sldChg>
      <pc:sldChg chg="addSp delSp modSp add del mod">
        <pc:chgData name="Karin" userId="2d0c1e666ad31b65" providerId="LiveId" clId="{2623BCFE-E570-4941-A111-3064C6CBF8AD}" dt="2021-10-14T15:09:41.464" v="1873" actId="20577"/>
        <pc:sldMkLst>
          <pc:docMk/>
          <pc:sldMk cId="3823282604" sldId="305"/>
        </pc:sldMkLst>
        <pc:spChg chg="del mod">
          <ac:chgData name="Karin" userId="2d0c1e666ad31b65" providerId="LiveId" clId="{2623BCFE-E570-4941-A111-3064C6CBF8AD}" dt="2021-10-14T14:28:43.762" v="395" actId="478"/>
          <ac:spMkLst>
            <pc:docMk/>
            <pc:sldMk cId="3823282604" sldId="305"/>
            <ac:spMk id="2" creationId="{E23658D4-B940-4ABE-B9B7-C5D1EF0EAEFD}"/>
          </ac:spMkLst>
        </pc:spChg>
        <pc:spChg chg="add mod">
          <ac:chgData name="Karin" userId="2d0c1e666ad31b65" providerId="LiveId" clId="{2623BCFE-E570-4941-A111-3064C6CBF8AD}" dt="2021-10-14T15:09:41.464" v="1873" actId="20577"/>
          <ac:spMkLst>
            <pc:docMk/>
            <pc:sldMk cId="3823282604" sldId="305"/>
            <ac:spMk id="4" creationId="{5CD54F42-F74F-4D47-A325-549FE6CCDA17}"/>
          </ac:spMkLst>
        </pc:spChg>
        <pc:spChg chg="mod">
          <ac:chgData name="Karin" userId="2d0c1e666ad31b65" providerId="LiveId" clId="{2623BCFE-E570-4941-A111-3064C6CBF8AD}" dt="2021-10-14T15:09:03.529" v="1866" actId="1076"/>
          <ac:spMkLst>
            <pc:docMk/>
            <pc:sldMk cId="3823282604" sldId="305"/>
            <ac:spMk id="5" creationId="{F9DB0F53-3E76-4D85-AC7F-2E3E6499F48E}"/>
          </ac:spMkLst>
        </pc:spChg>
        <pc:spChg chg="del">
          <ac:chgData name="Karin" userId="2d0c1e666ad31b65" providerId="LiveId" clId="{2623BCFE-E570-4941-A111-3064C6CBF8AD}" dt="2021-10-14T14:28:47.668" v="396" actId="478"/>
          <ac:spMkLst>
            <pc:docMk/>
            <pc:sldMk cId="3823282604" sldId="305"/>
            <ac:spMk id="6" creationId="{C61BF205-E49B-4F58-B671-B8E0F63A1EC0}"/>
          </ac:spMkLst>
        </pc:spChg>
        <pc:spChg chg="mod">
          <ac:chgData name="Karin" userId="2d0c1e666ad31b65" providerId="LiveId" clId="{2623BCFE-E570-4941-A111-3064C6CBF8AD}" dt="2021-10-14T15:08:11.603" v="1852" actId="1076"/>
          <ac:spMkLst>
            <pc:docMk/>
            <pc:sldMk cId="3823282604" sldId="305"/>
            <ac:spMk id="15" creationId="{7B49561D-83E5-4E69-A5C5-3D0352B716AF}"/>
          </ac:spMkLst>
        </pc:spChg>
        <pc:spChg chg="del">
          <ac:chgData name="Karin" userId="2d0c1e666ad31b65" providerId="LiveId" clId="{2623BCFE-E570-4941-A111-3064C6CBF8AD}" dt="2021-10-14T14:27:32.962" v="380" actId="478"/>
          <ac:spMkLst>
            <pc:docMk/>
            <pc:sldMk cId="3823282604" sldId="305"/>
            <ac:spMk id="16" creationId="{27499ECA-7C5D-4108-91A3-F65E590C5F36}"/>
          </ac:spMkLst>
        </pc:spChg>
        <pc:spChg chg="mod">
          <ac:chgData name="Karin" userId="2d0c1e666ad31b65" providerId="LiveId" clId="{2623BCFE-E570-4941-A111-3064C6CBF8AD}" dt="2021-10-14T15:09:21.420" v="1870" actId="1076"/>
          <ac:spMkLst>
            <pc:docMk/>
            <pc:sldMk cId="3823282604" sldId="305"/>
            <ac:spMk id="21" creationId="{5FDAADB0-FE63-4DC0-801D-0A086AE8A796}"/>
          </ac:spMkLst>
        </pc:spChg>
        <pc:spChg chg="mod">
          <ac:chgData name="Karin" userId="2d0c1e666ad31b65" providerId="LiveId" clId="{2623BCFE-E570-4941-A111-3064C6CBF8AD}" dt="2021-10-14T15:09:24.075" v="1871" actId="1076"/>
          <ac:spMkLst>
            <pc:docMk/>
            <pc:sldMk cId="3823282604" sldId="305"/>
            <ac:spMk id="24" creationId="{10EA47CF-1ED6-4139-A608-9B1DB0E50EDD}"/>
          </ac:spMkLst>
        </pc:spChg>
        <pc:picChg chg="del">
          <ac:chgData name="Karin" userId="2d0c1e666ad31b65" providerId="LiveId" clId="{2623BCFE-E570-4941-A111-3064C6CBF8AD}" dt="2021-10-14T14:27:29.972" v="379" actId="478"/>
          <ac:picMkLst>
            <pc:docMk/>
            <pc:sldMk cId="3823282604" sldId="305"/>
            <ac:picMk id="18" creationId="{CBBA8488-CE2E-4310-9831-6CC9C5BF295B}"/>
          </ac:picMkLst>
        </pc:picChg>
        <pc:picChg chg="del">
          <ac:chgData name="Karin" userId="2d0c1e666ad31b65" providerId="LiveId" clId="{2623BCFE-E570-4941-A111-3064C6CBF8AD}" dt="2021-10-14T14:27:35.023" v="381" actId="478"/>
          <ac:picMkLst>
            <pc:docMk/>
            <pc:sldMk cId="3823282604" sldId="305"/>
            <ac:picMk id="20" creationId="{E7E943AB-8EA6-4688-9079-4C9F4E843273}"/>
          </ac:picMkLst>
        </pc:picChg>
        <pc:picChg chg="mod">
          <ac:chgData name="Karin" userId="2d0c1e666ad31b65" providerId="LiveId" clId="{2623BCFE-E570-4941-A111-3064C6CBF8AD}" dt="2021-10-14T15:09:18.080" v="1869" actId="1076"/>
          <ac:picMkLst>
            <pc:docMk/>
            <pc:sldMk cId="3823282604" sldId="305"/>
            <ac:picMk id="22" creationId="{35D7B1C8-343D-4180-9060-B436F2D945A9}"/>
          </ac:picMkLst>
        </pc:picChg>
        <pc:picChg chg="del">
          <ac:chgData name="Karin" userId="2d0c1e666ad31b65" providerId="LiveId" clId="{2623BCFE-E570-4941-A111-3064C6CBF8AD}" dt="2021-10-14T14:28:00.123" v="387" actId="478"/>
          <ac:picMkLst>
            <pc:docMk/>
            <pc:sldMk cId="3823282604" sldId="305"/>
            <ac:picMk id="25" creationId="{F666B57C-6621-4C02-BBD5-0C6D4E0EA36A}"/>
          </ac:picMkLst>
        </pc:picChg>
        <pc:picChg chg="mod">
          <ac:chgData name="Karin" userId="2d0c1e666ad31b65" providerId="LiveId" clId="{2623BCFE-E570-4941-A111-3064C6CBF8AD}" dt="2021-10-14T15:09:12.861" v="1867" actId="1076"/>
          <ac:picMkLst>
            <pc:docMk/>
            <pc:sldMk cId="3823282604" sldId="305"/>
            <ac:picMk id="2052" creationId="{B818E441-A54A-4B1B-AC62-9FFB9437683F}"/>
          </ac:picMkLst>
        </pc:picChg>
        <pc:picChg chg="mod">
          <ac:chgData name="Karin" userId="2d0c1e666ad31b65" providerId="LiveId" clId="{2623BCFE-E570-4941-A111-3064C6CBF8AD}" dt="2021-10-14T15:09:15.527" v="1868" actId="1076"/>
          <ac:picMkLst>
            <pc:docMk/>
            <pc:sldMk cId="3823282604" sldId="305"/>
            <ac:picMk id="2054" creationId="{B7375F24-BEFC-4FE8-A80B-D6FAB1036459}"/>
          </ac:picMkLst>
        </pc:picChg>
      </pc:sldChg>
      <pc:sldChg chg="addSp delSp modSp add del mod ord">
        <pc:chgData name="Karin" userId="2d0c1e666ad31b65" providerId="LiveId" clId="{2623BCFE-E570-4941-A111-3064C6CBF8AD}" dt="2021-10-14T16:25:46.526" v="5549" actId="1076"/>
        <pc:sldMkLst>
          <pc:docMk/>
          <pc:sldMk cId="3165886590" sldId="452"/>
        </pc:sldMkLst>
        <pc:spChg chg="del">
          <ac:chgData name="Karin" userId="2d0c1e666ad31b65" providerId="LiveId" clId="{2623BCFE-E570-4941-A111-3064C6CBF8AD}" dt="2021-10-14T16:21:09.943" v="5396" actId="478"/>
          <ac:spMkLst>
            <pc:docMk/>
            <pc:sldMk cId="3165886590" sldId="452"/>
            <ac:spMk id="2" creationId="{00000000-0000-0000-0000-000000000000}"/>
          </ac:spMkLst>
        </pc:spChg>
        <pc:spChg chg="mod">
          <ac:chgData name="Karin" userId="2d0c1e666ad31b65" providerId="LiveId" clId="{2623BCFE-E570-4941-A111-3064C6CBF8AD}" dt="2021-10-14T16:21:19.269" v="5410" actId="20577"/>
          <ac:spMkLst>
            <pc:docMk/>
            <pc:sldMk cId="3165886590" sldId="452"/>
            <ac:spMk id="8" creationId="{D802C149-F00F-F841-9543-3B6DB956A8CF}"/>
          </ac:spMkLst>
        </pc:spChg>
        <pc:spChg chg="add del mod">
          <ac:chgData name="Karin" userId="2d0c1e666ad31b65" providerId="LiveId" clId="{2623BCFE-E570-4941-A111-3064C6CBF8AD}" dt="2021-10-14T16:25:33.340" v="5545" actId="1076"/>
          <ac:spMkLst>
            <pc:docMk/>
            <pc:sldMk cId="3165886590" sldId="452"/>
            <ac:spMk id="9" creationId="{C9CEF325-39CD-BE4C-B438-BB23D3F226F5}"/>
          </ac:spMkLst>
        </pc:spChg>
        <pc:spChg chg="mod">
          <ac:chgData name="Karin" userId="2d0c1e666ad31b65" providerId="LiveId" clId="{2623BCFE-E570-4941-A111-3064C6CBF8AD}" dt="2021-10-14T16:25:28.806" v="5544" actId="1076"/>
          <ac:spMkLst>
            <pc:docMk/>
            <pc:sldMk cId="3165886590" sldId="452"/>
            <ac:spMk id="15" creationId="{C9CEF325-39CD-BE4C-B438-BB23D3F226F5}"/>
          </ac:spMkLst>
        </pc:spChg>
        <pc:picChg chg="mod">
          <ac:chgData name="Karin" userId="2d0c1e666ad31b65" providerId="LiveId" clId="{2623BCFE-E570-4941-A111-3064C6CBF8AD}" dt="2021-10-14T16:25:46.526" v="5549" actId="1076"/>
          <ac:picMkLst>
            <pc:docMk/>
            <pc:sldMk cId="3165886590" sldId="452"/>
            <ac:picMk id="1026" creationId="{00000000-0000-0000-0000-000000000000}"/>
          </ac:picMkLst>
        </pc:picChg>
      </pc:sldChg>
      <pc:sldChg chg="del">
        <pc:chgData name="Karin" userId="2d0c1e666ad31b65" providerId="LiveId" clId="{2623BCFE-E570-4941-A111-3064C6CBF8AD}" dt="2021-10-14T15:57:34.454" v="4025" actId="47"/>
        <pc:sldMkLst>
          <pc:docMk/>
          <pc:sldMk cId="1966856788" sldId="454"/>
        </pc:sldMkLst>
      </pc:sldChg>
      <pc:sldChg chg="modSp mod ord">
        <pc:chgData name="Karin" userId="2d0c1e666ad31b65" providerId="LiveId" clId="{2623BCFE-E570-4941-A111-3064C6CBF8AD}" dt="2021-10-14T16:26:40.740" v="5553"/>
        <pc:sldMkLst>
          <pc:docMk/>
          <pc:sldMk cId="175004727" sldId="458"/>
        </pc:sldMkLst>
        <pc:spChg chg="mod">
          <ac:chgData name="Karin" userId="2d0c1e666ad31b65" providerId="LiveId" clId="{2623BCFE-E570-4941-A111-3064C6CBF8AD}" dt="2021-10-14T15:48:00.705" v="3711" actId="20577"/>
          <ac:spMkLst>
            <pc:docMk/>
            <pc:sldMk cId="175004727" sldId="458"/>
            <ac:spMk id="13" creationId="{00000000-0000-0000-0000-000000000000}"/>
          </ac:spMkLst>
        </pc:spChg>
      </pc:sldChg>
      <pc:sldChg chg="del">
        <pc:chgData name="Karin" userId="2d0c1e666ad31b65" providerId="LiveId" clId="{2623BCFE-E570-4941-A111-3064C6CBF8AD}" dt="2021-10-14T16:34:07.583" v="5956" actId="47"/>
        <pc:sldMkLst>
          <pc:docMk/>
          <pc:sldMk cId="2978119927" sldId="459"/>
        </pc:sldMkLst>
      </pc:sldChg>
      <pc:sldChg chg="modSp mod">
        <pc:chgData name="Karin" userId="2d0c1e666ad31b65" providerId="LiveId" clId="{2623BCFE-E570-4941-A111-3064C6CBF8AD}" dt="2021-10-14T16:20:13.668" v="5313" actId="1076"/>
        <pc:sldMkLst>
          <pc:docMk/>
          <pc:sldMk cId="271973613" sldId="462"/>
        </pc:sldMkLst>
        <pc:spChg chg="mod">
          <ac:chgData name="Karin" userId="2d0c1e666ad31b65" providerId="LiveId" clId="{2623BCFE-E570-4941-A111-3064C6CBF8AD}" dt="2021-10-14T16:20:13.668" v="5313" actId="1076"/>
          <ac:spMkLst>
            <pc:docMk/>
            <pc:sldMk cId="271973613" sldId="462"/>
            <ac:spMk id="3" creationId="{00000000-0000-0000-0000-000000000000}"/>
          </ac:spMkLst>
        </pc:spChg>
        <pc:spChg chg="mod">
          <ac:chgData name="Karin" userId="2d0c1e666ad31b65" providerId="LiveId" clId="{2623BCFE-E570-4941-A111-3064C6CBF8AD}" dt="2021-10-14T16:20:04.943" v="5310" actId="20577"/>
          <ac:spMkLst>
            <pc:docMk/>
            <pc:sldMk cId="271973613" sldId="462"/>
            <ac:spMk id="4" creationId="{00000000-0000-0000-0000-000000000000}"/>
          </ac:spMkLst>
        </pc:spChg>
      </pc:sldChg>
      <pc:sldChg chg="modSp mod ord">
        <pc:chgData name="Karin" userId="2d0c1e666ad31b65" providerId="LiveId" clId="{2623BCFE-E570-4941-A111-3064C6CBF8AD}" dt="2021-10-14T16:46:57.550" v="6268" actId="13926"/>
        <pc:sldMkLst>
          <pc:docMk/>
          <pc:sldMk cId="2845234675" sldId="463"/>
        </pc:sldMkLst>
        <pc:spChg chg="mod">
          <ac:chgData name="Karin" userId="2d0c1e666ad31b65" providerId="LiveId" clId="{2623BCFE-E570-4941-A111-3064C6CBF8AD}" dt="2021-10-14T16:30:04.660" v="5832" actId="20577"/>
          <ac:spMkLst>
            <pc:docMk/>
            <pc:sldMk cId="2845234675" sldId="463"/>
            <ac:spMk id="2" creationId="{D802C149-F00F-F841-9543-3B6DB956A8CF}"/>
          </ac:spMkLst>
        </pc:spChg>
        <pc:spChg chg="mod">
          <ac:chgData name="Karin" userId="2d0c1e666ad31b65" providerId="LiveId" clId="{2623BCFE-E570-4941-A111-3064C6CBF8AD}" dt="2021-10-14T16:46:57.550" v="6268" actId="13926"/>
          <ac:spMkLst>
            <pc:docMk/>
            <pc:sldMk cId="2845234675" sldId="463"/>
            <ac:spMk id="6" creationId="{D802C149-F00F-F841-9543-3B6DB956A8CF}"/>
          </ac:spMkLst>
        </pc:spChg>
        <pc:picChg chg="mod">
          <ac:chgData name="Karin" userId="2d0c1e666ad31b65" providerId="LiveId" clId="{2623BCFE-E570-4941-A111-3064C6CBF8AD}" dt="2021-10-14T16:29:49.424" v="5818" actId="1076"/>
          <ac:picMkLst>
            <pc:docMk/>
            <pc:sldMk cId="2845234675" sldId="463"/>
            <ac:picMk id="5" creationId="{00000000-0000-0000-0000-000000000000}"/>
          </ac:picMkLst>
        </pc:picChg>
      </pc:sldChg>
      <pc:sldChg chg="del ord">
        <pc:chgData name="Karin" userId="2d0c1e666ad31b65" providerId="LiveId" clId="{2623BCFE-E570-4941-A111-3064C6CBF8AD}" dt="2021-10-14T16:32:41.195" v="5953" actId="47"/>
        <pc:sldMkLst>
          <pc:docMk/>
          <pc:sldMk cId="1433611072" sldId="464"/>
        </pc:sldMkLst>
      </pc:sldChg>
      <pc:sldChg chg="modSp mod">
        <pc:chgData name="Karin" userId="2d0c1e666ad31b65" providerId="LiveId" clId="{2623BCFE-E570-4941-A111-3064C6CBF8AD}" dt="2021-10-14T15:49:19.274" v="3779" actId="1076"/>
        <pc:sldMkLst>
          <pc:docMk/>
          <pc:sldMk cId="170415560" sldId="465"/>
        </pc:sldMkLst>
        <pc:spChg chg="mod">
          <ac:chgData name="Karin" userId="2d0c1e666ad31b65" providerId="LiveId" clId="{2623BCFE-E570-4941-A111-3064C6CBF8AD}" dt="2021-10-14T13:59:03.517" v="234" actId="255"/>
          <ac:spMkLst>
            <pc:docMk/>
            <pc:sldMk cId="170415560" sldId="465"/>
            <ac:spMk id="5" creationId="{ABC769A1-2D69-0444-931C-AFFD37ED22A3}"/>
          </ac:spMkLst>
        </pc:spChg>
        <pc:spChg chg="mod">
          <ac:chgData name="Karin" userId="2d0c1e666ad31b65" providerId="LiveId" clId="{2623BCFE-E570-4941-A111-3064C6CBF8AD}" dt="2021-10-14T13:58:09.467" v="220" actId="1076"/>
          <ac:spMkLst>
            <pc:docMk/>
            <pc:sldMk cId="170415560" sldId="465"/>
            <ac:spMk id="10" creationId="{4F7D2C8C-301D-484A-8959-BAD989F268ED}"/>
          </ac:spMkLst>
        </pc:spChg>
        <pc:spChg chg="mod">
          <ac:chgData name="Karin" userId="2d0c1e666ad31b65" providerId="LiveId" clId="{2623BCFE-E570-4941-A111-3064C6CBF8AD}" dt="2021-10-14T15:49:19.274" v="3779" actId="1076"/>
          <ac:spMkLst>
            <pc:docMk/>
            <pc:sldMk cId="170415560" sldId="465"/>
            <ac:spMk id="13" creationId="{5DC592FD-7618-0146-BBA6-881793A0C3A4}"/>
          </ac:spMkLst>
        </pc:spChg>
      </pc:sldChg>
      <pc:sldChg chg="modSp mod">
        <pc:chgData name="Karin" userId="2d0c1e666ad31b65" providerId="LiveId" clId="{2623BCFE-E570-4941-A111-3064C6CBF8AD}" dt="2021-10-14T16:05:24.488" v="4595" actId="20577"/>
        <pc:sldMkLst>
          <pc:docMk/>
          <pc:sldMk cId="1269539342" sldId="467"/>
        </pc:sldMkLst>
        <pc:spChg chg="mod">
          <ac:chgData name="Karin" userId="2d0c1e666ad31b65" providerId="LiveId" clId="{2623BCFE-E570-4941-A111-3064C6CBF8AD}" dt="2021-10-14T16:05:24.488" v="4595" actId="20577"/>
          <ac:spMkLst>
            <pc:docMk/>
            <pc:sldMk cId="1269539342" sldId="467"/>
            <ac:spMk id="8" creationId="{00000000-0000-0000-0000-000000000000}"/>
          </ac:spMkLst>
        </pc:spChg>
        <pc:spChg chg="mod">
          <ac:chgData name="Karin" userId="2d0c1e666ad31b65" providerId="LiveId" clId="{2623BCFE-E570-4941-A111-3064C6CBF8AD}" dt="2021-10-14T15:48:56.155" v="3759" actId="1076"/>
          <ac:spMkLst>
            <pc:docMk/>
            <pc:sldMk cId="1269539342" sldId="467"/>
            <ac:spMk id="11" creationId="{00000000-0000-0000-0000-000000000000}"/>
          </ac:spMkLst>
        </pc:spChg>
        <pc:picChg chg="mod">
          <ac:chgData name="Karin" userId="2d0c1e666ad31b65" providerId="LiveId" clId="{2623BCFE-E570-4941-A111-3064C6CBF8AD}" dt="2021-10-14T16:04:30.823" v="4483" actId="14100"/>
          <ac:picMkLst>
            <pc:docMk/>
            <pc:sldMk cId="1269539342" sldId="467"/>
            <ac:picMk id="5" creationId="{00000000-0000-0000-0000-000000000000}"/>
          </ac:picMkLst>
        </pc:picChg>
      </pc:sldChg>
      <pc:sldChg chg="del">
        <pc:chgData name="Karin" userId="2d0c1e666ad31b65" providerId="LiveId" clId="{2623BCFE-E570-4941-A111-3064C6CBF8AD}" dt="2021-10-14T14:08:27.498" v="235" actId="47"/>
        <pc:sldMkLst>
          <pc:docMk/>
          <pc:sldMk cId="705515175" sldId="468"/>
        </pc:sldMkLst>
      </pc:sldChg>
      <pc:sldChg chg="del">
        <pc:chgData name="Karin" userId="2d0c1e666ad31b65" providerId="LiveId" clId="{2623BCFE-E570-4941-A111-3064C6CBF8AD}" dt="2021-10-14T14:08:34.014" v="236" actId="47"/>
        <pc:sldMkLst>
          <pc:docMk/>
          <pc:sldMk cId="94094961" sldId="469"/>
        </pc:sldMkLst>
      </pc:sldChg>
      <pc:sldChg chg="del">
        <pc:chgData name="Karin" userId="2d0c1e666ad31b65" providerId="LiveId" clId="{2623BCFE-E570-4941-A111-3064C6CBF8AD}" dt="2021-10-14T16:19:18.414" v="5268" actId="47"/>
        <pc:sldMkLst>
          <pc:docMk/>
          <pc:sldMk cId="4208456673" sldId="472"/>
        </pc:sldMkLst>
      </pc:sldChg>
      <pc:sldChg chg="del">
        <pc:chgData name="Karin" userId="2d0c1e666ad31b65" providerId="LiveId" clId="{2623BCFE-E570-4941-A111-3064C6CBF8AD}" dt="2021-10-14T14:42:49.948" v="924" actId="47"/>
        <pc:sldMkLst>
          <pc:docMk/>
          <pc:sldMk cId="2241975945" sldId="473"/>
        </pc:sldMkLst>
      </pc:sldChg>
      <pc:sldChg chg="del">
        <pc:chgData name="Karin" userId="2d0c1e666ad31b65" providerId="LiveId" clId="{2623BCFE-E570-4941-A111-3064C6CBF8AD}" dt="2021-10-14T16:35:02.728" v="5958" actId="47"/>
        <pc:sldMkLst>
          <pc:docMk/>
          <pc:sldMk cId="1472103255" sldId="476"/>
        </pc:sldMkLst>
      </pc:sldChg>
      <pc:sldChg chg="delSp ord">
        <pc:chgData name="Karin" userId="2d0c1e666ad31b65" providerId="LiveId" clId="{2623BCFE-E570-4941-A111-3064C6CBF8AD}" dt="2021-10-14T16:32:47.785" v="5955"/>
        <pc:sldMkLst>
          <pc:docMk/>
          <pc:sldMk cId="1154158116" sldId="480"/>
        </pc:sldMkLst>
        <pc:picChg chg="del">
          <ac:chgData name="Karin" userId="2d0c1e666ad31b65" providerId="LiveId" clId="{2623BCFE-E570-4941-A111-3064C6CBF8AD}" dt="2021-10-14T14:43:36.058" v="926"/>
          <ac:picMkLst>
            <pc:docMk/>
            <pc:sldMk cId="1154158116" sldId="480"/>
            <ac:picMk id="2" creationId="{E826DB62-926D-4264-A0A2-BF30AFC501E0}"/>
          </ac:picMkLst>
        </pc:picChg>
      </pc:sldChg>
      <pc:sldChg chg="addSp modSp del mod ord">
        <pc:chgData name="Karin" userId="2d0c1e666ad31b65" providerId="LiveId" clId="{2623BCFE-E570-4941-A111-3064C6CBF8AD}" dt="2021-10-14T14:45:02.522" v="935" actId="47"/>
        <pc:sldMkLst>
          <pc:docMk/>
          <pc:sldMk cId="4148015317" sldId="481"/>
        </pc:sldMkLst>
        <pc:spChg chg="add mod">
          <ac:chgData name="Karin" userId="2d0c1e666ad31b65" providerId="LiveId" clId="{2623BCFE-E570-4941-A111-3064C6CBF8AD}" dt="2021-10-14T14:09:35.066" v="297" actId="20577"/>
          <ac:spMkLst>
            <pc:docMk/>
            <pc:sldMk cId="4148015317" sldId="481"/>
            <ac:spMk id="2" creationId="{AA157F49-2D15-4983-8172-60469F1D31A2}"/>
          </ac:spMkLst>
        </pc:spChg>
      </pc:sldChg>
      <pc:sldChg chg="addSp delSp modSp mod ord">
        <pc:chgData name="Karin" userId="2d0c1e666ad31b65" providerId="LiveId" clId="{2623BCFE-E570-4941-A111-3064C6CBF8AD}" dt="2021-10-14T16:46:37.340" v="6217" actId="478"/>
        <pc:sldMkLst>
          <pc:docMk/>
          <pc:sldMk cId="672005538" sldId="482"/>
        </pc:sldMkLst>
        <pc:spChg chg="del">
          <ac:chgData name="Karin" userId="2d0c1e666ad31b65" providerId="LiveId" clId="{2623BCFE-E570-4941-A111-3064C6CBF8AD}" dt="2021-10-14T16:19:00.608" v="5265"/>
          <ac:spMkLst>
            <pc:docMk/>
            <pc:sldMk cId="672005538" sldId="482"/>
            <ac:spMk id="2" creationId="{ECFFAF9B-7939-41AF-B35F-7B770521E66A}"/>
          </ac:spMkLst>
        </pc:spChg>
        <pc:spChg chg="mod">
          <ac:chgData name="Karin" userId="2d0c1e666ad31b65" providerId="LiveId" clId="{2623BCFE-E570-4941-A111-3064C6CBF8AD}" dt="2021-10-14T16:31:53.629" v="5917" actId="255"/>
          <ac:spMkLst>
            <pc:docMk/>
            <pc:sldMk cId="672005538" sldId="482"/>
            <ac:spMk id="3" creationId="{26FD22CC-C4C5-4A74-BEC6-9BAD6E8EF329}"/>
          </ac:spMkLst>
        </pc:spChg>
        <pc:spChg chg="add del mod">
          <ac:chgData name="Karin" userId="2d0c1e666ad31b65" providerId="LiveId" clId="{2623BCFE-E570-4941-A111-3064C6CBF8AD}" dt="2021-10-14T16:46:37.340" v="6217" actId="478"/>
          <ac:spMkLst>
            <pc:docMk/>
            <pc:sldMk cId="672005538" sldId="482"/>
            <ac:spMk id="5" creationId="{5FF5BCCA-CBE1-469F-8582-ABD38B1CED3B}"/>
          </ac:spMkLst>
        </pc:spChg>
        <pc:spChg chg="add mod">
          <ac:chgData name="Karin" userId="2d0c1e666ad31b65" providerId="LiveId" clId="{2623BCFE-E570-4941-A111-3064C6CBF8AD}" dt="2021-10-14T16:32:27.966" v="5952" actId="13926"/>
          <ac:spMkLst>
            <pc:docMk/>
            <pc:sldMk cId="672005538" sldId="482"/>
            <ac:spMk id="6" creationId="{5180215F-26DE-47D9-AC7A-12B5984AC109}"/>
          </ac:spMkLst>
        </pc:spChg>
        <pc:picChg chg="add mod">
          <ac:chgData name="Karin" userId="2d0c1e666ad31b65" providerId="LiveId" clId="{2623BCFE-E570-4941-A111-3064C6CBF8AD}" dt="2021-10-14T16:30:54.226" v="5838" actId="1076"/>
          <ac:picMkLst>
            <pc:docMk/>
            <pc:sldMk cId="672005538" sldId="482"/>
            <ac:picMk id="4" creationId="{B1AABAF7-2838-46CE-98D9-05169FE3D0C0}"/>
          </ac:picMkLst>
        </pc:picChg>
      </pc:sldChg>
      <pc:sldChg chg="modSp add del mod">
        <pc:chgData name="Karin" userId="2d0c1e666ad31b65" providerId="LiveId" clId="{2623BCFE-E570-4941-A111-3064C6CBF8AD}" dt="2021-10-14T16:18:22.217" v="5264" actId="20577"/>
        <pc:sldMkLst>
          <pc:docMk/>
          <pc:sldMk cId="2572554043" sldId="483"/>
        </pc:sldMkLst>
        <pc:spChg chg="mod">
          <ac:chgData name="Karin" userId="2d0c1e666ad31b65" providerId="LiveId" clId="{2623BCFE-E570-4941-A111-3064C6CBF8AD}" dt="2021-10-14T16:18:19.267" v="5261" actId="20577"/>
          <ac:spMkLst>
            <pc:docMk/>
            <pc:sldMk cId="2572554043" sldId="483"/>
            <ac:spMk id="3" creationId="{00000000-0000-0000-0000-000000000000}"/>
          </ac:spMkLst>
        </pc:spChg>
        <pc:graphicFrameChg chg="mod modGraphic">
          <ac:chgData name="Karin" userId="2d0c1e666ad31b65" providerId="LiveId" clId="{2623BCFE-E570-4941-A111-3064C6CBF8AD}" dt="2021-10-14T16:18:22.217" v="5264" actId="20577"/>
          <ac:graphicFrameMkLst>
            <pc:docMk/>
            <pc:sldMk cId="2572554043" sldId="483"/>
            <ac:graphicFrameMk id="4" creationId="{00000000-0000-0000-0000-000000000000}"/>
          </ac:graphicFrameMkLst>
        </pc:graphicFrameChg>
        <pc:graphicFrameChg chg="mod modGraphic">
          <ac:chgData name="Karin" userId="2d0c1e666ad31b65" providerId="LiveId" clId="{2623BCFE-E570-4941-A111-3064C6CBF8AD}" dt="2021-10-14T16:17:20.934" v="5200" actId="14100"/>
          <ac:graphicFrameMkLst>
            <pc:docMk/>
            <pc:sldMk cId="2572554043" sldId="483"/>
            <ac:graphicFrameMk id="6" creationId="{00000000-0000-0000-0000-000000000000}"/>
          </ac:graphicFrameMkLst>
        </pc:graphicFrameChg>
      </pc:sldChg>
      <pc:sldChg chg="modSp new del mod">
        <pc:chgData name="Karin" userId="2d0c1e666ad31b65" providerId="LiveId" clId="{2623BCFE-E570-4941-A111-3064C6CBF8AD}" dt="2021-10-14T16:41:45.192" v="6137" actId="680"/>
        <pc:sldMkLst>
          <pc:docMk/>
          <pc:sldMk cId="3418059843" sldId="484"/>
        </pc:sldMkLst>
        <pc:spChg chg="mod">
          <ac:chgData name="Karin" userId="2d0c1e666ad31b65" providerId="LiveId" clId="{2623BCFE-E570-4941-A111-3064C6CBF8AD}" dt="2021-10-14T16:41:44.674" v="6136" actId="20577"/>
          <ac:spMkLst>
            <pc:docMk/>
            <pc:sldMk cId="3418059843" sldId="484"/>
            <ac:spMk id="2" creationId="{CC87DB09-19C1-44D1-9E34-AEC20AD5467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042BD841-1ED2-C943-A36F-99B95038A4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B76C0DC-CDE5-C64C-ACEF-686A7B3CEF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3FF13-7DC8-D04C-8FF1-2369E2A9EF52}" type="datetimeFigureOut">
              <a:rPr lang="nl-NL" smtClean="0"/>
              <a:t>1-11-2021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7AF1686-822B-8947-BC8B-C8F94453DF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C57C69-D46C-154F-B847-3F768514F4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6BA09-BF79-4E48-82AA-85830CF628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285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54FB7-A2A7-324A-9081-90332B5DF9D3}" type="datetimeFigureOut">
              <a:rPr lang="nl-NL" smtClean="0"/>
              <a:t>1-11-2021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109E2-268D-B540-B0D9-45D027B0BE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86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8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58" algn="l" defTabSz="3428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16" algn="l" defTabSz="3428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74" algn="l" defTabSz="3428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32" algn="l" defTabSz="3428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291" algn="l" defTabSz="3428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149" algn="l" defTabSz="3428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07" algn="l" defTabSz="3428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865" algn="l" defTabSz="3428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339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388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0714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6944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0988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898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8235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5426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7452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1779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52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358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240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564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4463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62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4024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386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7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9D8F-3AC4-5243-B40A-44D5CED74B48}" type="datetimeFigureOut">
              <a:rPr lang="nl-NL" smtClean="0"/>
              <a:t>1-11-2021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6FB3-E2C4-B647-B0B1-BC609AAFD302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F2845B13-8A02-E848-88CB-0823AB9A1D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983" y="8992"/>
            <a:ext cx="1794549" cy="111774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CAB8483-F006-8947-A763-3411B8710C76}"/>
              </a:ext>
            </a:extLst>
          </p:cNvPr>
          <p:cNvSpPr/>
          <p:nvPr userDrawn="1"/>
        </p:nvSpPr>
        <p:spPr>
          <a:xfrm>
            <a:off x="-134237" y="604389"/>
            <a:ext cx="9412474" cy="598856"/>
          </a:xfrm>
          <a:prstGeom prst="rect">
            <a:avLst/>
          </a:prstGeom>
          <a:solidFill>
            <a:srgbClr val="777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23" dirty="0"/>
          </a:p>
        </p:txBody>
      </p:sp>
    </p:spTree>
    <p:extLst>
      <p:ext uri="{BB962C8B-B14F-4D97-AF65-F5344CB8AC3E}">
        <p14:creationId xmlns:p14="http://schemas.microsoft.com/office/powerpoint/2010/main" val="63174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- volle kle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htergrond kleur">
            <a:extLst>
              <a:ext uri="{FF2B5EF4-FFF2-40B4-BE49-F238E27FC236}">
                <a16:creationId xmlns:a16="http://schemas.microsoft.com/office/drawing/2014/main" id="{89F9FAC5-D916-3D4D-AB74-37C25F59FD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F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012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10779" y="2571751"/>
            <a:ext cx="7332407" cy="1103897"/>
          </a:xfrm>
        </p:spPr>
        <p:txBody>
          <a:bodyPr lIns="0" tIns="360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Type hier de ondertitel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510779" y="1565173"/>
            <a:ext cx="6750817" cy="1156971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00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Type hier de titel</a:t>
            </a:r>
            <a:br>
              <a:rPr lang="nl-NL" dirty="0"/>
            </a:br>
            <a:r>
              <a:rPr lang="nl-NL" dirty="0"/>
              <a:t>over max twee regels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801D160-B57C-674A-BB10-21134B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RO logo Diap">
            <a:extLst>
              <a:ext uri="{FF2B5EF4-FFF2-40B4-BE49-F238E27FC236}">
                <a16:creationId xmlns:a16="http://schemas.microsoft.com/office/drawing/2014/main" id="{431832F6-3234-6F4F-ACAE-7C45F5AFC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4340260" y="0"/>
            <a:ext cx="539750" cy="1195864"/>
          </a:xfrm>
          <a:prstGeom prst="rect">
            <a:avLst/>
          </a:prstGeom>
        </p:spPr>
      </p:pic>
      <p:pic>
        <p:nvPicPr>
          <p:cNvPr id="17" name="RO logo Positief" hidden="1">
            <a:extLst>
              <a:ext uri="{FF2B5EF4-FFF2-40B4-BE49-F238E27FC236}">
                <a16:creationId xmlns:a16="http://schemas.microsoft.com/office/drawing/2014/main" id="{4A66B7EB-FF0D-1648-BE09-258ABCD565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40260" y="-1"/>
            <a:ext cx="3021806" cy="119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2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1" y="476726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B9D8F-3AC4-5243-B40A-44D5CED74B48}" type="datetimeFigureOut">
              <a:rPr lang="nl-NL" smtClean="0"/>
              <a:t>1-11-2021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6FB3-E2C4-B647-B0B1-BC609AAFD30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2D64F9E7-A3FB-644A-B388-9E3920B0F6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983" y="8992"/>
            <a:ext cx="1794549" cy="111774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CF364614-1882-3A47-B9D5-1D45B3AFE25C}"/>
              </a:ext>
            </a:extLst>
          </p:cNvPr>
          <p:cNvSpPr/>
          <p:nvPr userDrawn="1"/>
        </p:nvSpPr>
        <p:spPr>
          <a:xfrm>
            <a:off x="-134237" y="604389"/>
            <a:ext cx="9412474" cy="598856"/>
          </a:xfrm>
          <a:prstGeom prst="rect">
            <a:avLst/>
          </a:prstGeom>
          <a:solidFill>
            <a:srgbClr val="777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23" dirty="0"/>
          </a:p>
        </p:txBody>
      </p:sp>
    </p:spTree>
    <p:extLst>
      <p:ext uri="{BB962C8B-B14F-4D97-AF65-F5344CB8AC3E}">
        <p14:creationId xmlns:p14="http://schemas.microsoft.com/office/powerpoint/2010/main" val="370727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1" r:id="rId2"/>
  </p:sldLayoutIdLst>
  <p:txStyles>
    <p:titleStyle>
      <a:lvl1pPr algn="ctr" defTabSz="34286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6" indent="-257146" algn="l" defTabSz="34286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48" indent="-214288" algn="l" defTabSz="34286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50" indent="-171430" algn="l" defTabSz="34286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10" indent="-171430" algn="l" defTabSz="34286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71" indent="-171430" algn="l" defTabSz="34286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31" indent="-171430" algn="l" defTabSz="34286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1" indent="-171430" algn="l" defTabSz="34286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2" indent="-171430" algn="l" defTabSz="34286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3" indent="-171430" algn="l" defTabSz="34286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8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0" algn="l" defTabSz="3428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3428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0" algn="l" defTabSz="3428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1" algn="l" defTabSz="3428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1" algn="l" defTabSz="3428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2" algn="l" defTabSz="3428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2" algn="l" defTabSz="3428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1" algn="l" defTabSz="3428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4.sv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ik.jonker@rws.n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vid.nl/ienw/rws/2021/ienw-rws-20210928-idhmt7mhp-web-hd.mp4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4.sv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254935-F8E4-BD45-802E-9B6072F0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</a:t>
            </a:fld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F7D2C8C-301D-484A-8959-BAD989F268ED}"/>
              </a:ext>
            </a:extLst>
          </p:cNvPr>
          <p:cNvSpPr/>
          <p:nvPr/>
        </p:nvSpPr>
        <p:spPr>
          <a:xfrm>
            <a:off x="0" y="2593067"/>
            <a:ext cx="9144000" cy="2571750"/>
          </a:xfrm>
          <a:prstGeom prst="rect">
            <a:avLst/>
          </a:prstGeom>
          <a:solidFill>
            <a:srgbClr val="777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2"/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5DC592FD-7618-0146-BBA6-881793A0C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48" y="3366555"/>
            <a:ext cx="8645703" cy="573347"/>
          </a:xfrm>
        </p:spPr>
        <p:txBody>
          <a:bodyPr/>
          <a:lstStyle/>
          <a:p>
            <a:r>
              <a:rPr lang="nl-NL" sz="3200" dirty="0" smtClean="0"/>
              <a:t>Samenwerken met het Rijk aan energieprojecten</a:t>
            </a:r>
            <a:endParaRPr lang="nl-NL" sz="1600" dirty="0"/>
          </a:p>
        </p:txBody>
      </p:sp>
      <p:pic>
        <p:nvPicPr>
          <p:cNvPr id="9" name="RO logo Positief">
            <a:extLst>
              <a:ext uri="{FF2B5EF4-FFF2-40B4-BE49-F238E27FC236}">
                <a16:creationId xmlns:a16="http://schemas.microsoft.com/office/drawing/2014/main" id="{458481D2-D24E-874B-9D1E-669ECEF0A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82541"/>
          <a:stretch/>
        </p:blipFill>
        <p:spPr>
          <a:xfrm>
            <a:off x="4341601" y="-1"/>
            <a:ext cx="527580" cy="119586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621527" y="1195863"/>
            <a:ext cx="2474433" cy="1320461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C769A1-2D69-0444-931C-AFFD37ED22A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948264" y="4399627"/>
            <a:ext cx="1800200" cy="477440"/>
          </a:xfrm>
          <a:prstGeom prst="rect">
            <a:avLst/>
          </a:prstGeom>
        </p:spPr>
        <p:txBody>
          <a:bodyPr/>
          <a:lstStyle/>
          <a:p>
            <a:r>
              <a:rPr lang="nl-NL" sz="1600" b="1" dirty="0" smtClean="0">
                <a:solidFill>
                  <a:schemeClr val="bg1"/>
                </a:solidFill>
              </a:rPr>
              <a:t>NP RES Congres</a:t>
            </a:r>
          </a:p>
          <a:p>
            <a:r>
              <a:rPr lang="nl-NL" sz="1600" b="1" dirty="0" smtClean="0">
                <a:solidFill>
                  <a:schemeClr val="bg1"/>
                </a:solidFill>
              </a:rPr>
              <a:t>3 november 2021</a:t>
            </a:r>
            <a:endParaRPr lang="nl-NL" sz="1600" b="1" dirty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3139" y="-257570"/>
            <a:ext cx="10050278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>
          <a:xfrm>
            <a:off x="611560" y="2571751"/>
            <a:ext cx="7332407" cy="1103897"/>
          </a:xfrm>
        </p:spPr>
        <p:txBody>
          <a:bodyPr/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Code</a:t>
            </a:r>
            <a:r>
              <a:rPr lang="nl-NL" smtClean="0">
                <a:solidFill>
                  <a:schemeClr val="bg1"/>
                </a:solidFill>
              </a:rPr>
              <a:t>: </a:t>
            </a:r>
            <a:r>
              <a:rPr lang="nl-NL" smtClean="0">
                <a:solidFill>
                  <a:schemeClr val="bg1"/>
                </a:solidFill>
              </a:rPr>
              <a:t>3849851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43608" y="1414780"/>
            <a:ext cx="6750817" cy="1156971"/>
          </a:xfrm>
        </p:spPr>
        <p:txBody>
          <a:bodyPr/>
          <a:lstStyle/>
          <a:p>
            <a:pPr algn="ctr"/>
            <a:r>
              <a:rPr lang="nl-NL" sz="4800" dirty="0"/>
              <a:t>Ga naar www.menti.com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93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29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06292" y="1267827"/>
            <a:ext cx="51577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3020"/>
            <a:ext cx="9144000" cy="393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29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06292" y="1267827"/>
            <a:ext cx="51577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560" y="1213019"/>
            <a:ext cx="5817583" cy="39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2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18513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‘</a:t>
            </a:r>
            <a:r>
              <a:rPr lang="en-US" sz="1800" b="1" dirty="0" err="1" smtClean="0">
                <a:solidFill>
                  <a:schemeClr val="bg1"/>
                </a:solidFill>
              </a:rPr>
              <a:t>Samenwerken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aan</a:t>
            </a:r>
            <a:r>
              <a:rPr lang="en-US" sz="1800" b="1" dirty="0" smtClean="0">
                <a:solidFill>
                  <a:schemeClr val="bg1"/>
                </a:solidFill>
              </a:rPr>
              <a:t> de </a:t>
            </a:r>
            <a:r>
              <a:rPr lang="en-US" sz="1800" b="1" dirty="0" err="1" smtClean="0">
                <a:solidFill>
                  <a:schemeClr val="bg1"/>
                </a:solidFill>
              </a:rPr>
              <a:t>Drentse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Zonneroute</a:t>
            </a:r>
            <a:r>
              <a:rPr lang="en-US" sz="1800" b="1" dirty="0" smtClean="0">
                <a:solidFill>
                  <a:schemeClr val="bg1"/>
                </a:solidFill>
              </a:rPr>
              <a:t> A37’ </a:t>
            </a:r>
            <a:r>
              <a:rPr lang="en-US" sz="1800" b="1" dirty="0" err="1" smtClean="0">
                <a:solidFill>
                  <a:schemeClr val="bg1"/>
                </a:solidFill>
              </a:rPr>
              <a:t>Een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praktijkvoorbeeld</a:t>
            </a:r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203633" y="1213020"/>
            <a:ext cx="239707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nl-NL" sz="18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Even voorstellen</a:t>
            </a:r>
            <a:endParaRPr lang="nl-NL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665" y="2143962"/>
            <a:ext cx="1981037" cy="1981037"/>
          </a:xfrm>
          <a:prstGeom prst="rect">
            <a:avLst/>
          </a:prstGeom>
        </p:spPr>
      </p:pic>
      <p:pic>
        <p:nvPicPr>
          <p:cNvPr id="1026" name="Picture 2" descr="Mark Ron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69" y="2096153"/>
            <a:ext cx="1992877" cy="199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06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29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De </a:t>
            </a:r>
            <a:r>
              <a:rPr lang="en-US" sz="2800" b="1" dirty="0" err="1">
                <a:solidFill>
                  <a:schemeClr val="bg1"/>
                </a:solidFill>
              </a:rPr>
              <a:t>Drentse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Zonneroute</a:t>
            </a:r>
            <a:r>
              <a:rPr lang="en-US" sz="2800" b="1" dirty="0">
                <a:solidFill>
                  <a:schemeClr val="bg1"/>
                </a:solidFill>
              </a:rPr>
              <a:t> A37</a:t>
            </a:r>
          </a:p>
        </p:txBody>
      </p:sp>
      <p:sp>
        <p:nvSpPr>
          <p:cNvPr id="4" name="Rechthoek 3"/>
          <p:cNvSpPr/>
          <p:nvPr/>
        </p:nvSpPr>
        <p:spPr>
          <a:xfrm>
            <a:off x="206292" y="1267827"/>
            <a:ext cx="51577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6"/>
          <a:srcRect l="64237" t="1218" r="1735" b="54490"/>
          <a:stretch/>
        </p:blipFill>
        <p:spPr>
          <a:xfrm>
            <a:off x="15404" y="1244074"/>
            <a:ext cx="4268563" cy="3298915"/>
          </a:xfrm>
          <a:prstGeom prst="rect">
            <a:avLst/>
          </a:prstGeom>
          <a:ln>
            <a:noFill/>
          </a:ln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7854" y="2831557"/>
            <a:ext cx="6850900" cy="2311943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3338219" y="1323132"/>
            <a:ext cx="5563906" cy="1592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Traject van 42 kilometer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Knooppunt Hoogeveen - Duitse </a:t>
            </a:r>
            <a:r>
              <a:rPr lang="nl-NL" sz="1400" dirty="0" smtClean="0"/>
              <a:t>grens </a:t>
            </a:r>
            <a:endParaRPr lang="nl-NL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 smtClean="0"/>
              <a:t>Opgenomen </a:t>
            </a:r>
            <a:r>
              <a:rPr lang="nl-NL" sz="1400" dirty="0"/>
              <a:t>in opgave RES Drenthe </a:t>
            </a:r>
            <a:endParaRPr lang="nl-NL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 smtClean="0"/>
              <a:t>Onderdeel Pilotprogramma Hernieuwbare energie op Rijksgrond </a:t>
            </a: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344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29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pic>
        <p:nvPicPr>
          <p:cNvPr id="1026" name="Picture 2" descr="https://www.magazine-on-the-spot.nl/klimaattopnoord/wp-content/uploads/2017/11/scaled.12.-Zonneroute-A37-1024x6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4" y="259"/>
            <a:ext cx="9164198" cy="611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485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29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chemeClr val="bg1"/>
                </a:solidFill>
              </a:rPr>
              <a:t>Samen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ontwerpen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06292" y="1267827"/>
            <a:ext cx="51577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3" name="Groep 12"/>
          <p:cNvGrpSpPr/>
          <p:nvPr/>
        </p:nvGrpSpPr>
        <p:grpSpPr>
          <a:xfrm>
            <a:off x="6722" y="1363570"/>
            <a:ext cx="1769090" cy="3560968"/>
            <a:chOff x="243527" y="1868145"/>
            <a:chExt cx="1963791" cy="3962462"/>
          </a:xfrm>
        </p:grpSpPr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633" y="4191412"/>
              <a:ext cx="1034848" cy="10348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Afbeelding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773" y="3040988"/>
              <a:ext cx="1034848" cy="10348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Afbeelding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773" y="1868145"/>
              <a:ext cx="1034848" cy="10348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kstvak 20"/>
            <p:cNvSpPr txBox="1"/>
            <p:nvPr/>
          </p:nvSpPr>
          <p:spPr>
            <a:xfrm>
              <a:off x="243527" y="5461275"/>
              <a:ext cx="1963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50000"/>
                    </a:schemeClr>
                  </a:solidFill>
                </a:rPr>
                <a:t>Ontwerpschetsen</a:t>
              </a:r>
              <a:r>
                <a:rPr lang="en-US" dirty="0" smtClean="0"/>
                <a:t> </a:t>
              </a:r>
              <a:endParaRPr lang="nl-NL" dirty="0"/>
            </a:p>
          </p:txBody>
        </p:sp>
      </p:grpSp>
      <p:pic>
        <p:nvPicPr>
          <p:cNvPr id="26" name="Afbeelding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887" y="1176166"/>
            <a:ext cx="3337447" cy="3555403"/>
          </a:xfrm>
          <a:prstGeom prst="rect">
            <a:avLst/>
          </a:prstGeom>
        </p:spPr>
      </p:pic>
      <p:sp>
        <p:nvSpPr>
          <p:cNvPr id="2" name="Pijl-rechts 1"/>
          <p:cNvSpPr/>
          <p:nvPr/>
        </p:nvSpPr>
        <p:spPr>
          <a:xfrm>
            <a:off x="1305532" y="2619993"/>
            <a:ext cx="713882" cy="464996"/>
          </a:xfrm>
          <a:prstGeom prst="rightArrow">
            <a:avLst/>
          </a:prstGeom>
          <a:solidFill>
            <a:srgbClr val="777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7" name="Afbeelding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1022" r="39799" b="-4959"/>
          <a:stretch/>
        </p:blipFill>
        <p:spPr>
          <a:xfrm>
            <a:off x="6007940" y="1363571"/>
            <a:ext cx="2761030" cy="322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Pijl-rechts 27"/>
          <p:cNvSpPr/>
          <p:nvPr/>
        </p:nvSpPr>
        <p:spPr>
          <a:xfrm>
            <a:off x="5182318" y="2650073"/>
            <a:ext cx="713882" cy="464996"/>
          </a:xfrm>
          <a:prstGeom prst="rightArrow">
            <a:avLst/>
          </a:prstGeom>
          <a:solidFill>
            <a:srgbClr val="777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Tekstvak 28"/>
          <p:cNvSpPr txBox="1"/>
          <p:nvPr/>
        </p:nvSpPr>
        <p:spPr>
          <a:xfrm>
            <a:off x="2265972" y="4579073"/>
            <a:ext cx="2378036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Participatief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ontwerpen</a:t>
            </a:r>
            <a:r>
              <a:rPr lang="en-US" dirty="0" smtClean="0"/>
              <a:t> </a:t>
            </a:r>
            <a:endParaRPr lang="nl-NL" dirty="0"/>
          </a:p>
        </p:txBody>
      </p:sp>
      <p:sp>
        <p:nvSpPr>
          <p:cNvPr id="30" name="Tekstvak 29"/>
          <p:cNvSpPr txBox="1"/>
          <p:nvPr/>
        </p:nvSpPr>
        <p:spPr>
          <a:xfrm>
            <a:off x="6022025" y="4572997"/>
            <a:ext cx="2378036" cy="507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Planologisch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borgen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dmv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provinciaal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inpassingsplan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19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18513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chemeClr val="bg1"/>
                </a:solidFill>
              </a:rPr>
              <a:t>Samenwerkingsproject</a:t>
            </a:r>
            <a:endParaRPr lang="nl-NL" sz="2400" b="1" dirty="0">
              <a:solidFill>
                <a:schemeClr val="bg1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91" y="1465643"/>
            <a:ext cx="1831221" cy="63051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11" y="3238765"/>
            <a:ext cx="1736422" cy="62511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2" y="1433041"/>
            <a:ext cx="1389377" cy="663112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8" y="2443564"/>
            <a:ext cx="1188434" cy="54668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81" y="3177333"/>
            <a:ext cx="2503283" cy="747977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88" y="2508389"/>
            <a:ext cx="2462603" cy="361406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922" y="4140874"/>
            <a:ext cx="2353474" cy="597063"/>
          </a:xfrm>
          <a:prstGeom prst="rect">
            <a:avLst/>
          </a:prstGeom>
        </p:spPr>
      </p:pic>
      <p:sp>
        <p:nvSpPr>
          <p:cNvPr id="2" name="Pijl-rechts 1"/>
          <p:cNvSpPr/>
          <p:nvPr/>
        </p:nvSpPr>
        <p:spPr>
          <a:xfrm>
            <a:off x="4411840" y="2137126"/>
            <a:ext cx="1258995" cy="1788184"/>
          </a:xfrm>
          <a:prstGeom prst="rightArrow">
            <a:avLst>
              <a:gd name="adj1" fmla="val 50000"/>
              <a:gd name="adj2" fmla="val 50956"/>
            </a:avLst>
          </a:prstGeom>
          <a:solidFill>
            <a:srgbClr val="777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13"/>
          <a:srcRect l="7792" r="7277"/>
          <a:stretch/>
        </p:blipFill>
        <p:spPr>
          <a:xfrm>
            <a:off x="5875134" y="1729861"/>
            <a:ext cx="2894684" cy="258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22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29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06292" y="1267827"/>
            <a:ext cx="51577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6"/>
          <a:srcRect t="17478" b="3986"/>
          <a:stretch/>
        </p:blipFill>
        <p:spPr>
          <a:xfrm>
            <a:off x="0" y="0"/>
            <a:ext cx="9141036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2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206292" y="699386"/>
            <a:ext cx="89742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 smtClean="0">
                <a:solidFill>
                  <a:schemeClr val="bg1"/>
                </a:solidFill>
              </a:rPr>
              <a:t>Visualisaties</a:t>
            </a:r>
            <a:endParaRPr lang="nl-NL" sz="1800" b="1" dirty="0">
              <a:solidFill>
                <a:schemeClr val="bg1"/>
              </a:solidFill>
            </a:endParaRPr>
          </a:p>
          <a:p>
            <a:endParaRPr lang="nl-NL" sz="20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29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06292" y="1267827"/>
            <a:ext cx="51577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10724"/>
            <a:ext cx="4417426" cy="266429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9950" y="1510724"/>
            <a:ext cx="4661296" cy="266474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07504" y="4371950"/>
            <a:ext cx="4176464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Hollandsche Veld - huidige situatie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4572000" y="4443958"/>
            <a:ext cx="3672408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Hollandsche Veld – huidige situatie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86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254935-F8E4-BD45-802E-9B6072F0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F7D2C8C-301D-484A-8959-BAD989F268ED}"/>
              </a:ext>
            </a:extLst>
          </p:cNvPr>
          <p:cNvSpPr/>
          <p:nvPr/>
        </p:nvSpPr>
        <p:spPr>
          <a:xfrm>
            <a:off x="0" y="2593067"/>
            <a:ext cx="9144000" cy="2571750"/>
          </a:xfrm>
          <a:prstGeom prst="rect">
            <a:avLst/>
          </a:prstGeom>
          <a:solidFill>
            <a:srgbClr val="777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2"/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5DC592FD-7618-0146-BBA6-881793A0C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48" y="3366555"/>
            <a:ext cx="8645703" cy="573347"/>
          </a:xfrm>
        </p:spPr>
        <p:txBody>
          <a:bodyPr/>
          <a:lstStyle/>
          <a:p>
            <a:r>
              <a:rPr lang="nl-NL" sz="3200" dirty="0" smtClean="0"/>
              <a:t>Samenwerken met het Rijk aan energieprojecten</a:t>
            </a:r>
            <a:endParaRPr lang="nl-NL" sz="1600" dirty="0"/>
          </a:p>
        </p:txBody>
      </p:sp>
      <p:pic>
        <p:nvPicPr>
          <p:cNvPr id="9" name="RO logo Positief">
            <a:extLst>
              <a:ext uri="{FF2B5EF4-FFF2-40B4-BE49-F238E27FC236}">
                <a16:creationId xmlns:a16="http://schemas.microsoft.com/office/drawing/2014/main" id="{458481D2-D24E-874B-9D1E-669ECEF0A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82541"/>
          <a:stretch/>
        </p:blipFill>
        <p:spPr>
          <a:xfrm>
            <a:off x="4341601" y="-1"/>
            <a:ext cx="527580" cy="119586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621527" y="1195863"/>
            <a:ext cx="2474433" cy="1320461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C769A1-2D69-0444-931C-AFFD37ED22A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948264" y="4399627"/>
            <a:ext cx="1800200" cy="477440"/>
          </a:xfrm>
          <a:prstGeom prst="rect">
            <a:avLst/>
          </a:prstGeom>
        </p:spPr>
        <p:txBody>
          <a:bodyPr/>
          <a:lstStyle/>
          <a:p>
            <a:r>
              <a:rPr lang="nl-NL" sz="1600" b="1" dirty="0" smtClean="0">
                <a:solidFill>
                  <a:schemeClr val="bg1"/>
                </a:solidFill>
              </a:rPr>
              <a:t>NP RES Congres</a:t>
            </a:r>
          </a:p>
          <a:p>
            <a:r>
              <a:rPr lang="nl-NL" sz="1600" b="1" dirty="0" smtClean="0">
                <a:solidFill>
                  <a:schemeClr val="bg1"/>
                </a:solidFill>
              </a:rPr>
              <a:t>3 november 2021</a:t>
            </a:r>
            <a:endParaRPr lang="nl-N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29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06292" y="1267827"/>
            <a:ext cx="51577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67" y="-7621"/>
            <a:ext cx="4482704" cy="2520792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2610106"/>
            <a:ext cx="4505112" cy="2533394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8690"/>
            <a:ext cx="3820819" cy="2524810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798675" y="1454078"/>
            <a:ext cx="425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accent6">
                    <a:lumMod val="50000"/>
                  </a:schemeClr>
                </a:solidFill>
              </a:rPr>
              <a:t>Proefopstellingen</a:t>
            </a:r>
            <a:r>
              <a:rPr lang="nl-NL" sz="4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66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29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06292" y="1267827"/>
            <a:ext cx="51577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6"/>
          <a:srcRect t="5029" b="13880"/>
          <a:stretch/>
        </p:blipFill>
        <p:spPr>
          <a:xfrm>
            <a:off x="0" y="-36014"/>
            <a:ext cx="9144000" cy="522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29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08892" y="1267827"/>
            <a:ext cx="515779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Contact en vragen</a:t>
            </a:r>
          </a:p>
          <a:p>
            <a:pPr>
              <a:spcAft>
                <a:spcPts val="0"/>
              </a:spcAft>
            </a:pP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nl-NL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Rik Jonker</a:t>
            </a:r>
          </a:p>
          <a:p>
            <a:pPr>
              <a:spcAft>
                <a:spcPts val="0"/>
              </a:spcAft>
            </a:pPr>
            <a:r>
              <a:rPr lang="nl-NL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Omgevingsmanager OER programma</a:t>
            </a:r>
          </a:p>
          <a:p>
            <a:pPr>
              <a:spcAft>
                <a:spcPts val="0"/>
              </a:spcAft>
            </a:pPr>
            <a:r>
              <a:rPr lang="nl-NL" sz="1400" dirty="0" smtClean="0"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rik.jonker@rws.nl</a:t>
            </a:r>
            <a:endParaRPr lang="nl-NL" sz="1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nl-NL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06-11526460</a:t>
            </a:r>
          </a:p>
          <a:p>
            <a:pPr>
              <a:spcAft>
                <a:spcPts val="0"/>
              </a:spcAft>
            </a:pPr>
            <a:endParaRPr lang="nl-NL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nl-NL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nl-NL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06292" y="699386"/>
            <a:ext cx="8758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</a:rPr>
              <a:t>Afronding</a:t>
            </a:r>
            <a:endParaRPr lang="nl-NL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0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8724"/>
            <a:ext cx="9108504" cy="3924775"/>
          </a:xfrm>
          <a:prstGeom prst="rect">
            <a:avLst/>
          </a:prstGeom>
        </p:spPr>
      </p:pic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29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06292" y="699386"/>
            <a:ext cx="9118236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Hartelijk welkom bij deze sessie!</a:t>
            </a:r>
            <a:endParaRPr lang="nl-NL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06292" y="1575973"/>
            <a:ext cx="566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6"/>
          <a:srcRect t="44" b="44"/>
          <a:stretch>
            <a:fillRect/>
          </a:stretch>
        </p:blipFill>
        <p:spPr>
          <a:xfrm>
            <a:off x="6170324" y="1363570"/>
            <a:ext cx="2971370" cy="3764071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Programma</a:t>
            </a:r>
            <a:r>
              <a:rPr lang="en-US" sz="1800" b="1" dirty="0" smtClean="0">
                <a:solidFill>
                  <a:schemeClr val="bg1"/>
                </a:solidFill>
              </a:rPr>
              <a:t> 11.50 – 12.40 </a:t>
            </a:r>
            <a:r>
              <a:rPr lang="en-US" sz="1800" b="1" dirty="0" err="1" smtClean="0">
                <a:solidFill>
                  <a:schemeClr val="bg1"/>
                </a:solidFill>
              </a:rPr>
              <a:t>uur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06292" y="1267827"/>
            <a:ext cx="51577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11:50	Welkomstwoord &amp; Opzet programma &amp; Interactie </a:t>
            </a:r>
            <a:endParaRPr lang="nl-NL" sz="13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nl-NL" sz="13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	 Jan Timmerman, (RWS)</a:t>
            </a:r>
            <a:endParaRPr lang="nl-NL" sz="13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 </a:t>
            </a:r>
          </a:p>
          <a:p>
            <a:pPr marL="457200" indent="-457200">
              <a:spcAft>
                <a:spcPts val="0"/>
              </a:spcAft>
            </a:pPr>
            <a:r>
              <a:rPr lang="nl-NL" sz="1300" dirty="0" smtClean="0">
                <a:latin typeface="Calibri" panose="020F0502020204030204" pitchFamily="34" charset="0"/>
                <a:ea typeface="Calibri" panose="020F0502020204030204" pitchFamily="34" charset="0"/>
              </a:rPr>
              <a:t>12:00 		‘Samenwerken in OER’ </a:t>
            </a:r>
            <a:r>
              <a:rPr lang="nl-NL" sz="13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In gesprek met </a:t>
            </a:r>
          </a:p>
          <a:p>
            <a:pPr marL="457200" indent="-457200">
              <a:spcAft>
                <a:spcPts val="0"/>
              </a:spcAft>
            </a:pPr>
            <a:r>
              <a:rPr lang="nl-NL" sz="1300" i="1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nl-NL" sz="13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	Rik Jonker, Omgevingsmanager OER (RWS)</a:t>
            </a:r>
            <a:endParaRPr lang="nl-NL" sz="13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</a:pPr>
            <a:endParaRPr lang="nl-NL" sz="13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</a:pPr>
            <a:r>
              <a:rPr lang="nl-NL" sz="1300" dirty="0" smtClean="0">
                <a:latin typeface="Calibri" panose="020F0502020204030204" pitchFamily="34" charset="0"/>
                <a:ea typeface="Calibri" panose="020F0502020204030204" pitchFamily="34" charset="0"/>
              </a:rPr>
              <a:t> - - - - 		Vragen van en dialoog met aanwezigen</a:t>
            </a:r>
          </a:p>
          <a:p>
            <a:pPr marL="457200" indent="-457200">
              <a:spcAft>
                <a:spcPts val="0"/>
              </a:spcAft>
            </a:pPr>
            <a:endParaRPr lang="nl-NL" sz="13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</a:pPr>
            <a:r>
              <a:rPr lang="nl-NL" sz="1300" dirty="0" smtClean="0">
                <a:latin typeface="Calibri" panose="020F0502020204030204" pitchFamily="34" charset="0"/>
                <a:ea typeface="Calibri" panose="020F0502020204030204" pitchFamily="34" charset="0"/>
              </a:rPr>
              <a:t>12:20		‘Samenwerken aan project de Drentse Zonneroute A37’ </a:t>
            </a:r>
          </a:p>
          <a:p>
            <a:pPr marL="457200" indent="-457200"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nl-NL" sz="1300" dirty="0" smtClean="0">
                <a:latin typeface="Calibri" panose="020F0502020204030204" pitchFamily="34" charset="0"/>
                <a:ea typeface="Calibri" panose="020F0502020204030204" pitchFamily="34" charset="0"/>
              </a:rPr>
              <a:t>	Een praktijkvoorbeeld. In gesprek met: </a:t>
            </a:r>
          </a:p>
          <a:p>
            <a:pPr marL="457200">
              <a:spcAft>
                <a:spcPts val="0"/>
              </a:spcAft>
            </a:pPr>
            <a:r>
              <a:rPr lang="nl-NL" sz="13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	Mark Ronda (Provincie Drenthe) &amp; Dennis van Heeteren 	(Gemeente Emmen) </a:t>
            </a:r>
            <a:endParaRPr lang="nl-NL" sz="13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457200" indent="-457200">
              <a:spcAft>
                <a:spcPts val="0"/>
              </a:spcAft>
            </a:pPr>
            <a:r>
              <a:rPr lang="nl-NL" sz="1300" dirty="0" smtClean="0">
                <a:latin typeface="Calibri" panose="020F0502020204030204" pitchFamily="34" charset="0"/>
                <a:ea typeface="Calibri" panose="020F0502020204030204" pitchFamily="34" charset="0"/>
              </a:rPr>
              <a:t>12.35</a:t>
            </a: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    </a:t>
            </a:r>
            <a:r>
              <a:rPr lang="nl-NL" sz="1300" dirty="0" smtClean="0">
                <a:latin typeface="Calibri" panose="020F0502020204030204" pitchFamily="34" charset="0"/>
                <a:ea typeface="Calibri" panose="020F0502020204030204" pitchFamily="34" charset="0"/>
              </a:rPr>
              <a:t>	Vragen en afronding</a:t>
            </a:r>
            <a:r>
              <a:rPr lang="nl-NL" sz="13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nl-NL" sz="13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470" y="0"/>
            <a:ext cx="5122449" cy="51435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483768" y="2391730"/>
            <a:ext cx="3600400" cy="360040"/>
          </a:xfrm>
        </p:spPr>
        <p:txBody>
          <a:bodyPr/>
          <a:lstStyle/>
          <a:p>
            <a:r>
              <a:rPr lang="nl-NL" dirty="0" smtClean="0">
                <a:solidFill>
                  <a:schemeClr val="accent1"/>
                </a:solidFill>
              </a:rPr>
              <a:t>	      </a:t>
            </a:r>
            <a:br>
              <a:rPr lang="nl-NL" dirty="0" smtClean="0">
                <a:solidFill>
                  <a:schemeClr val="accent1"/>
                </a:solidFill>
              </a:rPr>
            </a:br>
            <a:r>
              <a:rPr lang="nl-NL" dirty="0">
                <a:solidFill>
                  <a:schemeClr val="accent1"/>
                </a:solidFill>
              </a:rPr>
              <a:t/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dirty="0" smtClean="0">
                <a:solidFill>
                  <a:schemeClr val="accent1"/>
                </a:solidFill>
              </a:rPr>
              <a:t>			</a:t>
            </a:r>
            <a:br>
              <a:rPr lang="nl-NL" dirty="0" smtClean="0">
                <a:solidFill>
                  <a:schemeClr val="accent1"/>
                </a:solidFill>
              </a:rPr>
            </a:br>
            <a:r>
              <a:rPr lang="nl-NL" dirty="0">
                <a:solidFill>
                  <a:schemeClr val="accent1"/>
                </a:solidFill>
              </a:rPr>
              <a:t/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dirty="0" smtClean="0">
                <a:solidFill>
                  <a:schemeClr val="accent1"/>
                </a:solidFill>
              </a:rPr>
              <a:t/>
            </a:r>
            <a:br>
              <a:rPr lang="nl-NL" dirty="0" smtClean="0">
                <a:solidFill>
                  <a:schemeClr val="accent1"/>
                </a:solidFill>
              </a:rPr>
            </a:br>
            <a:r>
              <a:rPr lang="nl-NL" dirty="0" smtClean="0">
                <a:solidFill>
                  <a:schemeClr val="accent1"/>
                </a:solidFill>
              </a:rPr>
              <a:t/>
            </a:r>
            <a:br>
              <a:rPr lang="nl-NL" dirty="0" smtClean="0">
                <a:solidFill>
                  <a:schemeClr val="accent1"/>
                </a:solidFill>
              </a:rPr>
            </a:br>
            <a:r>
              <a:rPr lang="nl-NL" dirty="0">
                <a:solidFill>
                  <a:schemeClr val="accent1"/>
                </a:solidFill>
              </a:rPr>
              <a:t/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dirty="0" smtClean="0">
                <a:solidFill>
                  <a:schemeClr val="accent1"/>
                </a:solidFill>
              </a:rPr>
              <a:t/>
            </a:r>
            <a:br>
              <a:rPr lang="nl-NL" dirty="0" smtClean="0">
                <a:solidFill>
                  <a:schemeClr val="accent1"/>
                </a:solidFill>
              </a:rPr>
            </a:br>
            <a:r>
              <a:rPr lang="nl-NL" dirty="0">
                <a:solidFill>
                  <a:schemeClr val="accent1"/>
                </a:solidFill>
              </a:rPr>
              <a:t/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sz="2800" dirty="0">
                <a:solidFill>
                  <a:schemeClr val="bg1"/>
                </a:solidFill>
              </a:rPr>
              <a:t/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bg1"/>
                </a:solidFill>
              </a:rPr>
              <a:t>		</a:t>
            </a:r>
            <a:br>
              <a:rPr lang="nl-NL" sz="3600" dirty="0" smtClean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bg1"/>
                </a:solidFill>
              </a:rPr>
              <a:t>	</a:t>
            </a:r>
            <a:r>
              <a:rPr lang="nl-NL" sz="2000" dirty="0" smtClean="0">
                <a:solidFill>
                  <a:schemeClr val="bg1"/>
                </a:solidFill>
              </a:rPr>
              <a:t>Ga </a:t>
            </a:r>
            <a:r>
              <a:rPr lang="nl-NL" sz="2000" dirty="0">
                <a:solidFill>
                  <a:schemeClr val="bg1"/>
                </a:solidFill>
              </a:rPr>
              <a:t>naar </a:t>
            </a:r>
            <a:r>
              <a:rPr lang="nl-NL" sz="2000" dirty="0" smtClean="0">
                <a:solidFill>
                  <a:schemeClr val="bg1"/>
                </a:solidFill>
                <a:hlinkClick r:id="rId3"/>
              </a:rPr>
              <a:t>www.menti.com</a:t>
            </a:r>
            <a:r>
              <a:rPr lang="nl-NL" sz="2000" dirty="0" smtClean="0">
                <a:solidFill>
                  <a:schemeClr val="bg1"/>
                </a:solidFill>
              </a:rPr>
              <a:t/>
            </a:r>
            <a:br>
              <a:rPr lang="nl-NL" sz="2000" dirty="0" smtClean="0">
                <a:solidFill>
                  <a:schemeClr val="bg1"/>
                </a:solidFill>
              </a:rPr>
            </a:br>
            <a:r>
              <a:rPr lang="nl-NL" sz="2000" dirty="0">
                <a:solidFill>
                  <a:schemeClr val="bg1"/>
                </a:solidFill>
              </a:rPr>
              <a:t/>
            </a:r>
            <a:br>
              <a:rPr lang="nl-NL" sz="2000" dirty="0">
                <a:solidFill>
                  <a:schemeClr val="bg1"/>
                </a:solidFill>
              </a:rPr>
            </a:br>
            <a:r>
              <a:rPr lang="nl-NL" sz="2000" dirty="0" smtClean="0">
                <a:solidFill>
                  <a:schemeClr val="bg1"/>
                </a:solidFill>
              </a:rPr>
              <a:t>Code: </a:t>
            </a:r>
            <a:r>
              <a:rPr lang="nl-NL" sz="2000" dirty="0" smtClean="0">
                <a:solidFill>
                  <a:schemeClr val="bg1"/>
                </a:solidFill>
              </a:rPr>
              <a:t>3849851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555776" y="1275606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chemeClr val="bg1"/>
                </a:solidFill>
              </a:rPr>
              <a:t>           </a:t>
            </a:r>
            <a:r>
              <a:rPr lang="nl-NL" sz="1600" b="1" dirty="0" smtClean="0">
                <a:solidFill>
                  <a:schemeClr val="bg1"/>
                </a:solidFill>
              </a:rPr>
              <a:t>Wie zitten er in deze zaal?!’</a:t>
            </a:r>
            <a:endParaRPr lang="nl-NL" sz="1400" b="1" dirty="0"/>
          </a:p>
        </p:txBody>
      </p:sp>
    </p:spTree>
    <p:extLst>
      <p:ext uri="{BB962C8B-B14F-4D97-AF65-F5344CB8AC3E}">
        <p14:creationId xmlns:p14="http://schemas.microsoft.com/office/powerpoint/2010/main" val="278408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4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4766326" y="1575973"/>
            <a:ext cx="11018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Klimaatakkoord</a:t>
            </a:r>
            <a:r>
              <a:rPr lang="en-US" sz="1800" b="1" dirty="0" smtClean="0">
                <a:solidFill>
                  <a:schemeClr val="bg1"/>
                </a:solidFill>
              </a:rPr>
              <a:t>, RES </a:t>
            </a:r>
            <a:r>
              <a:rPr lang="en-US" sz="1800" b="1" dirty="0" err="1" smtClean="0">
                <a:solidFill>
                  <a:schemeClr val="bg1"/>
                </a:solidFill>
              </a:rPr>
              <a:t>en</a:t>
            </a:r>
            <a:r>
              <a:rPr lang="en-US" sz="1800" b="1" dirty="0" smtClean="0">
                <a:solidFill>
                  <a:schemeClr val="bg1"/>
                </a:solidFill>
              </a:rPr>
              <a:t> OER</a:t>
            </a:r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 flipH="1" flipV="1">
            <a:off x="5364087" y="1775657"/>
            <a:ext cx="27825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https://resachterhoek.nl/Communities/Common/Images/RES%20Achterhoek/RES_35TWh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31"/>
          <a:stretch/>
        </p:blipFill>
        <p:spPr bwMode="auto">
          <a:xfrm>
            <a:off x="4391957" y="1323007"/>
            <a:ext cx="4529673" cy="36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778" y="2091730"/>
            <a:ext cx="3707904" cy="24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13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4766326" y="1575973"/>
            <a:ext cx="11018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Kamerbrief</a:t>
            </a:r>
            <a:r>
              <a:rPr lang="en-US" sz="1800" b="1" dirty="0" smtClean="0">
                <a:solidFill>
                  <a:schemeClr val="bg1"/>
                </a:solidFill>
              </a:rPr>
              <a:t> OER, </a:t>
            </a:r>
            <a:r>
              <a:rPr lang="en-US" sz="1800" b="1" dirty="0" err="1" smtClean="0">
                <a:solidFill>
                  <a:schemeClr val="bg1"/>
                </a:solidFill>
              </a:rPr>
              <a:t>oproep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voor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locaties</a:t>
            </a:r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 flipH="1" flipV="1">
            <a:off x="5364087" y="1775657"/>
            <a:ext cx="27825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852" y="1939467"/>
            <a:ext cx="1850887" cy="2526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826847"/>
            <a:ext cx="6506930" cy="23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09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 logo Positief">
            <a:extLst>
              <a:ext uri="{FF2B5EF4-FFF2-40B4-BE49-F238E27FC236}">
                <a16:creationId xmlns:a16="http://schemas.microsoft.com/office/drawing/2014/main" id="{E4B657B4-5576-9C40-993A-E1197F07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81" r="83731" b="1"/>
          <a:stretch/>
        </p:blipFill>
        <p:spPr>
          <a:xfrm>
            <a:off x="4402168" y="-237"/>
            <a:ext cx="364158" cy="713252"/>
          </a:xfrm>
          <a:prstGeom prst="rect">
            <a:avLst/>
          </a:prstGeom>
        </p:spPr>
      </p:pic>
      <p:sp>
        <p:nvSpPr>
          <p:cNvPr id="18" name="Titel 5">
            <a:extLst>
              <a:ext uri="{FF2B5EF4-FFF2-40B4-BE49-F238E27FC236}">
                <a16:creationId xmlns:a16="http://schemas.microsoft.com/office/drawing/2014/main" id="{D386705E-25A7-7743-A532-1EDAB91C6846}"/>
              </a:ext>
            </a:extLst>
          </p:cNvPr>
          <p:cNvSpPr txBox="1">
            <a:spLocks/>
          </p:cNvSpPr>
          <p:nvPr/>
        </p:nvSpPr>
        <p:spPr>
          <a:xfrm>
            <a:off x="510778" y="2961769"/>
            <a:ext cx="3971926" cy="893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2000" indent="-1620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52496" y="532573"/>
            <a:ext cx="636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b="1" i="1" dirty="0"/>
          </a:p>
          <a:p>
            <a:r>
              <a:rPr lang="nl-NL" sz="2400" b="1" i="1" dirty="0"/>
              <a:t>	</a:t>
            </a:r>
            <a:endParaRPr lang="nl-NL" sz="24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25D3EA-E90D-4B47-BD03-97488CD31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0"/>
          <a:stretch/>
        </p:blipFill>
        <p:spPr>
          <a:xfrm>
            <a:off x="8146659" y="96146"/>
            <a:ext cx="817829" cy="436427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4766326" y="1575973"/>
            <a:ext cx="11018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10778" y="699386"/>
            <a:ext cx="8093670" cy="513634"/>
          </a:xfrm>
        </p:spPr>
        <p:txBody>
          <a:bodyPr>
            <a:noAutofit/>
          </a:bodyPr>
          <a:lstStyle>
            <a:lvl1pPr algn="ctr" defTabSz="34286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Pilot programma hernieuwbare energie op rijksgronden</a:t>
            </a:r>
            <a:endParaRPr lang="nl-NL" sz="1800" b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 flipH="1" flipV="1">
            <a:off x="5364087" y="1775657"/>
            <a:ext cx="27825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3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1" t="12445" r="27000" b="7407"/>
          <a:stretch>
            <a:fillRect/>
          </a:stretch>
        </p:blipFill>
        <p:spPr bwMode="auto">
          <a:xfrm>
            <a:off x="6026150" y="17462"/>
            <a:ext cx="305911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0" t="10863" r="33376" b="9926"/>
          <a:stretch>
            <a:fillRect/>
          </a:stretch>
        </p:blipFill>
        <p:spPr bwMode="auto">
          <a:xfrm>
            <a:off x="25400" y="1476375"/>
            <a:ext cx="3243263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9856" r="33289" b="25221"/>
          <a:stretch>
            <a:fillRect/>
          </a:stretch>
        </p:blipFill>
        <p:spPr bwMode="auto">
          <a:xfrm>
            <a:off x="3243323" y="1245825"/>
            <a:ext cx="2792412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6377" r="31303" b="56956"/>
          <a:stretch>
            <a:fillRect/>
          </a:stretch>
        </p:blipFill>
        <p:spPr bwMode="auto">
          <a:xfrm>
            <a:off x="5078412" y="3437887"/>
            <a:ext cx="4006850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93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77C00"/>
        </a:solidFill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124 Presentatie YvB" id="{600C0F3E-E6B9-204E-A83E-D1B24F0DC54B}" vid="{15FDB33E-3CCD-3B44-A45D-B51BD720C0C7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</TotalTime>
  <Words>341</Words>
  <Application>Microsoft Office PowerPoint</Application>
  <PresentationFormat>Diavoorstelling (16:9)</PresentationFormat>
  <Paragraphs>130</Paragraphs>
  <Slides>22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Office-thema</vt:lpstr>
      <vt:lpstr>Samenwerken met het Rijk aan energieprojecten</vt:lpstr>
      <vt:lpstr>Samenwerken met het Rijk aan energieprojecten</vt:lpstr>
      <vt:lpstr>PowerPoint-presentatie</vt:lpstr>
      <vt:lpstr>PowerPoint-presentatie</vt:lpstr>
      <vt:lpstr>                        Ga naar www.menti.com  Code: 3849851</vt:lpstr>
      <vt:lpstr>PowerPoint-presentatie</vt:lpstr>
      <vt:lpstr>PowerPoint-presentatie</vt:lpstr>
      <vt:lpstr>PowerPoint-presentatie</vt:lpstr>
      <vt:lpstr>PowerPoint-presentatie</vt:lpstr>
      <vt:lpstr>Ga naar www.menti.com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Yoran</dc:creator>
  <cp:lastModifiedBy>Lambalk, Nina (WVL)</cp:lastModifiedBy>
  <cp:revision>255</cp:revision>
  <cp:lastPrinted>2020-06-09T14:53:35Z</cp:lastPrinted>
  <dcterms:created xsi:type="dcterms:W3CDTF">2020-11-24T14:57:42Z</dcterms:created>
  <dcterms:modified xsi:type="dcterms:W3CDTF">2021-11-01T12:32:53Z</dcterms:modified>
</cp:coreProperties>
</file>